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C0CABF-C4AD-4700-B2FD-5DDAEB6777FB}" type="datetimeFigureOut">
              <a:rPr lang="en-US" smtClean="0"/>
              <a:pPr/>
              <a:t>19-Nov-20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0230F9-4DC5-4DDD-9F10-1988F210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C0CABF-C4AD-4700-B2FD-5DDAEB6777FB}" type="datetimeFigureOut">
              <a:rPr lang="en-US" smtClean="0"/>
              <a:pPr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230F9-4DC5-4DDD-9F10-1988F210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C0CABF-C4AD-4700-B2FD-5DDAEB6777FB}" type="datetimeFigureOut">
              <a:rPr lang="en-US" smtClean="0"/>
              <a:pPr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230F9-4DC5-4DDD-9F10-1988F210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C0CABF-C4AD-4700-B2FD-5DDAEB6777FB}" type="datetimeFigureOut">
              <a:rPr lang="en-US" smtClean="0"/>
              <a:pPr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230F9-4DC5-4DDD-9F10-1988F210E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C0CABF-C4AD-4700-B2FD-5DDAEB6777FB}" type="datetimeFigureOut">
              <a:rPr lang="en-US" smtClean="0"/>
              <a:pPr/>
              <a:t>19-Nov-20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230F9-4DC5-4DDD-9F10-1988F210E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C0CABF-C4AD-4700-B2FD-5DDAEB6777FB}" type="datetimeFigureOut">
              <a:rPr lang="en-US" smtClean="0"/>
              <a:pPr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230F9-4DC5-4DDD-9F10-1988F210E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C0CABF-C4AD-4700-B2FD-5DDAEB6777FB}" type="datetimeFigureOut">
              <a:rPr lang="en-US" smtClean="0"/>
              <a:pPr/>
              <a:t>19-Nov-20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230F9-4DC5-4DDD-9F10-1988F210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C0CABF-C4AD-4700-B2FD-5DDAEB6777FB}" type="datetimeFigureOut">
              <a:rPr lang="en-US" smtClean="0"/>
              <a:pPr/>
              <a:t>19-Nov-20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230F9-4DC5-4DDD-9F10-1988F210E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C0CABF-C4AD-4700-B2FD-5DDAEB6777FB}" type="datetimeFigureOut">
              <a:rPr lang="en-US" smtClean="0"/>
              <a:pPr/>
              <a:t>19-Nov-20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230F9-4DC5-4DDD-9F10-1988F210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8C0CABF-C4AD-4700-B2FD-5DDAEB6777FB}" type="datetimeFigureOut">
              <a:rPr lang="en-US" smtClean="0"/>
              <a:pPr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230F9-4DC5-4DDD-9F10-1988F210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C0CABF-C4AD-4700-B2FD-5DDAEB6777FB}" type="datetimeFigureOut">
              <a:rPr lang="en-US" smtClean="0"/>
              <a:pPr/>
              <a:t>19-Nov-20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0230F9-4DC5-4DDD-9F10-1988F210EB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8C0CABF-C4AD-4700-B2FD-5DDAEB6777FB}" type="datetimeFigureOut">
              <a:rPr lang="en-US" smtClean="0"/>
              <a:pPr/>
              <a:t>19-Nov-20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0230F9-4DC5-4DDD-9F10-1988F210EB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Rezolu</a:t>
            </a:r>
            <a:r>
              <a:rPr lang="ro-RO" dirty="0" smtClean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bloc</a:t>
            </a:r>
            <a:r>
              <a:rPr lang="ro-RO" dirty="0" smtClean="0"/>
              <a:t>ă</a:t>
            </a:r>
            <a:r>
              <a:rPr lang="en-US" dirty="0" err="1" smtClean="0"/>
              <a:t>rii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ro-RO" dirty="0" smtClean="0"/>
              <a:t>îrlea Silvia</a:t>
            </a:r>
          </a:p>
          <a:p>
            <a:r>
              <a:rPr lang="ro-RO" dirty="0" smtClean="0"/>
              <a:t>Grupa 215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Demonstraţi inconsistenţa următoarelor mulţimi de clauze folosind rezoluţia blocării. Alegeţi două indexări diferite pentru literalii din clauze.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5) S={</a:t>
            </a:r>
            <a:r>
              <a:rPr lang="en-US" spc="-150" dirty="0" err="1" smtClean="0"/>
              <a:t>pv</a:t>
            </a:r>
            <a:r>
              <a:rPr lang="en-US" spc="-150" dirty="0" smtClean="0"/>
              <a:t> </a:t>
            </a:r>
            <a:r>
              <a:rPr lang="en-US" sz="2400" spc="-150" dirty="0" smtClean="0"/>
              <a:t>˥ </a:t>
            </a:r>
            <a:r>
              <a:rPr lang="en-US" spc="-150" dirty="0" smtClean="0"/>
              <a:t>q</a:t>
            </a:r>
            <a:r>
              <a:rPr lang="en-US" spc="-150" dirty="0" smtClean="0"/>
              <a:t>; </a:t>
            </a:r>
            <a:r>
              <a:rPr lang="en-US" sz="2400" spc="-150" dirty="0" smtClean="0"/>
              <a:t>˥ </a:t>
            </a:r>
            <a:r>
              <a:rPr lang="en-US" spc="-150" dirty="0" err="1" smtClean="0"/>
              <a:t>pv</a:t>
            </a:r>
            <a:r>
              <a:rPr lang="en-US" spc="-150" dirty="0" smtClean="0"/>
              <a:t> </a:t>
            </a:r>
            <a:r>
              <a:rPr lang="en-US" sz="2400" spc="-150" dirty="0" smtClean="0"/>
              <a:t>˥</a:t>
            </a:r>
            <a:r>
              <a:rPr lang="en-US" spc="-150" dirty="0" smtClean="0"/>
              <a:t> </a:t>
            </a:r>
            <a:r>
              <a:rPr lang="en-US" spc="-150" dirty="0" err="1" smtClean="0"/>
              <a:t>qvr</a:t>
            </a:r>
            <a:r>
              <a:rPr lang="en-US" spc="-150" dirty="0" smtClean="0"/>
              <a:t>; </a:t>
            </a:r>
            <a:r>
              <a:rPr lang="en-US" sz="2400" spc="-150" dirty="0" smtClean="0"/>
              <a:t>˥ </a:t>
            </a:r>
            <a:r>
              <a:rPr lang="en-US" spc="-150" dirty="0" err="1" smtClean="0"/>
              <a:t>pvqvr</a:t>
            </a:r>
            <a:r>
              <a:rPr lang="en-US" spc="-150" dirty="0" smtClean="0"/>
              <a:t>; </a:t>
            </a:r>
            <a:r>
              <a:rPr lang="en-US" spc="-150" dirty="0" err="1" smtClean="0"/>
              <a:t>pvq</a:t>
            </a:r>
            <a:r>
              <a:rPr lang="en-US" spc="-150" dirty="0" smtClean="0"/>
              <a:t>, </a:t>
            </a:r>
            <a:r>
              <a:rPr lang="en-US" sz="2400" spc="-150" dirty="0" smtClean="0"/>
              <a:t>˥ </a:t>
            </a:r>
            <a:r>
              <a:rPr lang="en-US" spc="-150" dirty="0" smtClean="0"/>
              <a:t>r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9.1.23.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57200"/>
            <a:ext cx="8458200" cy="1063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50" dirty="0" smtClean="0"/>
              <a:t>S={</a:t>
            </a:r>
            <a:r>
              <a:rPr lang="en-US" sz="2800" spc="-150" baseline="-25000" dirty="0" smtClean="0"/>
              <a:t>(2)</a:t>
            </a:r>
            <a:r>
              <a:rPr lang="en-US" sz="2800" spc="-150" dirty="0" err="1" smtClean="0"/>
              <a:t>pv</a:t>
            </a:r>
            <a:r>
              <a:rPr lang="en-US" sz="2800" spc="-150" baseline="-25000" dirty="0" smtClean="0"/>
              <a:t>(1)</a:t>
            </a:r>
            <a:r>
              <a:rPr lang="en-US" sz="2800" spc="-150" dirty="0" smtClean="0"/>
              <a:t>˥q; </a:t>
            </a:r>
            <a:r>
              <a:rPr lang="en-US" sz="2800" spc="-150" baseline="-25000" dirty="0" smtClean="0"/>
              <a:t>(5)</a:t>
            </a:r>
            <a:r>
              <a:rPr lang="en-US" sz="2800" spc="-150" dirty="0" smtClean="0"/>
              <a:t>˥</a:t>
            </a:r>
            <a:r>
              <a:rPr lang="en-US" sz="2800" spc="-150" dirty="0" err="1" smtClean="0"/>
              <a:t>pv</a:t>
            </a:r>
            <a:r>
              <a:rPr lang="en-US" sz="2800" spc="-150" baseline="-25000" dirty="0" smtClean="0"/>
              <a:t>(4)</a:t>
            </a:r>
            <a:r>
              <a:rPr lang="en-US" sz="2800" spc="-150" dirty="0" smtClean="0"/>
              <a:t>˥</a:t>
            </a:r>
            <a:r>
              <a:rPr lang="en-US" sz="2800" spc="-150" dirty="0" err="1" smtClean="0"/>
              <a:t>qv</a:t>
            </a:r>
            <a:r>
              <a:rPr lang="en-US" sz="2800" spc="-150" baseline="-25000" dirty="0" smtClean="0"/>
              <a:t>(3)</a:t>
            </a:r>
            <a:r>
              <a:rPr lang="en-US" sz="2800" spc="-150" dirty="0" smtClean="0"/>
              <a:t>r; </a:t>
            </a:r>
            <a:r>
              <a:rPr lang="en-US" sz="2800" spc="-150" baseline="-25000" dirty="0" smtClean="0"/>
              <a:t>(7)</a:t>
            </a:r>
            <a:r>
              <a:rPr lang="en-US" sz="2800" spc="-150" dirty="0" smtClean="0"/>
              <a:t>˥</a:t>
            </a:r>
            <a:r>
              <a:rPr lang="en-US" sz="2800" spc="-150" dirty="0" err="1" smtClean="0"/>
              <a:t>pv</a:t>
            </a:r>
            <a:r>
              <a:rPr lang="en-US" sz="2800" spc="-150" baseline="-25000" dirty="0" smtClean="0"/>
              <a:t>(6)</a:t>
            </a:r>
            <a:r>
              <a:rPr lang="en-US" sz="2800" spc="-150" dirty="0" err="1" smtClean="0"/>
              <a:t>qv</a:t>
            </a:r>
            <a:r>
              <a:rPr lang="en-US" sz="2800" spc="-150" baseline="-25000" dirty="0" smtClean="0"/>
              <a:t>(8)</a:t>
            </a:r>
            <a:r>
              <a:rPr lang="en-US" sz="2800" spc="-150" dirty="0" smtClean="0"/>
              <a:t>r; </a:t>
            </a:r>
            <a:r>
              <a:rPr lang="en-US" sz="2800" spc="-150" baseline="-25000" dirty="0" smtClean="0"/>
              <a:t>(10)</a:t>
            </a:r>
            <a:r>
              <a:rPr lang="en-US" sz="2800" spc="-150" dirty="0" err="1" smtClean="0"/>
              <a:t>pv</a:t>
            </a:r>
            <a:r>
              <a:rPr lang="en-US" sz="2800" spc="-150" baseline="-25000" dirty="0" smtClean="0"/>
              <a:t>(9)</a:t>
            </a:r>
            <a:r>
              <a:rPr lang="en-US" sz="2800" spc="-150" dirty="0" smtClean="0"/>
              <a:t>q;</a:t>
            </a:r>
            <a:r>
              <a:rPr lang="en-US" sz="2800" spc="-150" baseline="-25000" dirty="0" smtClean="0"/>
              <a:t>(11)</a:t>
            </a:r>
            <a:r>
              <a:rPr lang="en-US" sz="2800" spc="-150" dirty="0" smtClean="0"/>
              <a:t>˥r}</a:t>
            </a:r>
          </a:p>
          <a:p>
            <a:endParaRPr lang="en-US" sz="2800" spc="-150" dirty="0"/>
          </a:p>
          <a:p>
            <a:r>
              <a:rPr lang="en-US" sz="2800" spc="-150" dirty="0" smtClean="0"/>
              <a:t>C1=</a:t>
            </a:r>
            <a:r>
              <a:rPr lang="en-US" sz="2800" spc="-150" baseline="-25000" dirty="0" smtClean="0"/>
              <a:t> (1)</a:t>
            </a:r>
            <a:r>
              <a:rPr lang="en-US" sz="2800" spc="-150" dirty="0" smtClean="0">
                <a:solidFill>
                  <a:srgbClr val="00B050"/>
                </a:solidFill>
              </a:rPr>
              <a:t>˥</a:t>
            </a:r>
            <a:r>
              <a:rPr lang="en-US" sz="2800" spc="-150" dirty="0" err="1" smtClean="0">
                <a:solidFill>
                  <a:srgbClr val="00B050"/>
                </a:solidFill>
              </a:rPr>
              <a:t>q</a:t>
            </a:r>
            <a:r>
              <a:rPr lang="en-US" sz="2800" spc="-150" dirty="0" err="1" smtClean="0"/>
              <a:t>v</a:t>
            </a:r>
            <a:r>
              <a:rPr lang="en-US" sz="2800" spc="-150" baseline="-25000" dirty="0" smtClean="0"/>
              <a:t>(2)</a:t>
            </a:r>
            <a:r>
              <a:rPr lang="en-US" sz="2800" spc="-150" dirty="0" smtClean="0"/>
              <a:t>p</a:t>
            </a:r>
          </a:p>
          <a:p>
            <a:r>
              <a:rPr lang="en-US" sz="2800" spc="-150" dirty="0" smtClean="0"/>
              <a:t>C2=</a:t>
            </a:r>
            <a:r>
              <a:rPr lang="en-US" sz="2800" spc="-150" baseline="-25000" dirty="0" smtClean="0"/>
              <a:t>(3)</a:t>
            </a:r>
            <a:r>
              <a:rPr lang="en-US" sz="2800" spc="-150" dirty="0" smtClean="0">
                <a:solidFill>
                  <a:srgbClr val="00B050"/>
                </a:solidFill>
              </a:rPr>
              <a:t>r </a:t>
            </a:r>
            <a:r>
              <a:rPr lang="en-US" sz="2800" spc="-150" dirty="0" smtClean="0"/>
              <a:t>v</a:t>
            </a:r>
            <a:r>
              <a:rPr lang="en-US" sz="2800" spc="-150" baseline="-25000" dirty="0" smtClean="0"/>
              <a:t>(4)</a:t>
            </a:r>
            <a:r>
              <a:rPr lang="en-US" sz="2800" spc="-150" dirty="0" smtClean="0"/>
              <a:t>˥</a:t>
            </a:r>
            <a:r>
              <a:rPr lang="en-US" sz="2800" spc="-150" dirty="0" err="1" smtClean="0"/>
              <a:t>qv</a:t>
            </a:r>
            <a:r>
              <a:rPr lang="en-US" sz="2800" spc="-150" baseline="-25000" dirty="0" smtClean="0"/>
              <a:t> (5)</a:t>
            </a:r>
            <a:r>
              <a:rPr lang="en-US" sz="2800" spc="-150" dirty="0" smtClean="0"/>
              <a:t>˥p</a:t>
            </a:r>
          </a:p>
          <a:p>
            <a:r>
              <a:rPr lang="en-US" sz="2800" spc="-150" dirty="0" smtClean="0"/>
              <a:t>C3=</a:t>
            </a:r>
            <a:r>
              <a:rPr lang="en-US" sz="2800" spc="-150" baseline="-25000" dirty="0" smtClean="0"/>
              <a:t>(6)</a:t>
            </a:r>
            <a:r>
              <a:rPr lang="en-US" sz="2800" spc="-150" dirty="0" err="1" smtClean="0">
                <a:solidFill>
                  <a:srgbClr val="00B050"/>
                </a:solidFill>
              </a:rPr>
              <a:t>q</a:t>
            </a:r>
            <a:r>
              <a:rPr lang="en-US" sz="2800" spc="-150" dirty="0" err="1" smtClean="0"/>
              <a:t>v</a:t>
            </a:r>
            <a:r>
              <a:rPr lang="en-US" sz="2800" spc="-150" baseline="-25000" dirty="0" smtClean="0"/>
              <a:t>(7)</a:t>
            </a:r>
            <a:r>
              <a:rPr lang="en-US" sz="2800" spc="-150" dirty="0" smtClean="0"/>
              <a:t>˥</a:t>
            </a:r>
            <a:r>
              <a:rPr lang="en-US" sz="2800" spc="-150" dirty="0" err="1" smtClean="0"/>
              <a:t>pv</a:t>
            </a:r>
            <a:r>
              <a:rPr lang="en-US" sz="2800" spc="-150" baseline="-25000" dirty="0" smtClean="0"/>
              <a:t>(8)</a:t>
            </a:r>
            <a:r>
              <a:rPr lang="en-US" sz="2800" spc="-150" dirty="0" smtClean="0"/>
              <a:t>r</a:t>
            </a:r>
          </a:p>
          <a:p>
            <a:r>
              <a:rPr lang="en-US" sz="2800" spc="-150" dirty="0" smtClean="0"/>
              <a:t>C4=</a:t>
            </a:r>
            <a:r>
              <a:rPr lang="en-US" sz="2800" spc="-150" baseline="-25000" dirty="0" smtClean="0"/>
              <a:t> (9)</a:t>
            </a:r>
            <a:r>
              <a:rPr lang="en-US" sz="2800" spc="-150" dirty="0" err="1" smtClean="0">
                <a:solidFill>
                  <a:srgbClr val="00B050"/>
                </a:solidFill>
              </a:rPr>
              <a:t>q</a:t>
            </a:r>
            <a:r>
              <a:rPr lang="en-US" sz="2800" spc="-150" dirty="0" err="1" smtClean="0"/>
              <a:t>v</a:t>
            </a:r>
            <a:r>
              <a:rPr lang="en-US" sz="2800" spc="-150" baseline="-25000" dirty="0" smtClean="0"/>
              <a:t>(10)</a:t>
            </a:r>
            <a:r>
              <a:rPr lang="en-US" sz="2800" spc="-150" dirty="0" smtClean="0"/>
              <a:t>p</a:t>
            </a:r>
          </a:p>
          <a:p>
            <a:r>
              <a:rPr lang="en-US" sz="2800" spc="-150" dirty="0" smtClean="0"/>
              <a:t>C5=</a:t>
            </a:r>
            <a:r>
              <a:rPr lang="en-US" sz="2800" spc="-150" baseline="-25000" dirty="0" smtClean="0"/>
              <a:t>(11)</a:t>
            </a:r>
            <a:r>
              <a:rPr lang="en-US" sz="2800" spc="-150" dirty="0" smtClean="0">
                <a:solidFill>
                  <a:srgbClr val="00B050"/>
                </a:solidFill>
              </a:rPr>
              <a:t>˥r</a:t>
            </a:r>
          </a:p>
          <a:p>
            <a:endParaRPr lang="en-US" sz="2800" spc="-150" dirty="0" smtClean="0">
              <a:solidFill>
                <a:srgbClr val="00B050"/>
              </a:solidFill>
            </a:endParaRPr>
          </a:p>
          <a:p>
            <a:r>
              <a:rPr lang="en-US" sz="2800" spc="-150" dirty="0" smtClean="0"/>
              <a:t>C6=</a:t>
            </a:r>
            <a:r>
              <a:rPr lang="en-US" sz="2800" spc="-150" dirty="0" err="1" smtClean="0"/>
              <a:t>Rez</a:t>
            </a:r>
            <a:r>
              <a:rPr lang="en-US" sz="2800" spc="-150" baseline="-25000" dirty="0" err="1" smtClean="0"/>
              <a:t>q</a:t>
            </a:r>
            <a:r>
              <a:rPr lang="en-US" sz="2800" spc="-150" baseline="-25000" dirty="0"/>
              <a:t> </a:t>
            </a:r>
            <a:r>
              <a:rPr lang="en-US" sz="2800" baseline="30000" dirty="0"/>
              <a:t>lock </a:t>
            </a:r>
            <a:r>
              <a:rPr lang="en-US" sz="2800" spc="-150" dirty="0" smtClean="0"/>
              <a:t>(C1,C4)=</a:t>
            </a:r>
            <a:r>
              <a:rPr lang="en-US" sz="2800" spc="-150" baseline="-25000" dirty="0" smtClean="0"/>
              <a:t>(2)</a:t>
            </a:r>
            <a:r>
              <a:rPr lang="en-US" sz="2800" spc="-150" dirty="0" smtClean="0">
                <a:solidFill>
                  <a:srgbClr val="FF0000"/>
                </a:solidFill>
              </a:rPr>
              <a:t>p</a:t>
            </a:r>
          </a:p>
          <a:p>
            <a:r>
              <a:rPr lang="en-US" sz="2800" spc="-150" dirty="0" smtClean="0"/>
              <a:t>C7=</a:t>
            </a:r>
            <a:r>
              <a:rPr lang="en-US" sz="2800" spc="-150" dirty="0" err="1" smtClean="0"/>
              <a:t>Rez</a:t>
            </a:r>
            <a:r>
              <a:rPr lang="en-US" sz="2800" spc="-150" baseline="-25000" dirty="0" err="1" smtClean="0"/>
              <a:t>r</a:t>
            </a:r>
            <a:r>
              <a:rPr lang="en-US" sz="2800" spc="-150" dirty="0" smtClean="0"/>
              <a:t> </a:t>
            </a:r>
            <a:r>
              <a:rPr lang="en-US" sz="2800" baseline="30000" dirty="0"/>
              <a:t>lock </a:t>
            </a:r>
            <a:r>
              <a:rPr lang="en-US" sz="2800" spc="-150" dirty="0" smtClean="0"/>
              <a:t>(C2,C5)=</a:t>
            </a:r>
            <a:r>
              <a:rPr lang="en-US" sz="2800" spc="-150" baseline="-25000" dirty="0" smtClean="0"/>
              <a:t>(4)</a:t>
            </a:r>
            <a:r>
              <a:rPr lang="en-US" sz="2800" spc="-150" dirty="0" smtClean="0">
                <a:solidFill>
                  <a:srgbClr val="FF0000"/>
                </a:solidFill>
              </a:rPr>
              <a:t>˥</a:t>
            </a:r>
            <a:r>
              <a:rPr lang="en-US" sz="2800" spc="-150" dirty="0" err="1" smtClean="0">
                <a:solidFill>
                  <a:srgbClr val="FF0000"/>
                </a:solidFill>
              </a:rPr>
              <a:t>q</a:t>
            </a:r>
            <a:r>
              <a:rPr lang="en-US" sz="2800" spc="-150" dirty="0" err="1" smtClean="0"/>
              <a:t>v</a:t>
            </a:r>
            <a:r>
              <a:rPr lang="en-US" sz="2800" spc="-150" baseline="-25000" dirty="0" smtClean="0"/>
              <a:t> (5)</a:t>
            </a:r>
            <a:r>
              <a:rPr lang="en-US" sz="2800" spc="-150" dirty="0" smtClean="0"/>
              <a:t>˥p</a:t>
            </a:r>
          </a:p>
          <a:p>
            <a:r>
              <a:rPr lang="en-US" sz="2800" spc="-150" dirty="0" smtClean="0"/>
              <a:t>C8=</a:t>
            </a:r>
            <a:r>
              <a:rPr lang="en-US" sz="2800" spc="-150" dirty="0" err="1" smtClean="0"/>
              <a:t>Rez</a:t>
            </a:r>
            <a:r>
              <a:rPr lang="en-US" sz="2800" spc="-150" baseline="-25000" dirty="0" err="1" smtClean="0"/>
              <a:t>q</a:t>
            </a:r>
            <a:r>
              <a:rPr lang="en-US" sz="2800" spc="-150" baseline="-25000" dirty="0"/>
              <a:t> </a:t>
            </a:r>
            <a:r>
              <a:rPr lang="en-US" sz="2800" baseline="30000" dirty="0"/>
              <a:t>lock </a:t>
            </a:r>
            <a:r>
              <a:rPr lang="en-US" sz="2800" spc="-150" dirty="0" smtClean="0"/>
              <a:t>(C7,C3)=</a:t>
            </a:r>
            <a:r>
              <a:rPr lang="en-US" sz="2800" spc="-150" baseline="-25000" dirty="0" smtClean="0"/>
              <a:t> (5)</a:t>
            </a:r>
            <a:r>
              <a:rPr lang="en-US" sz="2800" spc="-150" dirty="0" smtClean="0">
                <a:solidFill>
                  <a:srgbClr val="FF0000"/>
                </a:solidFill>
              </a:rPr>
              <a:t>˥</a:t>
            </a:r>
            <a:r>
              <a:rPr lang="en-US" sz="2800" spc="-150" dirty="0" err="1" smtClean="0">
                <a:solidFill>
                  <a:srgbClr val="FF0000"/>
                </a:solidFill>
              </a:rPr>
              <a:t>p</a:t>
            </a:r>
            <a:r>
              <a:rPr lang="en-US" sz="2800" spc="-150" dirty="0" err="1" smtClean="0"/>
              <a:t>v</a:t>
            </a:r>
            <a:r>
              <a:rPr lang="en-US" sz="2800" spc="-150" baseline="-25000" dirty="0" smtClean="0"/>
              <a:t>(8)</a:t>
            </a:r>
            <a:r>
              <a:rPr lang="en-US" sz="2800" spc="-150" dirty="0" smtClean="0"/>
              <a:t>r</a:t>
            </a:r>
          </a:p>
          <a:p>
            <a:r>
              <a:rPr lang="en-US" sz="2800" spc="-150" dirty="0" smtClean="0"/>
              <a:t>C9=</a:t>
            </a:r>
            <a:r>
              <a:rPr lang="en-US" sz="2800" spc="-150" dirty="0" err="1" smtClean="0"/>
              <a:t>Rez</a:t>
            </a:r>
            <a:r>
              <a:rPr lang="en-US" sz="2800" spc="-150" baseline="-25000" dirty="0" err="1" smtClean="0"/>
              <a:t>p</a:t>
            </a:r>
            <a:r>
              <a:rPr lang="en-US" sz="2800" spc="-150" dirty="0" smtClean="0"/>
              <a:t> </a:t>
            </a:r>
            <a:r>
              <a:rPr lang="en-US" sz="2800" baseline="30000" dirty="0"/>
              <a:t>lock </a:t>
            </a:r>
            <a:r>
              <a:rPr lang="en-US" sz="2800" spc="-150" dirty="0" smtClean="0"/>
              <a:t>(C8,C6)=</a:t>
            </a:r>
            <a:r>
              <a:rPr lang="en-US" sz="2800" spc="-150" baseline="-25000" dirty="0" smtClean="0"/>
              <a:t>(8)</a:t>
            </a:r>
            <a:r>
              <a:rPr lang="en-US" sz="2800" spc="-150" dirty="0" smtClean="0">
                <a:solidFill>
                  <a:srgbClr val="FF0000"/>
                </a:solidFill>
              </a:rPr>
              <a:t>r</a:t>
            </a:r>
            <a:endParaRPr lang="en-US" sz="2800" spc="-150" dirty="0" smtClean="0"/>
          </a:p>
          <a:p>
            <a:r>
              <a:rPr lang="en-US" sz="2800" spc="-150" dirty="0" smtClean="0"/>
              <a:t>C10=</a:t>
            </a:r>
            <a:r>
              <a:rPr lang="en-US" sz="2800" spc="-150" dirty="0" err="1" smtClean="0"/>
              <a:t>Rez</a:t>
            </a:r>
            <a:r>
              <a:rPr lang="en-US" sz="2800" spc="-150" baseline="-25000" dirty="0" err="1" smtClean="0"/>
              <a:t>r</a:t>
            </a:r>
            <a:r>
              <a:rPr lang="en-US" sz="2800" spc="-150" dirty="0" smtClean="0"/>
              <a:t> </a:t>
            </a:r>
            <a:r>
              <a:rPr lang="en-US" sz="2800" baseline="30000" dirty="0"/>
              <a:t>lock </a:t>
            </a:r>
            <a:r>
              <a:rPr lang="en-US" sz="2800" spc="-150" dirty="0" smtClean="0"/>
              <a:t>(C9,C5)=□</a:t>
            </a:r>
          </a:p>
          <a:p>
            <a:r>
              <a:rPr lang="en-US" sz="2800" spc="-150" dirty="0" smtClean="0"/>
              <a:t>                                 TCC</a:t>
            </a:r>
            <a:r>
              <a:rPr lang="en-US" sz="6000" spc="-150" dirty="0" smtClean="0"/>
              <a:t>⇨ </a:t>
            </a:r>
            <a:r>
              <a:rPr lang="en-US" sz="3200" spc="-150" dirty="0" smtClean="0"/>
              <a:t>S </a:t>
            </a:r>
            <a:r>
              <a:rPr lang="en-US" sz="3200" spc="-150" dirty="0" err="1" smtClean="0"/>
              <a:t>este</a:t>
            </a:r>
            <a:r>
              <a:rPr lang="en-US" sz="3200" spc="-150" dirty="0" smtClean="0"/>
              <a:t> </a:t>
            </a:r>
            <a:r>
              <a:rPr lang="en-US" sz="3200" spc="-150" dirty="0" err="1" smtClean="0"/>
              <a:t>inconsistenta</a:t>
            </a:r>
            <a:r>
              <a:rPr lang="en-US" sz="3200" spc="-150" dirty="0" smtClean="0"/>
              <a:t> </a:t>
            </a:r>
            <a:endParaRPr lang="en-US" sz="6000" spc="-150" dirty="0" smtClean="0"/>
          </a:p>
          <a:p>
            <a:endParaRPr lang="en-US" sz="2800" spc="-150" dirty="0" smtClean="0"/>
          </a:p>
          <a:p>
            <a:endParaRPr lang="en-US" sz="2800" spc="-150" dirty="0"/>
          </a:p>
          <a:p>
            <a:endParaRPr lang="en-US" sz="2800" spc="-150" baseline="30000" dirty="0">
              <a:solidFill>
                <a:srgbClr val="00B050"/>
              </a:solidFill>
            </a:endParaRPr>
          </a:p>
          <a:p>
            <a:endParaRPr lang="en-US" sz="2800" spc="-150" baseline="30000" dirty="0" smtClean="0">
              <a:solidFill>
                <a:srgbClr val="00B050"/>
              </a:solidFill>
            </a:endParaRPr>
          </a:p>
          <a:p>
            <a:r>
              <a:rPr lang="en-US" sz="2800" baseline="30000" dirty="0" smtClean="0"/>
              <a:t> </a:t>
            </a:r>
            <a:endParaRPr lang="en-US" sz="2800" spc="-150" dirty="0" smtClean="0"/>
          </a:p>
          <a:p>
            <a:endParaRPr lang="en-US" sz="2800" baseline="30000" dirty="0" smtClean="0">
              <a:solidFill>
                <a:srgbClr val="FF0000"/>
              </a:solidFill>
            </a:endParaRPr>
          </a:p>
          <a:p>
            <a:endParaRPr lang="en-US" sz="2800" baseline="30000" dirty="0">
              <a:solidFill>
                <a:srgbClr val="FF0000"/>
              </a:solidFill>
            </a:endParaRPr>
          </a:p>
          <a:p>
            <a:endParaRPr lang="en-US" sz="2800" baseline="30000" dirty="0" smtClean="0">
              <a:solidFill>
                <a:srgbClr val="FF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spc="-1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04800"/>
            <a:ext cx="8305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300" dirty="0" smtClean="0"/>
              <a:t>S={</a:t>
            </a:r>
            <a:r>
              <a:rPr lang="en-US" sz="2800" spc="-300" baseline="-25000" dirty="0" smtClean="0"/>
              <a:t>(3)</a:t>
            </a:r>
            <a:r>
              <a:rPr lang="en-US" sz="2800" spc="-300" dirty="0" err="1" smtClean="0"/>
              <a:t>pv</a:t>
            </a:r>
            <a:r>
              <a:rPr lang="en-US" sz="2800" spc="-300" baseline="-25000" dirty="0" smtClean="0"/>
              <a:t>(5)</a:t>
            </a:r>
            <a:r>
              <a:rPr lang="en-US" sz="2800" spc="-300" dirty="0" smtClean="0"/>
              <a:t>˥q; </a:t>
            </a:r>
            <a:r>
              <a:rPr lang="en-US" sz="2800" spc="-300" baseline="-25000" dirty="0" smtClean="0"/>
              <a:t>(1)</a:t>
            </a:r>
            <a:r>
              <a:rPr lang="en-US" sz="2800" spc="-300" dirty="0" smtClean="0"/>
              <a:t>˥</a:t>
            </a:r>
            <a:r>
              <a:rPr lang="en-US" sz="2800" spc="-300" dirty="0" err="1" smtClean="0"/>
              <a:t>pv</a:t>
            </a:r>
            <a:r>
              <a:rPr lang="en-US" sz="2800" spc="-300" baseline="-25000" dirty="0" smtClean="0"/>
              <a:t>(4)</a:t>
            </a:r>
            <a:r>
              <a:rPr lang="en-US" sz="2800" spc="-300" dirty="0" smtClean="0"/>
              <a:t>˥</a:t>
            </a:r>
            <a:r>
              <a:rPr lang="en-US" sz="2800" spc="-300" dirty="0" err="1" smtClean="0"/>
              <a:t>qv</a:t>
            </a:r>
            <a:r>
              <a:rPr lang="en-US" sz="2800" spc="-300" baseline="-25000" dirty="0" smtClean="0"/>
              <a:t>(7)</a:t>
            </a:r>
            <a:r>
              <a:rPr lang="en-US" sz="2800" spc="-300" dirty="0" smtClean="0"/>
              <a:t>r; </a:t>
            </a:r>
            <a:r>
              <a:rPr lang="en-US" sz="2800" spc="-300" baseline="-25000" dirty="0" smtClean="0"/>
              <a:t>(6)</a:t>
            </a:r>
            <a:r>
              <a:rPr lang="en-US" sz="2800" spc="-300" dirty="0" smtClean="0"/>
              <a:t>˥</a:t>
            </a:r>
            <a:r>
              <a:rPr lang="en-US" sz="2800" spc="-300" dirty="0" err="1" smtClean="0"/>
              <a:t>pv</a:t>
            </a:r>
            <a:r>
              <a:rPr lang="en-US" sz="2800" spc="-300" baseline="-25000" dirty="0" smtClean="0"/>
              <a:t>(2)</a:t>
            </a:r>
            <a:r>
              <a:rPr lang="en-US" sz="2800" spc="-300" dirty="0" err="1" smtClean="0"/>
              <a:t>qv</a:t>
            </a:r>
            <a:r>
              <a:rPr lang="en-US" sz="2800" spc="-300" baseline="-25000" dirty="0" smtClean="0"/>
              <a:t>(9)</a:t>
            </a:r>
            <a:r>
              <a:rPr lang="en-US" sz="2800" spc="-300" dirty="0" smtClean="0"/>
              <a:t>r; </a:t>
            </a:r>
            <a:r>
              <a:rPr lang="en-US" sz="2800" spc="-300" baseline="-25000" dirty="0" smtClean="0"/>
              <a:t>(8)</a:t>
            </a:r>
            <a:r>
              <a:rPr lang="en-US" sz="2800" spc="-300" dirty="0" err="1" smtClean="0"/>
              <a:t>pv</a:t>
            </a:r>
            <a:r>
              <a:rPr lang="en-US" sz="2800" spc="-300" baseline="-25000" dirty="0" smtClean="0"/>
              <a:t>(11)</a:t>
            </a:r>
            <a:r>
              <a:rPr lang="en-US" sz="2800" spc="-300" dirty="0" smtClean="0"/>
              <a:t>q;</a:t>
            </a:r>
            <a:r>
              <a:rPr lang="en-US" sz="2800" spc="-300" baseline="-25000" dirty="0" smtClean="0"/>
              <a:t>(10)</a:t>
            </a:r>
            <a:r>
              <a:rPr lang="en-US" sz="2800" spc="-300" dirty="0" smtClean="0"/>
              <a:t>˥r}</a:t>
            </a:r>
          </a:p>
          <a:p>
            <a:endParaRPr lang="en-US" sz="2800" spc="-300" dirty="0"/>
          </a:p>
          <a:p>
            <a:r>
              <a:rPr lang="en-US" sz="2800" spc="-300" dirty="0" smtClean="0"/>
              <a:t>C1=</a:t>
            </a:r>
            <a:r>
              <a:rPr lang="en-US" sz="2800" spc="-300" baseline="-25000" dirty="0" smtClean="0"/>
              <a:t> (3)</a:t>
            </a:r>
            <a:r>
              <a:rPr lang="en-US" sz="2800" spc="-300" dirty="0" err="1" smtClean="0">
                <a:solidFill>
                  <a:srgbClr val="00B050"/>
                </a:solidFill>
              </a:rPr>
              <a:t>p</a:t>
            </a:r>
            <a:r>
              <a:rPr lang="en-US" sz="2800" spc="-300" dirty="0" err="1" smtClean="0"/>
              <a:t>v</a:t>
            </a:r>
            <a:r>
              <a:rPr lang="en-US" sz="2800" spc="-300" baseline="-25000" dirty="0" smtClean="0"/>
              <a:t>(5)</a:t>
            </a:r>
            <a:r>
              <a:rPr lang="en-US" sz="2800" spc="-300" dirty="0" smtClean="0"/>
              <a:t>˥q</a:t>
            </a:r>
          </a:p>
          <a:p>
            <a:r>
              <a:rPr lang="en-US" sz="2800" spc="-300" dirty="0" smtClean="0"/>
              <a:t>C2=</a:t>
            </a:r>
            <a:r>
              <a:rPr lang="en-US" sz="2800" spc="-300" baseline="-25000" dirty="0" smtClean="0"/>
              <a:t> (1)</a:t>
            </a:r>
            <a:r>
              <a:rPr lang="en-US" sz="2800" spc="-300" dirty="0" smtClean="0">
                <a:solidFill>
                  <a:srgbClr val="00B050"/>
                </a:solidFill>
              </a:rPr>
              <a:t>˥</a:t>
            </a:r>
            <a:r>
              <a:rPr lang="en-US" sz="2800" spc="-300" dirty="0" err="1" smtClean="0">
                <a:solidFill>
                  <a:srgbClr val="00B050"/>
                </a:solidFill>
              </a:rPr>
              <a:t>p</a:t>
            </a:r>
            <a:r>
              <a:rPr lang="en-US" sz="2800" spc="-300" dirty="0" err="1" smtClean="0"/>
              <a:t>v</a:t>
            </a:r>
            <a:r>
              <a:rPr lang="en-US" sz="2800" spc="-300" baseline="-25000" dirty="0" smtClean="0"/>
              <a:t>(4)</a:t>
            </a:r>
            <a:r>
              <a:rPr lang="en-US" sz="2800" spc="-300" dirty="0" smtClean="0"/>
              <a:t>˥</a:t>
            </a:r>
            <a:r>
              <a:rPr lang="en-US" sz="2800" spc="-300" dirty="0" err="1" smtClean="0"/>
              <a:t>qv</a:t>
            </a:r>
            <a:r>
              <a:rPr lang="en-US" sz="2800" spc="-300" baseline="-25000" dirty="0" smtClean="0"/>
              <a:t>(7)</a:t>
            </a:r>
            <a:r>
              <a:rPr lang="en-US" sz="2800" spc="-300" dirty="0" smtClean="0"/>
              <a:t>r</a:t>
            </a:r>
          </a:p>
          <a:p>
            <a:r>
              <a:rPr lang="en-US" sz="2800" spc="-300" dirty="0" smtClean="0"/>
              <a:t>C3=</a:t>
            </a:r>
            <a:r>
              <a:rPr lang="en-US" sz="2800" spc="-300" baseline="-25000" dirty="0" smtClean="0"/>
              <a:t> (2)</a:t>
            </a:r>
            <a:r>
              <a:rPr lang="en-US" sz="2800" spc="-300" dirty="0" err="1" smtClean="0">
                <a:solidFill>
                  <a:srgbClr val="00B050"/>
                </a:solidFill>
              </a:rPr>
              <a:t>q</a:t>
            </a:r>
            <a:r>
              <a:rPr lang="en-US" sz="2800" spc="-300" dirty="0" err="1" smtClean="0"/>
              <a:t>v</a:t>
            </a:r>
            <a:r>
              <a:rPr lang="en-US" sz="2800" spc="-300" baseline="-25000" dirty="0" smtClean="0"/>
              <a:t>(6)</a:t>
            </a:r>
            <a:r>
              <a:rPr lang="en-US" sz="2800" spc="-300" dirty="0" smtClean="0"/>
              <a:t>˥</a:t>
            </a:r>
            <a:r>
              <a:rPr lang="en-US" sz="2800" spc="-300" dirty="0" err="1" smtClean="0"/>
              <a:t>pv</a:t>
            </a:r>
            <a:r>
              <a:rPr lang="en-US" sz="2800" spc="-300" baseline="-25000" dirty="0" smtClean="0"/>
              <a:t>(9)</a:t>
            </a:r>
            <a:r>
              <a:rPr lang="en-US" sz="2800" spc="-300" dirty="0" smtClean="0"/>
              <a:t>r</a:t>
            </a:r>
          </a:p>
          <a:p>
            <a:r>
              <a:rPr lang="en-US" sz="2800" spc="-300" dirty="0" smtClean="0"/>
              <a:t>C4=</a:t>
            </a:r>
            <a:r>
              <a:rPr lang="en-US" sz="2800" spc="-300" baseline="-25000" dirty="0" smtClean="0"/>
              <a:t> (8)</a:t>
            </a:r>
            <a:r>
              <a:rPr lang="en-US" sz="2800" spc="-300" dirty="0" err="1" smtClean="0">
                <a:solidFill>
                  <a:srgbClr val="00B050"/>
                </a:solidFill>
              </a:rPr>
              <a:t>p</a:t>
            </a:r>
            <a:r>
              <a:rPr lang="en-US" sz="2800" spc="-300" dirty="0" err="1" smtClean="0"/>
              <a:t>v</a:t>
            </a:r>
            <a:r>
              <a:rPr lang="en-US" sz="2800" spc="-300" baseline="-25000" dirty="0" smtClean="0"/>
              <a:t>(11)</a:t>
            </a:r>
            <a:r>
              <a:rPr lang="en-US" sz="2800" spc="-300" dirty="0" smtClean="0"/>
              <a:t>q</a:t>
            </a:r>
          </a:p>
          <a:p>
            <a:r>
              <a:rPr lang="en-US" sz="2800" spc="-300" dirty="0" smtClean="0"/>
              <a:t>C5= </a:t>
            </a:r>
            <a:r>
              <a:rPr lang="en-US" sz="2800" spc="-300" baseline="-25000" dirty="0" smtClean="0"/>
              <a:t>(10)</a:t>
            </a:r>
            <a:r>
              <a:rPr lang="en-US" sz="2800" spc="-300" dirty="0" smtClean="0">
                <a:solidFill>
                  <a:srgbClr val="00B050"/>
                </a:solidFill>
              </a:rPr>
              <a:t>˥r</a:t>
            </a:r>
          </a:p>
          <a:p>
            <a:endParaRPr lang="en-US" sz="2800" spc="-300" dirty="0"/>
          </a:p>
          <a:p>
            <a:r>
              <a:rPr lang="en-US" sz="2800" spc="-300" dirty="0" smtClean="0"/>
              <a:t>C6=</a:t>
            </a:r>
            <a:r>
              <a:rPr lang="en-US" sz="2800" spc="-300" dirty="0" err="1" smtClean="0"/>
              <a:t>Rez</a:t>
            </a:r>
            <a:r>
              <a:rPr lang="en-US" sz="2800" spc="-300" baseline="-25000" dirty="0"/>
              <a:t> </a:t>
            </a:r>
            <a:r>
              <a:rPr lang="en-US" sz="2800" spc="-300" baseline="-25000" dirty="0" err="1" smtClean="0"/>
              <a:t>p</a:t>
            </a:r>
            <a:r>
              <a:rPr lang="en-US" sz="2800" baseline="30000" dirty="0" err="1" smtClean="0"/>
              <a:t>lock</a:t>
            </a:r>
            <a:r>
              <a:rPr lang="en-US" sz="2800" spc="-300" dirty="0" smtClean="0"/>
              <a:t>(C1,C2)=</a:t>
            </a:r>
            <a:r>
              <a:rPr lang="en-US" sz="2800" spc="-300" baseline="-25000" dirty="0" smtClean="0"/>
              <a:t>(4)</a:t>
            </a:r>
            <a:r>
              <a:rPr lang="en-US" sz="2800" spc="-300" dirty="0" smtClean="0">
                <a:solidFill>
                  <a:srgbClr val="FF0000"/>
                </a:solidFill>
              </a:rPr>
              <a:t>˥</a:t>
            </a:r>
            <a:r>
              <a:rPr lang="en-US" sz="2800" spc="-300" dirty="0" err="1" smtClean="0">
                <a:solidFill>
                  <a:srgbClr val="FF0000"/>
                </a:solidFill>
              </a:rPr>
              <a:t>q</a:t>
            </a:r>
            <a:r>
              <a:rPr lang="en-US" sz="2800" spc="-300" dirty="0" err="1" smtClean="0"/>
              <a:t>v</a:t>
            </a:r>
            <a:r>
              <a:rPr lang="en-US" sz="2800" spc="-300" baseline="-25000" dirty="0" smtClean="0"/>
              <a:t>(7)</a:t>
            </a:r>
            <a:r>
              <a:rPr lang="en-US" sz="2800" spc="-300" dirty="0" smtClean="0"/>
              <a:t>r     </a:t>
            </a:r>
          </a:p>
          <a:p>
            <a:r>
              <a:rPr lang="en-US" sz="2800" spc="-300" dirty="0" smtClean="0"/>
              <a:t>C7=</a:t>
            </a:r>
            <a:r>
              <a:rPr lang="en-US" sz="2800" spc="-300" dirty="0" err="1" smtClean="0"/>
              <a:t>Rez</a:t>
            </a:r>
            <a:r>
              <a:rPr lang="en-US" sz="2800" spc="-300" baseline="-25000" dirty="0" err="1" smtClean="0"/>
              <a:t>q</a:t>
            </a:r>
            <a:r>
              <a:rPr lang="en-US" sz="2800" spc="-300" baseline="-25000" dirty="0" smtClean="0"/>
              <a:t> </a:t>
            </a:r>
            <a:r>
              <a:rPr lang="en-US" sz="2800" baseline="30000" dirty="0" smtClean="0"/>
              <a:t>lock</a:t>
            </a:r>
            <a:r>
              <a:rPr lang="en-US" sz="2800" spc="-300" dirty="0" smtClean="0"/>
              <a:t>(C6,C3)=</a:t>
            </a:r>
            <a:r>
              <a:rPr lang="en-US" sz="2800" spc="-300" baseline="-25000" dirty="0" smtClean="0"/>
              <a:t>(6)</a:t>
            </a:r>
            <a:r>
              <a:rPr lang="en-US" sz="2800" spc="-300" dirty="0" smtClean="0">
                <a:solidFill>
                  <a:srgbClr val="FF0000"/>
                </a:solidFill>
              </a:rPr>
              <a:t>˥</a:t>
            </a:r>
            <a:r>
              <a:rPr lang="en-US" sz="2800" spc="-300" dirty="0" err="1" smtClean="0">
                <a:solidFill>
                  <a:srgbClr val="FF0000"/>
                </a:solidFill>
              </a:rPr>
              <a:t>p</a:t>
            </a:r>
            <a:r>
              <a:rPr lang="en-US" sz="2800" spc="-300" dirty="0" err="1" smtClean="0"/>
              <a:t>v</a:t>
            </a:r>
            <a:r>
              <a:rPr lang="en-US" sz="2800" spc="-300" baseline="-25000" dirty="0" smtClean="0"/>
              <a:t>(9)</a:t>
            </a:r>
            <a:r>
              <a:rPr lang="en-US" sz="2800" spc="-300" dirty="0" smtClean="0"/>
              <a:t>r</a:t>
            </a:r>
          </a:p>
          <a:p>
            <a:r>
              <a:rPr lang="en-US" sz="2800" spc="-300" dirty="0" smtClean="0"/>
              <a:t>C8=</a:t>
            </a:r>
            <a:r>
              <a:rPr lang="en-US" sz="2800" spc="-300" dirty="0" err="1" smtClean="0"/>
              <a:t>Rez</a:t>
            </a:r>
            <a:r>
              <a:rPr lang="en-US" sz="2800" spc="-300" baseline="-25000" dirty="0" err="1" smtClean="0"/>
              <a:t>p</a:t>
            </a:r>
            <a:r>
              <a:rPr lang="en-US" sz="2800" baseline="30000" dirty="0" err="1" smtClean="0"/>
              <a:t>lock</a:t>
            </a:r>
            <a:r>
              <a:rPr lang="en-US" sz="2800" spc="-300" dirty="0" smtClean="0"/>
              <a:t>(C7,C4)=</a:t>
            </a:r>
            <a:r>
              <a:rPr lang="en-US" sz="2800" spc="-300" baseline="-25000" dirty="0" smtClean="0"/>
              <a:t>(9)</a:t>
            </a:r>
            <a:r>
              <a:rPr lang="en-US" sz="2800" spc="-300" dirty="0" smtClean="0">
                <a:solidFill>
                  <a:srgbClr val="FF0000"/>
                </a:solidFill>
              </a:rPr>
              <a:t>r</a:t>
            </a:r>
            <a:r>
              <a:rPr lang="en-US" sz="2800" spc="-300" dirty="0" smtClean="0"/>
              <a:t> v</a:t>
            </a:r>
            <a:r>
              <a:rPr lang="en-US" sz="2800" spc="-300" baseline="-25000" dirty="0" smtClean="0"/>
              <a:t>(11)</a:t>
            </a:r>
            <a:r>
              <a:rPr lang="en-US" sz="2800" spc="-300" dirty="0" smtClean="0"/>
              <a:t>q</a:t>
            </a:r>
          </a:p>
          <a:p>
            <a:r>
              <a:rPr lang="en-US" sz="2800" spc="-300" dirty="0" smtClean="0"/>
              <a:t>C9=</a:t>
            </a:r>
            <a:r>
              <a:rPr lang="en-US" sz="2800" spc="-300" dirty="0" err="1" smtClean="0"/>
              <a:t>Rez</a:t>
            </a:r>
            <a:r>
              <a:rPr lang="en-US" sz="2800" spc="-300" baseline="-25000" dirty="0" err="1" smtClean="0"/>
              <a:t>r</a:t>
            </a:r>
            <a:r>
              <a:rPr lang="en-US" sz="2800" spc="-150" baseline="-25000" dirty="0" smtClean="0"/>
              <a:t> </a:t>
            </a:r>
            <a:r>
              <a:rPr lang="en-US" sz="2800" baseline="30000" dirty="0" smtClean="0"/>
              <a:t>lock</a:t>
            </a:r>
            <a:r>
              <a:rPr lang="en-US" sz="2800" spc="-300" dirty="0" smtClean="0"/>
              <a:t>(C8,C5)=</a:t>
            </a:r>
            <a:r>
              <a:rPr lang="en-US" sz="2800" spc="-300" baseline="-25000" dirty="0" smtClean="0"/>
              <a:t>(11)</a:t>
            </a:r>
            <a:r>
              <a:rPr lang="en-US" sz="2800" spc="-300" dirty="0" smtClean="0">
                <a:solidFill>
                  <a:srgbClr val="FF0000"/>
                </a:solidFill>
              </a:rPr>
              <a:t>q</a:t>
            </a:r>
          </a:p>
          <a:p>
            <a:r>
              <a:rPr lang="en-US" sz="2800" spc="-300" dirty="0" smtClean="0"/>
              <a:t>C10=</a:t>
            </a:r>
            <a:r>
              <a:rPr lang="en-US" sz="2800" spc="-300" dirty="0" err="1"/>
              <a:t>R</a:t>
            </a:r>
            <a:r>
              <a:rPr lang="en-US" sz="2800" spc="-300" dirty="0" err="1" smtClean="0"/>
              <a:t>ez</a:t>
            </a:r>
            <a:r>
              <a:rPr lang="en-US" sz="2800" spc="-300" dirty="0" smtClean="0"/>
              <a:t> </a:t>
            </a:r>
            <a:r>
              <a:rPr lang="en-US" sz="2800" spc="-300" baseline="-25000" dirty="0" err="1" smtClean="0"/>
              <a:t>q</a:t>
            </a:r>
            <a:r>
              <a:rPr lang="en-US" sz="2800" baseline="30000" dirty="0" err="1" smtClean="0"/>
              <a:t>lock</a:t>
            </a:r>
            <a:r>
              <a:rPr lang="en-US" sz="2800" spc="-300" dirty="0" smtClean="0"/>
              <a:t>(C9,C6)=</a:t>
            </a:r>
            <a:r>
              <a:rPr lang="en-US" sz="2800" spc="-300" baseline="-25000" dirty="0" smtClean="0"/>
              <a:t>(7)</a:t>
            </a:r>
            <a:r>
              <a:rPr lang="en-US" sz="2800" spc="-300" dirty="0" smtClean="0">
                <a:solidFill>
                  <a:srgbClr val="FF0000"/>
                </a:solidFill>
              </a:rPr>
              <a:t>r </a:t>
            </a:r>
          </a:p>
          <a:p>
            <a:r>
              <a:rPr lang="en-US" sz="2800" spc="-300" dirty="0" smtClean="0"/>
              <a:t>C11=</a:t>
            </a:r>
            <a:r>
              <a:rPr lang="en-US" sz="2800" spc="-300" dirty="0" err="1" smtClean="0"/>
              <a:t>Rez</a:t>
            </a:r>
            <a:r>
              <a:rPr lang="en-US" sz="2800" spc="-300" baseline="-25000" dirty="0" err="1" smtClean="0"/>
              <a:t>r</a:t>
            </a:r>
            <a:r>
              <a:rPr lang="en-US" sz="2800" spc="-300" baseline="-25000" dirty="0"/>
              <a:t> </a:t>
            </a:r>
            <a:r>
              <a:rPr lang="en-US" sz="2800" baseline="30000" dirty="0" smtClean="0"/>
              <a:t>lock</a:t>
            </a:r>
            <a:r>
              <a:rPr lang="en-US" sz="2800" spc="-300" dirty="0" smtClean="0"/>
              <a:t>(C10,C5)=□   </a:t>
            </a:r>
          </a:p>
          <a:p>
            <a:r>
              <a:rPr lang="en-US" sz="2400" spc="-150" dirty="0" smtClean="0"/>
              <a:t>			</a:t>
            </a:r>
            <a:r>
              <a:rPr lang="en-US" sz="2800" spc="-150" dirty="0" smtClean="0"/>
              <a:t>            TCC</a:t>
            </a:r>
            <a:r>
              <a:rPr lang="en-US" sz="4000" spc="-150" dirty="0" smtClean="0"/>
              <a:t>⇨</a:t>
            </a:r>
            <a:r>
              <a:rPr lang="en-US" sz="2800" spc="-150" dirty="0" smtClean="0"/>
              <a:t> S </a:t>
            </a:r>
            <a:r>
              <a:rPr lang="en-US" sz="2800" spc="-150" dirty="0" err="1" smtClean="0"/>
              <a:t>este</a:t>
            </a:r>
            <a:r>
              <a:rPr lang="en-US" sz="2800" spc="-150" dirty="0" smtClean="0"/>
              <a:t> </a:t>
            </a:r>
            <a:r>
              <a:rPr lang="en-US" sz="2800" spc="-150" dirty="0" err="1" smtClean="0"/>
              <a:t>inconsistenta</a:t>
            </a:r>
            <a:endParaRPr lang="en-US" sz="2800" spc="-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5EEBF7-02EF-4705-83C3-6ABC75D0BBCF}"/>
</file>

<file path=customXml/itemProps2.xml><?xml version="1.0" encoding="utf-8"?>
<ds:datastoreItem xmlns:ds="http://schemas.openxmlformats.org/officeDocument/2006/customXml" ds:itemID="{D269B4C5-60BA-4116-9490-8767FD36EE98}"/>
</file>

<file path=customXml/itemProps3.xml><?xml version="1.0" encoding="utf-8"?>
<ds:datastoreItem xmlns:ds="http://schemas.openxmlformats.org/officeDocument/2006/customXml" ds:itemID="{A4543624-6997-4FDB-B28F-F977302E329D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</TotalTime>
  <Words>263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Rezoluția blocării</vt:lpstr>
      <vt:lpstr>Problema 9.1.23.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Rezoluția blocării</dc:title>
  <dc:creator>Scoala Poiana</dc:creator>
  <cp:lastModifiedBy>Scoala Poiana</cp:lastModifiedBy>
  <cp:revision>12</cp:revision>
  <dcterms:created xsi:type="dcterms:W3CDTF">2020-11-17T17:54:51Z</dcterms:created>
  <dcterms:modified xsi:type="dcterms:W3CDTF">2020-11-19T10:27:24Z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