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CD38-2DE6-46DE-ABAA-65F4923B854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4D8-337A-4E8F-924F-AA92F5C2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0" y="777195"/>
            <a:ext cx="6942422" cy="1036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051" y="296091"/>
            <a:ext cx="4023360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9.1.7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" y="2025248"/>
            <a:ext cx="3444538" cy="891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" y="2991369"/>
            <a:ext cx="3856054" cy="579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1" y="3622148"/>
            <a:ext cx="5303980" cy="472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1" y="4146238"/>
            <a:ext cx="5806943" cy="472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2" y="4563639"/>
            <a:ext cx="590601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8" y="331273"/>
            <a:ext cx="5906012" cy="685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8" y="1017132"/>
            <a:ext cx="3596952" cy="1036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8" y="1987708"/>
            <a:ext cx="5624047" cy="548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0"/>
          <a:stretch/>
        </p:blipFill>
        <p:spPr>
          <a:xfrm>
            <a:off x="405796" y="2990088"/>
            <a:ext cx="3627434" cy="516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6" y="3593551"/>
            <a:ext cx="558594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9" y="371379"/>
            <a:ext cx="5585944" cy="1089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0" y="1597441"/>
            <a:ext cx="2781541" cy="87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0" y="2610125"/>
            <a:ext cx="7864522" cy="5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" y="3181675"/>
            <a:ext cx="4435224" cy="472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0" y="3753225"/>
            <a:ext cx="8169348" cy="1234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1647" y="4886786"/>
            <a:ext cx="3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487" y="4886786"/>
            <a:ext cx="3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8698" y="2494316"/>
            <a:ext cx="3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165" y="5695406"/>
            <a:ext cx="637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FNC are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clauze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=&gt; </a:t>
            </a:r>
            <a:r>
              <a:rPr lang="en-US" dirty="0" err="1" smtClean="0"/>
              <a:t>tautologie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204FD4-8DE5-4969-968A-31F99974F65B}"/>
</file>

<file path=customXml/itemProps2.xml><?xml version="1.0" encoding="utf-8"?>
<ds:datastoreItem xmlns:ds="http://schemas.openxmlformats.org/officeDocument/2006/customXml" ds:itemID="{69DE7E92-9944-4215-914C-C50EDFDD6E95}"/>
</file>

<file path=customXml/itemProps3.xml><?xml version="1.0" encoding="utf-8"?>
<ds:datastoreItem xmlns:ds="http://schemas.openxmlformats.org/officeDocument/2006/customXml" ds:itemID="{EA0B7B66-D3FD-4AA3-99DE-6FE17EF683E1}"/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Popa Monica</dc:creator>
  <cp:lastModifiedBy>Popa Monica</cp:lastModifiedBy>
  <cp:revision>3</cp:revision>
  <dcterms:created xsi:type="dcterms:W3CDTF">2020-10-22T09:03:21Z</dcterms:created>
  <dcterms:modified xsi:type="dcterms:W3CDTF">2020-10-22T16:51:59Z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