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FFF46-6EEF-4B0B-B01B-B34ACF34A70D}" v="1" dt="2021-02-01T21:17:4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-MARIA BOSTAN" userId="S::anca.bostan@stud.ubbcluj.ro::207c3fe9-f344-4157-8611-3fbe7e7b752a" providerId="AD" clId="Web-{264FFF46-6EEF-4B0B-B01B-B34ACF34A70D}"/>
    <pc:docChg chg="modSld">
      <pc:chgData name="ANCA-MARIA BOSTAN" userId="S::anca.bostan@stud.ubbcluj.ro::207c3fe9-f344-4157-8611-3fbe7e7b752a" providerId="AD" clId="Web-{264FFF46-6EEF-4B0B-B01B-B34ACF34A70D}" dt="2021-02-01T21:17:44.936" v="0" actId="1076"/>
      <pc:docMkLst>
        <pc:docMk/>
      </pc:docMkLst>
      <pc:sldChg chg="modSp">
        <pc:chgData name="ANCA-MARIA BOSTAN" userId="S::anca.bostan@stud.ubbcluj.ro::207c3fe9-f344-4157-8611-3fbe7e7b752a" providerId="AD" clId="Web-{264FFF46-6EEF-4B0B-B01B-B34ACF34A70D}" dt="2021-02-01T21:17:44.936" v="0" actId="1076"/>
        <pc:sldMkLst>
          <pc:docMk/>
          <pc:sldMk cId="0" sldId="258"/>
        </pc:sldMkLst>
        <pc:spChg chg="mod">
          <ac:chgData name="ANCA-MARIA BOSTAN" userId="S::anca.bostan@stud.ubbcluj.ro::207c3fe9-f344-4157-8611-3fbe7e7b752a" providerId="AD" clId="Web-{264FFF46-6EEF-4B0B-B01B-B34ACF34A70D}" dt="2021-02-01T21:17:44.936" v="0" actId="1076"/>
          <ac:spMkLst>
            <pc:docMk/>
            <pc:sldMk cId="0" sldId="258"/>
            <ac:spMk id="1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6ca100e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6ca100e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6ca100e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6ca100e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75275" y="1459200"/>
            <a:ext cx="6610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Tema - Seminar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Logica Computationala</a:t>
            </a:r>
            <a:endParaRPr sz="36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Oltean Dragos-Paul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Grupa 215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-100" y="0"/>
            <a:ext cx="91440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Problema 9.1.8 (5)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28025" y="540300"/>
            <a:ext cx="8032500" cy="4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Utilizând forma normală adecvată scrieţi toate modelele formulei:</a:t>
            </a:r>
            <a:endParaRPr sz="1800"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p v</a:t>
            </a:r>
            <a:r>
              <a:rPr lang="ro" sz="1800">
                <a:solidFill>
                  <a:srgbClr val="FFFFFF"/>
                </a:solidFill>
              </a:rPr>
              <a:t> </a:t>
            </a: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¬ (q ^ ¬ r) -&gt; p ^ q ^ ¬ 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Aducem la FND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inlocuim formulele de tip U -&gt; V cu forma echivalenta: ¬ U v V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¬ ( p v ¬ (q ^ ¬ r) ) v ( p ^ q ^ ¬ r 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aplicam legile lui DeMorgan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( ¬ p ^ ¬ ¬ (q ^ ¬ r) ) v ( p ^ q ^ ¬ r 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( ¬ p ^ ( q ^ ¬ r ) ) v ( p ^ q ^ ¬ r 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( ¬ p ^ q ^ ¬ r )  v ( p ^ q ^ ¬ r 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857150" y="139835"/>
            <a:ext cx="9144000" cy="50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ro" sz="1800"/>
              <a:t>Luam fiecare cub si scriem modelele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( ¬ p ^ q ^ ¬ r )  v ( p ^ q ^ ¬ r )</a:t>
            </a:r>
            <a:endParaRPr sz="1800"/>
          </a:p>
          <a:p>
            <a:pPr marL="4572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cubul: </a:t>
            </a:r>
            <a:r>
              <a:rPr lang="ro" sz="1800">
                <a:latin typeface="Arial"/>
                <a:ea typeface="Arial"/>
                <a:cs typeface="Arial"/>
                <a:sym typeface="Arial"/>
              </a:rPr>
              <a:t>¬ p ^ q ^ ¬ r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i</a:t>
            </a:r>
            <a:r>
              <a:rPr lang="ro" sz="1800" baseline="-25000"/>
              <a:t>1</a:t>
            </a:r>
            <a:r>
              <a:rPr lang="ro" sz="1800"/>
              <a:t>:{p, q, r} -&gt; {T, F},	i</a:t>
            </a:r>
            <a:r>
              <a:rPr lang="ro" sz="1800" baseline="-25000"/>
              <a:t>1</a:t>
            </a:r>
            <a:r>
              <a:rPr lang="ro" sz="1800"/>
              <a:t>(p) = F,	i</a:t>
            </a:r>
            <a:r>
              <a:rPr lang="ro" sz="1800" baseline="-25000"/>
              <a:t>1</a:t>
            </a:r>
            <a:r>
              <a:rPr lang="ro" sz="1800"/>
              <a:t>(q) = T, 	i</a:t>
            </a:r>
            <a:r>
              <a:rPr lang="ro" sz="1800" baseline="-25000"/>
              <a:t>1</a:t>
            </a:r>
            <a:r>
              <a:rPr lang="ro" sz="1800"/>
              <a:t>(r) = F 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		 cubul: </a:t>
            </a:r>
            <a:r>
              <a:rPr lang="ro" sz="1800">
                <a:latin typeface="Arial"/>
                <a:ea typeface="Arial"/>
                <a:cs typeface="Arial"/>
                <a:sym typeface="Arial"/>
              </a:rPr>
              <a:t> p ^ q ^ ¬ 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i</a:t>
            </a:r>
            <a:r>
              <a:rPr lang="ro" sz="1800" baseline="-25000"/>
              <a:t>2</a:t>
            </a:r>
            <a:r>
              <a:rPr lang="ro" sz="1800"/>
              <a:t>:{p, q, r} -&gt; {T, F}		i</a:t>
            </a:r>
            <a:r>
              <a:rPr lang="ro" sz="1800" baseline="-25000"/>
              <a:t>2</a:t>
            </a:r>
            <a:r>
              <a:rPr lang="ro" sz="1800"/>
              <a:t>(p) = T,	i</a:t>
            </a:r>
            <a:r>
              <a:rPr lang="ro" sz="1800" baseline="-25000"/>
              <a:t>2</a:t>
            </a:r>
            <a:r>
              <a:rPr lang="ro" sz="1800"/>
              <a:t>(q) = T, 	i</a:t>
            </a:r>
            <a:r>
              <a:rPr lang="ro" sz="1800" baseline="-25000"/>
              <a:t>2</a:t>
            </a:r>
            <a:r>
              <a:rPr lang="ro" sz="1800"/>
              <a:t>(r) = F		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		Modelele formulei: i</a:t>
            </a:r>
            <a:r>
              <a:rPr lang="ro" sz="1800" baseline="-25000"/>
              <a:t>1</a:t>
            </a:r>
            <a:r>
              <a:rPr lang="ro" sz="1800"/>
              <a:t>, i</a:t>
            </a:r>
            <a:r>
              <a:rPr lang="ro" sz="1800" baseline="-25000"/>
              <a:t>2</a:t>
            </a:r>
            <a:endParaRPr sz="1800" baseline="-250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" sz="1800"/>
              <a:t>	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0839E-FCF6-4EC2-B78E-4C3B98716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7C6F99-F16C-466D-9B30-1203EAAC88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42AF71-A45F-4650-9A3E-810B5F8D64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Focus</vt:lpstr>
      <vt:lpstr>Tema - Seminar Logica Computationala</vt:lpstr>
      <vt:lpstr>Problema 9.1.8 (5)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- Seminar Logica Computationala</dc:title>
  <cp:revision>1</cp:revision>
  <dcterms:modified xsi:type="dcterms:W3CDTF">2021-02-01T21:17:45Z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