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4BF5-0E17-4380-B441-63B210F8950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ED4F6-99DB-4DCE-85F2-75404AF1E01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784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964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1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8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793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3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73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7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88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50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27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8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227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5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35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27CD7F-6ADD-468D-84E0-40BEACB8DFD5}" type="datetimeFigureOut">
              <a:rPr lang="ro-RO" smtClean="0"/>
              <a:t>10.12.2020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9891A-B342-4D78-8FB5-01DAADB24E8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95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48C6-414B-4727-B4B2-7370E7B40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solidFill>
                  <a:schemeClr val="accent4">
                    <a:lumMod val="50000"/>
                  </a:schemeClr>
                </a:solidFill>
                <a:latin typeface="Bahnschrift Light Condensed" panose="020B0502040204020203" pitchFamily="34" charset="0"/>
              </a:rPr>
              <a:t>Logică computațională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D382A-CAAB-4BFF-ABD6-0D5D59DCC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000" dirty="0">
                <a:ln w="3175" cmpd="sng">
                  <a:noFill/>
                </a:ln>
                <a:solidFill>
                  <a:schemeClr val="accent4">
                    <a:lumMod val="50000"/>
                  </a:schemeClr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9.2.15.5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2B733-E160-420C-AB39-149C98A2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ro-RO" sz="1200" dirty="0">
                <a:solidFill>
                  <a:schemeClr val="accent4">
                    <a:lumMod val="50000"/>
                  </a:schemeClr>
                </a:solidFill>
                <a:latin typeface="Bahnschrift Light Condensed" panose="020B0502040204020203" pitchFamily="34" charset="0"/>
              </a:rPr>
              <a:t>Irimiciuc Andreea 227</a:t>
            </a:r>
          </a:p>
        </p:txBody>
      </p:sp>
    </p:spTree>
    <p:extLst>
      <p:ext uri="{BB962C8B-B14F-4D97-AF65-F5344CB8AC3E}">
        <p14:creationId xmlns:p14="http://schemas.microsoft.com/office/powerpoint/2010/main" val="146099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572E-9A32-4357-9134-C7B10D91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Demonstraţi inconsistenţa următoarelor mulţimi de clauze utilizând rezoluţia blocării. Utilizaţi două indexări diferite pentru literalii din clauze.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CDC4-64B5-4CE6-9AD5-5C9FBE88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  { P(x)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Q(x),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Q(y)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(y),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W(a)}; </a:t>
            </a:r>
          </a:p>
        </p:txBody>
      </p:sp>
    </p:spTree>
    <p:extLst>
      <p:ext uri="{BB962C8B-B14F-4D97-AF65-F5344CB8AC3E}">
        <p14:creationId xmlns:p14="http://schemas.microsoft.com/office/powerpoint/2010/main" val="3324452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381D-B6FD-443A-BB85-52BF6B32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{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Q(x),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W(x),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Q(y)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R(y),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W(x),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W(a)} 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F3ED-7C9C-4719-B451-A84D736F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</a:p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W(x)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 </a:t>
            </a:r>
          </a:p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Q(y)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R(y)</a:t>
            </a:r>
          </a:p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W(x)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W(a)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014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BB2EF-9761-4E87-B0CC-599EA77AF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C6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(C1, C3) =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P(x) 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</a:t>
                </a:r>
              </a:p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C7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(C2, C5) =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¬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P(a)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C8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(C4, C5) =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¬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R(a)</a:t>
                </a:r>
              </a:p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C9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(C7, C6) = 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R(a)</a:t>
                </a:r>
              </a:p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C10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(C9, C8) = 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endParaRPr lang="ro-RO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o-RO" sz="1800" dirty="0">
                    <a:ea typeface="Cambria Math" panose="02040503050406030204" pitchFamily="18" charset="0"/>
                  </a:rPr>
                  <a:t>	</a:t>
                </a:r>
                <a:r>
                  <a:rPr lang="ro-RO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TCC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𝑒𝑠𝑡𝑒</m:t>
                    </m:r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inconsistentă</a:t>
                </a:r>
              </a:p>
              <a:p>
                <a:pPr marL="0" indent="0">
                  <a:buNone/>
                </a:pPr>
                <a:endParaRPr lang="ro-RO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BB2EF-9761-4E87-B0CC-599EA77AF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9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801705EA-8C98-4075-8BDA-C03DE85C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16746"/>
            <a:ext cx="9601197" cy="1393794"/>
          </a:xfrm>
        </p:spPr>
        <p:txBody>
          <a:bodyPr>
            <a:noAutofit/>
          </a:bodyPr>
          <a:lstStyle/>
          <a:p>
            <a:pPr algn="l"/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¬P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R(y)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b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63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1647-D09A-4FFC-B95C-69932DCF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{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Q(x),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W(x),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Q(y)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R(y),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W(x),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W(a)} 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2438-7D76-472E-B012-004B71EA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</a:p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W(x)</a:t>
            </a:r>
          </a:p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R(y)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Q(y)</a:t>
            </a:r>
          </a:p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W(x) </a:t>
            </a:r>
            <a:r>
              <a:rPr lang="ro-RO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C5 = 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W(a)</a:t>
            </a:r>
          </a:p>
        </p:txBody>
      </p:sp>
    </p:spTree>
    <p:extLst>
      <p:ext uri="{BB962C8B-B14F-4D97-AF65-F5344CB8AC3E}">
        <p14:creationId xmlns:p14="http://schemas.microsoft.com/office/powerpoint/2010/main" val="3999001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7A4B-ABB2-4427-A5A4-E94DE3B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= 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  <a:b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= 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W(x)</a:t>
            </a:r>
            <a:b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 = 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Q(y)</a:t>
            </a:r>
            <a:b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 = 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ro-R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C5 = 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spc="-1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ro-RO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ECC5-D7B9-4D43-A776-87ED67B18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C6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(C1, C2) =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Q(a) 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(a) </a:t>
                </a:r>
              </a:p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C7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(C4, C5) =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¬R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</a:p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C8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(C7, C3) =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¬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Q(a)</a:t>
                </a:r>
              </a:p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C9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(C8, C6) = 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spc="-1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</a:t>
                </a: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(a) </a:t>
                </a:r>
              </a:p>
              <a:p>
                <a:pPr algn="just"/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C10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𝑅𝑒𝑧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(C9, C5) = 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just">
                  <a:buNone/>
                </a:pPr>
                <a:r>
                  <a:rPr lang="ro-RO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TCC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𝑒𝑠𝑡𝑒</m:t>
                    </m:r>
                  </m:oMath>
                </a14:m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inconsistentă</a:t>
                </a:r>
              </a:p>
              <a:p>
                <a:pPr marL="0" indent="0">
                  <a:buNone/>
                </a:pPr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ro-RO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ECC5-D7B9-4D43-A776-87ED67B18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9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223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10DF06-97D9-4E20-A557-8210C84F566B}"/>
</file>

<file path=customXml/itemProps2.xml><?xml version="1.0" encoding="utf-8"?>
<ds:datastoreItem xmlns:ds="http://schemas.openxmlformats.org/officeDocument/2006/customXml" ds:itemID="{8DD645CF-3121-4B68-A14A-1AD5C297793B}"/>
</file>

<file path=customXml/itemProps3.xml><?xml version="1.0" encoding="utf-8"?>
<ds:datastoreItem xmlns:ds="http://schemas.openxmlformats.org/officeDocument/2006/customXml" ds:itemID="{C5E4C93C-9B7A-484D-B6C2-885C2EE64462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745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Light Condensed</vt:lpstr>
      <vt:lpstr>Calibri</vt:lpstr>
      <vt:lpstr>Cambria Math</vt:lpstr>
      <vt:lpstr>Garamond</vt:lpstr>
      <vt:lpstr>Times New Roman</vt:lpstr>
      <vt:lpstr>Organic</vt:lpstr>
      <vt:lpstr>Logică computațională</vt:lpstr>
      <vt:lpstr>  Demonstraţi inconsistenţa următoarelor mulţimi de clauze utilizând rezoluţia blocării. Utilizaţi două indexări diferite pentru literalii din clauze. </vt:lpstr>
      <vt:lpstr> S = {(2)P(x)  (1)Q(x), (6)¬P(a)  (5)W(x), (3)¬Q(y)  (4)R(y), (9)¬R(x)  (8)W(x), (7)¬W(a)}  </vt:lpstr>
      <vt:lpstr>  C1 = (1) Q(x)  (2) P(x) C2 = (5) W(x)  (6) ¬P(a)  C3 = (3) ¬ Q(y)  (4) R(y) C4 = (8) W(x)  (9) ¬ R(x)  C5 = (7) ¬ W(a)  </vt:lpstr>
      <vt:lpstr> S = {(4)P(x)  (5)Q(x), (1)¬P(a)  (2)W(x), (7)¬Q(y)  (6)R(y), (9)¬R(x)  (8)W(x), (3)¬W(a)}  </vt:lpstr>
      <vt:lpstr>C1 = (4)P(x)  (5)Q(x) C2 = (1)¬P(a)  (2)W(x) C3 = (6)R(y)  (7)¬Q(y) C4 = (8) W(x)  (9) ¬ R(x)  C5 = (3)¬W(a)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Logică computațională</dc:title>
  <dc:creator>Andreea Irimiciuc</dc:creator>
  <cp:lastModifiedBy>Andreea Irimiciuc</cp:lastModifiedBy>
  <cp:revision>24</cp:revision>
  <dcterms:created xsi:type="dcterms:W3CDTF">2020-12-06T18:34:22Z</dcterms:created>
  <dcterms:modified xsi:type="dcterms:W3CDTF">2020-12-10T17:33:22Z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