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Wingdings 3" panose="05040102010807070707" pitchFamily="18" charset="2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ibQwBd00LKNPIRRimTey+fwAN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24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669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502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5667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169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86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5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2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4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97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4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9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ru-RU" dirty="0" smtClean="0"/>
              <a:t>Создание сайта по подготовке к ЕГЭ по русскому языку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2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Проект выполнен </a:t>
            </a:r>
            <a:r>
              <a:rPr lang="ru-RU" dirty="0" smtClean="0"/>
              <a:t>учащимся </a:t>
            </a:r>
            <a:r>
              <a:rPr lang="ru-RU" dirty="0"/>
              <a:t>ГБОУ школы № 654 им. А.Д. Фридмана </a:t>
            </a:r>
            <a:r>
              <a:rPr lang="ru-RU" dirty="0" err="1" smtClean="0"/>
              <a:t>Земляковым</a:t>
            </a:r>
            <a:r>
              <a:rPr lang="ru-RU" dirty="0" smtClean="0"/>
              <a:t> М.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Обратная связь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idx="1"/>
          </p:nvPr>
        </p:nvSpPr>
        <p:spPr>
          <a:xfrm>
            <a:off x="250541" y="1352275"/>
            <a:ext cx="11716558" cy="52615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SzPts val="2000"/>
              <a:buChar char="🞆"/>
            </a:pPr>
            <a:r>
              <a:rPr lang="ru-RU" dirty="0"/>
              <a:t>Сайт получил положительные отзывы от целевой аудитории. Интерфейс был интуитивно понятен по структуре, заложенной автором. Некоторые пользователи используя сайт начали готовится к ЕГЭ. Отрицательных отзывов не последовало.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Внешний облик сайта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ru-RU" dirty="0" smtClean="0"/>
              <a:t>«</a:t>
            </a:r>
            <a:endParaRPr dirty="0"/>
          </a:p>
        </p:txBody>
      </p:sp>
      <p:sp>
        <p:nvSpPr>
          <p:cNvPr id="187" name="Google Shape;187;p1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58" y="2700464"/>
            <a:ext cx="5938019" cy="3340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000" y="3138172"/>
            <a:ext cx="5938019" cy="33408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idx="1"/>
          </p:nvPr>
        </p:nvSpPr>
        <p:spPr>
          <a:xfrm>
            <a:off x="259080" y="2222287"/>
            <a:ext cx="11666220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процессе выполнения проекта я создал сайт для помощи школьникам в подготовке к Единому Государственному Экзамену: сайт содержит теорию для подготовки к экзамену.  Для создания сайта я использовал язык HTML.</a:t>
            </a:r>
          </a:p>
          <a:p>
            <a:r>
              <a:rPr lang="ru-RU" b="1" dirty="0"/>
              <a:t>Ссылка на сайт: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gamalkin</a:t>
            </a:r>
            <a:r>
              <a:rPr lang="ru-RU" dirty="0"/>
              <a:t>.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ru-RU" dirty="0"/>
              <a:t>/</a:t>
            </a:r>
            <a:r>
              <a:rPr lang="en-US" dirty="0"/>
              <a:t>Start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Список использованной литературы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ru-RU"/>
              <a:t>http://www.sitehere.ru/osnovy-sajtostroeniya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ru-RU"/>
              <a:t>https://www.seostop.ru/sozdanie-saita/html-css/tegi.html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ru-RU"/>
              <a:t>https://webformyself.com/tegi-dlya-sajta-html/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ru-RU"/>
              <a:t>https://ru.wikipedia.org/wiki/Сайт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ru-RU"/>
              <a:t>https://ria.ru/20190528/1554973012.html</a:t>
            </a: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idx="1"/>
          </p:nvPr>
        </p:nvSpPr>
        <p:spPr>
          <a:xfrm>
            <a:off x="303320" y="2161713"/>
            <a:ext cx="11585359" cy="493154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ЕГЭ по русскому является обязательным для всех учащихся заканчивающих 11 класс. В интернете есть много сайтов которые помогут проверить ваши знания по предмету, но нет ни одного качественного сайта который бы помог учащимся подготовится к ЕГЭ.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Мой сайт написан для того, чтобы помочь учащимся подготовиться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Экзамену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225425" algn="l" rtl="0">
              <a:spcBef>
                <a:spcPts val="970"/>
              </a:spcBef>
              <a:spcAft>
                <a:spcPts val="0"/>
              </a:spcAft>
              <a:buSzPct val="100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idx="1"/>
          </p:nvPr>
        </p:nvSpPr>
        <p:spPr>
          <a:xfrm>
            <a:off x="357072" y="2231165"/>
            <a:ext cx="11583393" cy="43826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dirty="0"/>
              <a:t>ЕГЭ проводится с 2001 года и с каждым годом все усложняется, но используя интернет к нему практически невозможно подготовиться</a:t>
            </a:r>
          </a:p>
          <a:p>
            <a:r>
              <a:rPr lang="ru-RU" dirty="0"/>
              <a:t>Всем известно, что разным людям требуется неравное время для освоения того или иного учебного материала. Количество уроков, отведенных на изучение курса русского языка в школе, рассчитано на среднестатистического ученика, а, значит, закономерным является вывод, что не все дети в классе успевают полностью разобраться в теме и натренировать свои навыки до хорошего уровня. Еще одна проблема, с которой сталкиваются учителя в общеобразовательных школах – объяснение новых тем учащимся, которые болели или по другим причинам долгое время не посещали школу. Существующие решения – образовательные порталы – либо устарели либо предоставляют неполную информацию. Таким образом, можно обосновать интерес в создании более удобного сайта для подготовки к ЕГЭ</a:t>
            </a:r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Цель проекта: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Задачи: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indent="-342900">
              <a:spcBef>
                <a:spcPts val="0"/>
              </a:spcBef>
              <a:buSzPct val="100000"/>
              <a:buFont typeface="Wingdings 3" charset="2"/>
              <a:buChar char="🞆"/>
            </a:pPr>
            <a:r>
              <a:rPr lang="ru-RU" dirty="0"/>
              <a:t>Создать сайт для помощи школьнику в подготовке к ЕГЭ по Русскому языку.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endParaRPr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sz="quarter" idx="4"/>
          </p:nvPr>
        </p:nvSpPr>
        <p:spPr>
          <a:xfrm>
            <a:off x="5088384" y="5029757"/>
            <a:ext cx="4185617" cy="33041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u-RU" dirty="0"/>
              <a:t>1.Разработать теорию для подготовки к </a:t>
            </a:r>
            <a:r>
              <a:rPr lang="ru-RU" dirty="0" err="1"/>
              <a:t>Егэ</a:t>
            </a:r>
            <a:endParaRPr lang="ru-RU" dirty="0"/>
          </a:p>
          <a:p>
            <a:r>
              <a:rPr lang="ru-RU" dirty="0"/>
              <a:t>2. Разработать структуру сайта</a:t>
            </a:r>
          </a:p>
          <a:p>
            <a:r>
              <a:rPr lang="ru-RU" dirty="0"/>
              <a:t>3. Создать сайт</a:t>
            </a:r>
          </a:p>
          <a:p>
            <a:pPr marL="342900" lvl="0" indent="-237172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Что такое сайт?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idx="1"/>
          </p:nvPr>
        </p:nvSpPr>
        <p:spPr>
          <a:xfrm>
            <a:off x="221941" y="941033"/>
            <a:ext cx="11754035" cy="5708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ru-RU" sz="2000"/>
              <a:t>Сайт, или веб-сайт(от англ. website: web — «паутина, сеть» и site — «место», буквально «место, сегмент, часть в сети»), — одна или несколько логически связанных между собой веб-страниц; также место расположения контента сервера. Обычно сайт в Интернете представляет собой массив связанных данных, имеющий уникальный адрес и воспринимаемый пользователем как единое целое. Сайты используются для разных целей, поэтому делятся на виды. Чаще всего сайт посвящен одной тематике, расположен по одному уникальному адресу (доменному имени) и воспринимается посетителем как единое целое.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Виды сайтов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ru-RU" sz="2400"/>
              <a:t>Сайт-визитка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ru-RU" sz="2400"/>
              <a:t>Корпоративный сайт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ru-RU" sz="2400"/>
              <a:t>Сайт-сервис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ru-RU" sz="2400"/>
              <a:t>Сайт-каталог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u-RU" b="1" dirty="0"/>
              <a:t>Основные теги, использовавшиеся для создания сайта</a:t>
            </a:r>
            <a:endParaRPr lang="ru-RU" dirty="0"/>
          </a:p>
        </p:txBody>
      </p:sp>
      <p:sp>
        <p:nvSpPr>
          <p:cNvPr id="156" name="Google Shape;156;p7"/>
          <p:cNvSpPr txBox="1">
            <a:spLocks noGrp="1"/>
          </p:cNvSpPr>
          <p:nvPr>
            <p:ph idx="1"/>
          </p:nvPr>
        </p:nvSpPr>
        <p:spPr>
          <a:xfrm>
            <a:off x="656946" y="2260738"/>
            <a:ext cx="543905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sz="half" idx="2"/>
          </p:nvPr>
        </p:nvSpPr>
        <p:spPr>
          <a:xfrm>
            <a:off x="6687847" y="213064"/>
            <a:ext cx="4847206" cy="650733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Html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Head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Title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Body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H1-h6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Table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err="1" smtClean="0"/>
              <a:t>Tr</a:t>
            </a:r>
            <a:endParaRPr lang="en-US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smtClean="0"/>
              <a:t>Td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 dirty="0" err="1" smtClean="0"/>
              <a:t>href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Устройство сайта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idx="1"/>
          </p:nvPr>
        </p:nvSpPr>
        <p:spPr>
          <a:xfrm>
            <a:off x="372862" y="2222287"/>
            <a:ext cx="11469950" cy="44270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ru-RU" sz="2000"/>
              <a:t>Страницы сайтов — это файлы с текстом, размеченным на языке HTML. Эти файлы, будучи загруженными посетителем на его компьютер, обрабатываются браузером и выводятся на его средство отображения (монитор, экран КПК, принтер или синтезатор речи).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ru-RU" sz="2000"/>
              <a:t>Для написания сайта был выбран язык HTML - стандартизированный язык разметки документов для просмотра веб-страниц в браузере. Веб-браузеры получают HTML документ от сервера по протоколам HTTP/HTTPS или открывают с локального диска, далее интерпретируют код в интерфейс, который будет отображаться на экране монитора. Язык HTML позволяет форматировать текст, различать в нём функциональные элементы, создавать гипертекстовые ссылки (гиперссылки) и вставлять в отображаемую страницу изображения, звукозаписи и другие мультимедийные элементы с помощью тегов.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Карта сайта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idx="1"/>
          </p:nvPr>
        </p:nvSpPr>
        <p:spPr>
          <a:xfrm>
            <a:off x="4058653" y="1093537"/>
            <a:ext cx="10804358" cy="55354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lvl="0"/>
            <a:r>
              <a:rPr lang="ru-RU" b="1" dirty="0"/>
              <a:t>Карта сайта</a:t>
            </a:r>
            <a:endParaRPr lang="ru-RU" sz="1600" b="1" dirty="0"/>
          </a:p>
          <a:p>
            <a:pPr lvl="0"/>
            <a:r>
              <a:rPr lang="ru-RU" dirty="0"/>
              <a:t>Главная страница</a:t>
            </a:r>
            <a:endParaRPr lang="ru-RU" sz="1400" dirty="0"/>
          </a:p>
          <a:p>
            <a:pPr lvl="1"/>
            <a:r>
              <a:rPr lang="ru-RU" dirty="0"/>
              <a:t>Теория для решения задач</a:t>
            </a:r>
            <a:endParaRPr lang="ru-RU" sz="12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lvl="0"/>
            <a:r>
              <a:rPr lang="ru-RU" dirty="0"/>
              <a:t>Задание</a:t>
            </a:r>
            <a:endParaRPr lang="ru-RU" sz="1400" dirty="0"/>
          </a:p>
          <a:p>
            <a:pPr marL="1600200" lvl="3" indent="-152400" algn="l" rtl="0">
              <a:spcBef>
                <a:spcPts val="8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576</Words>
  <Application>Microsoft Office PowerPoint</Application>
  <PresentationFormat>Широкоэкранный</PresentationFormat>
  <Paragraphs>80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Wingdings 3</vt:lpstr>
      <vt:lpstr>Century Gothic</vt:lpstr>
      <vt:lpstr>Arial</vt:lpstr>
      <vt:lpstr>Times New Roman</vt:lpstr>
      <vt:lpstr>Trebuchet MS</vt:lpstr>
      <vt:lpstr>Аспект</vt:lpstr>
      <vt:lpstr>Создание сайта по подготовке к ЕГЭ по русскому языку</vt:lpstr>
      <vt:lpstr>Введение</vt:lpstr>
      <vt:lpstr>Актуальность</vt:lpstr>
      <vt:lpstr>Презентация PowerPoint</vt:lpstr>
      <vt:lpstr>Что такое сайт?</vt:lpstr>
      <vt:lpstr>Виды сайтов</vt:lpstr>
      <vt:lpstr>Основные теги, использовавшиеся для создания сайта</vt:lpstr>
      <vt:lpstr>Устройство сайта</vt:lpstr>
      <vt:lpstr>Карта сайта</vt:lpstr>
      <vt:lpstr>Обратная связь</vt:lpstr>
      <vt:lpstr>Внешний облик сайта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по подготовке к ЕГЭ по русскому языку</dc:title>
  <dc:creator>Дина Никитина</dc:creator>
  <cp:lastModifiedBy>mikha</cp:lastModifiedBy>
  <cp:revision>2</cp:revision>
  <dcterms:created xsi:type="dcterms:W3CDTF">2022-05-04T22:34:08Z</dcterms:created>
  <dcterms:modified xsi:type="dcterms:W3CDTF">2022-05-16T21:41:59Z</dcterms:modified>
</cp:coreProperties>
</file>