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5" r:id="rId5"/>
    <p:sldId id="276" r:id="rId6"/>
    <p:sldId id="271" r:id="rId7"/>
    <p:sldId id="262" r:id="rId8"/>
    <p:sldId id="267" r:id="rId9"/>
    <p:sldId id="280" r:id="rId10"/>
    <p:sldId id="281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A5"/>
    <a:srgbClr val="FFADAD"/>
    <a:srgbClr val="9CC4D4"/>
    <a:srgbClr val="FFE699"/>
    <a:srgbClr val="F2F9EA"/>
    <a:srgbClr val="F2E390"/>
    <a:srgbClr val="E7E6E6"/>
    <a:srgbClr val="8DC469"/>
    <a:srgbClr val="E2F0D9"/>
    <a:srgbClr val="7E9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2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41F0-13A9-4770-B49A-20DD64010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8C2A-DA85-4BCB-908C-E4EE90EF74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5" Type="http://schemas.openxmlformats.org/officeDocument/2006/relationships/notesSlide" Target="../notesSlides/notesSlide1.xml"/><Relationship Id="rId64" Type="http://schemas.openxmlformats.org/officeDocument/2006/relationships/slideLayout" Target="../slideLayouts/slideLayout2.xml"/><Relationship Id="rId63" Type="http://schemas.openxmlformats.org/officeDocument/2006/relationships/tags" Target="../tags/tag57.xml"/><Relationship Id="rId62" Type="http://schemas.openxmlformats.org/officeDocument/2006/relationships/tags" Target="../tags/tag56.xml"/><Relationship Id="rId61" Type="http://schemas.openxmlformats.org/officeDocument/2006/relationships/image" Target="../media/image6.png"/><Relationship Id="rId60" Type="http://schemas.openxmlformats.org/officeDocument/2006/relationships/tags" Target="../tags/tag55.xml"/><Relationship Id="rId6" Type="http://schemas.openxmlformats.org/officeDocument/2006/relationships/tags" Target="../tags/tag6.xml"/><Relationship Id="rId59" Type="http://schemas.openxmlformats.org/officeDocument/2006/relationships/tags" Target="../tags/tag54.xml"/><Relationship Id="rId58" Type="http://schemas.openxmlformats.org/officeDocument/2006/relationships/tags" Target="../tags/tag53.xml"/><Relationship Id="rId57" Type="http://schemas.openxmlformats.org/officeDocument/2006/relationships/tags" Target="../tags/tag52.xml"/><Relationship Id="rId56" Type="http://schemas.openxmlformats.org/officeDocument/2006/relationships/image" Target="../media/image5.png"/><Relationship Id="rId55" Type="http://schemas.openxmlformats.org/officeDocument/2006/relationships/tags" Target="../tags/tag51.xml"/><Relationship Id="rId54" Type="http://schemas.openxmlformats.org/officeDocument/2006/relationships/tags" Target="../tags/tag50.xml"/><Relationship Id="rId53" Type="http://schemas.openxmlformats.org/officeDocument/2006/relationships/tags" Target="../tags/tag49.xml"/><Relationship Id="rId52" Type="http://schemas.openxmlformats.org/officeDocument/2006/relationships/tags" Target="../tags/tag48.xml"/><Relationship Id="rId51" Type="http://schemas.openxmlformats.org/officeDocument/2006/relationships/tags" Target="../tags/tag47.xml"/><Relationship Id="rId50" Type="http://schemas.openxmlformats.org/officeDocument/2006/relationships/tags" Target="../tags/tag46.xml"/><Relationship Id="rId5" Type="http://schemas.openxmlformats.org/officeDocument/2006/relationships/tags" Target="../tags/tag5.xml"/><Relationship Id="rId49" Type="http://schemas.openxmlformats.org/officeDocument/2006/relationships/tags" Target="../tags/tag45.xml"/><Relationship Id="rId48" Type="http://schemas.openxmlformats.org/officeDocument/2006/relationships/tags" Target="../tags/tag44.xml"/><Relationship Id="rId47" Type="http://schemas.openxmlformats.org/officeDocument/2006/relationships/tags" Target="../tags/tag43.xml"/><Relationship Id="rId46" Type="http://schemas.openxmlformats.org/officeDocument/2006/relationships/tags" Target="../tags/tag42.xml"/><Relationship Id="rId45" Type="http://schemas.openxmlformats.org/officeDocument/2006/relationships/tags" Target="../tags/tag41.xml"/><Relationship Id="rId44" Type="http://schemas.openxmlformats.org/officeDocument/2006/relationships/tags" Target="../tags/tag40.xml"/><Relationship Id="rId43" Type="http://schemas.openxmlformats.org/officeDocument/2006/relationships/tags" Target="../tags/tag39.xml"/><Relationship Id="rId42" Type="http://schemas.openxmlformats.org/officeDocument/2006/relationships/tags" Target="../tags/tag38.xml"/><Relationship Id="rId41" Type="http://schemas.openxmlformats.org/officeDocument/2006/relationships/tags" Target="../tags/tag37.xml"/><Relationship Id="rId40" Type="http://schemas.openxmlformats.org/officeDocument/2006/relationships/image" Target="../media/image4.png"/><Relationship Id="rId4" Type="http://schemas.openxmlformats.org/officeDocument/2006/relationships/tags" Target="../tags/tag4.xml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image" Target="../media/image3.png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tags" Target="../tags/tag3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image" Target="../media/image2.png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12.jpeg"/><Relationship Id="rId7" Type="http://schemas.openxmlformats.org/officeDocument/2006/relationships/tags" Target="../tags/tag59.xml"/><Relationship Id="rId6" Type="http://schemas.openxmlformats.org/officeDocument/2006/relationships/image" Target="../media/image11.jpeg"/><Relationship Id="rId5" Type="http://schemas.openxmlformats.org/officeDocument/2006/relationships/tags" Target="../tags/tag58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jpeg"/><Relationship Id="rId11" Type="http://schemas.openxmlformats.org/officeDocument/2006/relationships/tags" Target="../tags/tag61.xml"/><Relationship Id="rId10" Type="http://schemas.openxmlformats.org/officeDocument/2006/relationships/image" Target="../media/image13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20.jpeg"/><Relationship Id="rId7" Type="http://schemas.openxmlformats.org/officeDocument/2006/relationships/tags" Target="../tags/tag63.xml"/><Relationship Id="rId6" Type="http://schemas.openxmlformats.org/officeDocument/2006/relationships/image" Target="../media/image19.jpeg"/><Relationship Id="rId5" Type="http://schemas.openxmlformats.org/officeDocument/2006/relationships/tags" Target="../tags/tag6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2.jpeg"/><Relationship Id="rId11" Type="http://schemas.openxmlformats.org/officeDocument/2006/relationships/tags" Target="../tags/tag65.xml"/><Relationship Id="rId10" Type="http://schemas.openxmlformats.org/officeDocument/2006/relationships/image" Target="../media/image21.jpe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5.png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7.xml"/><Relationship Id="rId19" Type="http://schemas.openxmlformats.org/officeDocument/2006/relationships/tags" Target="../tags/tag82.xml"/><Relationship Id="rId18" Type="http://schemas.openxmlformats.org/officeDocument/2006/relationships/image" Target="../media/image24.png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image" Target="../media/image23.png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../media/image26.png"/><Relationship Id="rId47" Type="http://schemas.openxmlformats.org/officeDocument/2006/relationships/slideLayout" Target="../slideLayouts/slideLayout2.xml"/><Relationship Id="rId46" Type="http://schemas.openxmlformats.org/officeDocument/2006/relationships/tags" Target="../tags/tag123.xml"/><Relationship Id="rId45" Type="http://schemas.openxmlformats.org/officeDocument/2006/relationships/tags" Target="../tags/tag122.xml"/><Relationship Id="rId44" Type="http://schemas.openxmlformats.org/officeDocument/2006/relationships/tags" Target="../tags/tag121.xml"/><Relationship Id="rId43" Type="http://schemas.openxmlformats.org/officeDocument/2006/relationships/tags" Target="../tags/tag120.xml"/><Relationship Id="rId42" Type="http://schemas.openxmlformats.org/officeDocument/2006/relationships/tags" Target="../tags/tag119.xml"/><Relationship Id="rId41" Type="http://schemas.openxmlformats.org/officeDocument/2006/relationships/tags" Target="../tags/tag118.xml"/><Relationship Id="rId40" Type="http://schemas.openxmlformats.org/officeDocument/2006/relationships/tags" Target="../tags/tag117.xml"/><Relationship Id="rId4" Type="http://schemas.openxmlformats.org/officeDocument/2006/relationships/tags" Target="../tags/tag88.xml"/><Relationship Id="rId39" Type="http://schemas.openxmlformats.org/officeDocument/2006/relationships/tags" Target="../tags/tag116.xml"/><Relationship Id="rId38" Type="http://schemas.openxmlformats.org/officeDocument/2006/relationships/tags" Target="../tags/tag115.xml"/><Relationship Id="rId37" Type="http://schemas.openxmlformats.org/officeDocument/2006/relationships/tags" Target="../tags/tag114.xml"/><Relationship Id="rId36" Type="http://schemas.openxmlformats.org/officeDocument/2006/relationships/tags" Target="../tags/tag113.xml"/><Relationship Id="rId35" Type="http://schemas.openxmlformats.org/officeDocument/2006/relationships/tags" Target="../tags/tag112.xml"/><Relationship Id="rId34" Type="http://schemas.openxmlformats.org/officeDocument/2006/relationships/tags" Target="../tags/tag111.xml"/><Relationship Id="rId33" Type="http://schemas.openxmlformats.org/officeDocument/2006/relationships/tags" Target="../tags/tag110.xml"/><Relationship Id="rId32" Type="http://schemas.openxmlformats.org/officeDocument/2006/relationships/tags" Target="../tags/tag109.xml"/><Relationship Id="rId31" Type="http://schemas.openxmlformats.org/officeDocument/2006/relationships/image" Target="../media/image32.png"/><Relationship Id="rId30" Type="http://schemas.openxmlformats.org/officeDocument/2006/relationships/tags" Target="../tags/tag108.xml"/><Relationship Id="rId3" Type="http://schemas.openxmlformats.org/officeDocument/2006/relationships/tags" Target="../tags/tag87.xml"/><Relationship Id="rId29" Type="http://schemas.openxmlformats.org/officeDocument/2006/relationships/tags" Target="../tags/tag107.xml"/><Relationship Id="rId28" Type="http://schemas.openxmlformats.org/officeDocument/2006/relationships/tags" Target="../tags/tag106.xml"/><Relationship Id="rId27" Type="http://schemas.openxmlformats.org/officeDocument/2006/relationships/image" Target="../media/image31.png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image" Target="../media/image30.png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6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image" Target="../media/image29.png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image" Target="../media/image28.png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0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69" Type="http://schemas.openxmlformats.org/officeDocument/2006/relationships/slideLayout" Target="../slideLayouts/slideLayout2.xml"/><Relationship Id="rId68" Type="http://schemas.openxmlformats.org/officeDocument/2006/relationships/tags" Target="../tags/tag182.xml"/><Relationship Id="rId67" Type="http://schemas.openxmlformats.org/officeDocument/2006/relationships/tags" Target="../tags/tag181.xml"/><Relationship Id="rId66" Type="http://schemas.openxmlformats.org/officeDocument/2006/relationships/tags" Target="../tags/tag180.xml"/><Relationship Id="rId65" Type="http://schemas.openxmlformats.org/officeDocument/2006/relationships/tags" Target="../tags/tag179.xml"/><Relationship Id="rId64" Type="http://schemas.openxmlformats.org/officeDocument/2006/relationships/tags" Target="../tags/tag178.xml"/><Relationship Id="rId63" Type="http://schemas.openxmlformats.org/officeDocument/2006/relationships/tags" Target="../tags/tag177.xml"/><Relationship Id="rId62" Type="http://schemas.openxmlformats.org/officeDocument/2006/relationships/tags" Target="../tags/tag176.xml"/><Relationship Id="rId61" Type="http://schemas.openxmlformats.org/officeDocument/2006/relationships/tags" Target="../tags/tag175.xml"/><Relationship Id="rId60" Type="http://schemas.openxmlformats.org/officeDocument/2006/relationships/tags" Target="../tags/tag174.xml"/><Relationship Id="rId6" Type="http://schemas.openxmlformats.org/officeDocument/2006/relationships/tags" Target="../tags/tag129.xml"/><Relationship Id="rId59" Type="http://schemas.openxmlformats.org/officeDocument/2006/relationships/tags" Target="../tags/tag173.xml"/><Relationship Id="rId58" Type="http://schemas.openxmlformats.org/officeDocument/2006/relationships/tags" Target="../tags/tag172.xml"/><Relationship Id="rId57" Type="http://schemas.openxmlformats.org/officeDocument/2006/relationships/tags" Target="../tags/tag171.xml"/><Relationship Id="rId56" Type="http://schemas.openxmlformats.org/officeDocument/2006/relationships/tags" Target="../tags/tag170.xml"/><Relationship Id="rId55" Type="http://schemas.openxmlformats.org/officeDocument/2006/relationships/tags" Target="../tags/tag169.xml"/><Relationship Id="rId54" Type="http://schemas.openxmlformats.org/officeDocument/2006/relationships/tags" Target="../tags/tag168.xml"/><Relationship Id="rId53" Type="http://schemas.openxmlformats.org/officeDocument/2006/relationships/tags" Target="../tags/tag167.xml"/><Relationship Id="rId52" Type="http://schemas.openxmlformats.org/officeDocument/2006/relationships/tags" Target="../tags/tag166.xml"/><Relationship Id="rId51" Type="http://schemas.openxmlformats.org/officeDocument/2006/relationships/image" Target="../media/image36.png"/><Relationship Id="rId50" Type="http://schemas.openxmlformats.org/officeDocument/2006/relationships/image" Target="../media/image35.png"/><Relationship Id="rId5" Type="http://schemas.openxmlformats.org/officeDocument/2006/relationships/tags" Target="../tags/tag128.xml"/><Relationship Id="rId49" Type="http://schemas.openxmlformats.org/officeDocument/2006/relationships/image" Target="../media/image5.png"/><Relationship Id="rId48" Type="http://schemas.openxmlformats.org/officeDocument/2006/relationships/tags" Target="../tags/tag165.xml"/><Relationship Id="rId47" Type="http://schemas.openxmlformats.org/officeDocument/2006/relationships/image" Target="../media/image3.png"/><Relationship Id="rId46" Type="http://schemas.openxmlformats.org/officeDocument/2006/relationships/tags" Target="../tags/tag164.xml"/><Relationship Id="rId45" Type="http://schemas.openxmlformats.org/officeDocument/2006/relationships/tags" Target="../tags/tag163.xml"/><Relationship Id="rId44" Type="http://schemas.openxmlformats.org/officeDocument/2006/relationships/tags" Target="../tags/tag162.xml"/><Relationship Id="rId43" Type="http://schemas.openxmlformats.org/officeDocument/2006/relationships/tags" Target="../tags/tag161.xml"/><Relationship Id="rId42" Type="http://schemas.openxmlformats.org/officeDocument/2006/relationships/tags" Target="../tags/tag160.xml"/><Relationship Id="rId41" Type="http://schemas.openxmlformats.org/officeDocument/2006/relationships/tags" Target="../tags/tag159.xml"/><Relationship Id="rId40" Type="http://schemas.openxmlformats.org/officeDocument/2006/relationships/tags" Target="../tags/tag158.xml"/><Relationship Id="rId4" Type="http://schemas.openxmlformats.org/officeDocument/2006/relationships/tags" Target="../tags/tag127.xml"/><Relationship Id="rId39" Type="http://schemas.openxmlformats.org/officeDocument/2006/relationships/tags" Target="../tags/tag157.xml"/><Relationship Id="rId38" Type="http://schemas.openxmlformats.org/officeDocument/2006/relationships/tags" Target="../tags/tag156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6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image" Target="../media/image34.png"/><Relationship Id="rId26" Type="http://schemas.openxmlformats.org/officeDocument/2006/relationships/tags" Target="../tags/tag145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image" Target="../media/image2.png"/><Relationship Id="rId20" Type="http://schemas.openxmlformats.org/officeDocument/2006/relationships/tags" Target="../tags/tag140.xml"/><Relationship Id="rId2" Type="http://schemas.openxmlformats.org/officeDocument/2006/relationships/tags" Target="../tags/tag125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image" Target="../media/image4.png"/><Relationship Id="rId12" Type="http://schemas.openxmlformats.org/officeDocument/2006/relationships/tags" Target="../tags/tag133.xml"/><Relationship Id="rId11" Type="http://schemas.openxmlformats.org/officeDocument/2006/relationships/image" Target="../media/image33.png"/><Relationship Id="rId10" Type="http://schemas.openxmlformats.org/officeDocument/2006/relationships/tags" Target="../tags/tag132.xml"/><Relationship Id="rId1" Type="http://schemas.openxmlformats.org/officeDocument/2006/relationships/tags" Target="../tags/tag1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7" Type="http://schemas.openxmlformats.org/officeDocument/2006/relationships/notesSlide" Target="../notesSlides/notesSlide4.xml"/><Relationship Id="rId46" Type="http://schemas.openxmlformats.org/officeDocument/2006/relationships/slideLayout" Target="../slideLayouts/slideLayout2.xml"/><Relationship Id="rId45" Type="http://schemas.openxmlformats.org/officeDocument/2006/relationships/tags" Target="../tags/tag227.xml"/><Relationship Id="rId44" Type="http://schemas.openxmlformats.org/officeDocument/2006/relationships/tags" Target="../tags/tag226.xml"/><Relationship Id="rId43" Type="http://schemas.openxmlformats.org/officeDocument/2006/relationships/tags" Target="../tags/tag225.xml"/><Relationship Id="rId42" Type="http://schemas.openxmlformats.org/officeDocument/2006/relationships/tags" Target="../tags/tag224.xml"/><Relationship Id="rId41" Type="http://schemas.openxmlformats.org/officeDocument/2006/relationships/tags" Target="../tags/tag223.xml"/><Relationship Id="rId40" Type="http://schemas.openxmlformats.org/officeDocument/2006/relationships/tags" Target="../tags/tag222.xml"/><Relationship Id="rId4" Type="http://schemas.openxmlformats.org/officeDocument/2006/relationships/tags" Target="../tags/tag186.xml"/><Relationship Id="rId39" Type="http://schemas.openxmlformats.org/officeDocument/2006/relationships/tags" Target="../tags/tag221.xml"/><Relationship Id="rId38" Type="http://schemas.openxmlformats.org/officeDocument/2006/relationships/tags" Target="../tags/tag220.xml"/><Relationship Id="rId37" Type="http://schemas.openxmlformats.org/officeDocument/2006/relationships/tags" Target="../tags/tag219.xml"/><Relationship Id="rId36" Type="http://schemas.openxmlformats.org/officeDocument/2006/relationships/tags" Target="../tags/tag218.xml"/><Relationship Id="rId35" Type="http://schemas.openxmlformats.org/officeDocument/2006/relationships/tags" Target="../tags/tag217.xml"/><Relationship Id="rId34" Type="http://schemas.openxmlformats.org/officeDocument/2006/relationships/tags" Target="../tags/tag216.xml"/><Relationship Id="rId33" Type="http://schemas.openxmlformats.org/officeDocument/2006/relationships/tags" Target="../tags/tag215.xml"/><Relationship Id="rId32" Type="http://schemas.openxmlformats.org/officeDocument/2006/relationships/tags" Target="../tags/tag214.xml"/><Relationship Id="rId31" Type="http://schemas.openxmlformats.org/officeDocument/2006/relationships/tags" Target="../tags/tag213.xml"/><Relationship Id="rId30" Type="http://schemas.openxmlformats.org/officeDocument/2006/relationships/tags" Target="../tags/tag212.xml"/><Relationship Id="rId3" Type="http://schemas.openxmlformats.org/officeDocument/2006/relationships/tags" Target="../tags/tag185.xml"/><Relationship Id="rId29" Type="http://schemas.openxmlformats.org/officeDocument/2006/relationships/tags" Target="../tags/tag211.xml"/><Relationship Id="rId28" Type="http://schemas.openxmlformats.org/officeDocument/2006/relationships/tags" Target="../tags/tag210.xml"/><Relationship Id="rId27" Type="http://schemas.openxmlformats.org/officeDocument/2006/relationships/tags" Target="../tags/tag209.xml"/><Relationship Id="rId26" Type="http://schemas.openxmlformats.org/officeDocument/2006/relationships/tags" Target="../tags/tag208.xml"/><Relationship Id="rId25" Type="http://schemas.openxmlformats.org/officeDocument/2006/relationships/tags" Target="../tags/tag207.xml"/><Relationship Id="rId24" Type="http://schemas.openxmlformats.org/officeDocument/2006/relationships/tags" Target="../tags/tag206.xml"/><Relationship Id="rId23" Type="http://schemas.openxmlformats.org/officeDocument/2006/relationships/tags" Target="../tags/tag205.xml"/><Relationship Id="rId22" Type="http://schemas.openxmlformats.org/officeDocument/2006/relationships/tags" Target="../tags/tag204.xml"/><Relationship Id="rId21" Type="http://schemas.openxmlformats.org/officeDocument/2006/relationships/tags" Target="../tags/tag203.xml"/><Relationship Id="rId20" Type="http://schemas.openxmlformats.org/officeDocument/2006/relationships/tags" Target="../tags/tag202.xml"/><Relationship Id="rId2" Type="http://schemas.openxmlformats.org/officeDocument/2006/relationships/tags" Target="../tags/tag184.xml"/><Relationship Id="rId19" Type="http://schemas.openxmlformats.org/officeDocument/2006/relationships/tags" Target="../tags/tag201.xml"/><Relationship Id="rId18" Type="http://schemas.openxmlformats.org/officeDocument/2006/relationships/tags" Target="../tags/tag200.xml"/><Relationship Id="rId17" Type="http://schemas.openxmlformats.org/officeDocument/2006/relationships/tags" Target="../tags/tag199.xml"/><Relationship Id="rId16" Type="http://schemas.openxmlformats.org/officeDocument/2006/relationships/tags" Target="../tags/tag198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" name="矩形 95"/>
          <p:cNvSpPr/>
          <p:nvPr>
            <p:custDataLst>
              <p:tags r:id="rId1"/>
            </p:custDataLst>
          </p:nvPr>
        </p:nvSpPr>
        <p:spPr>
          <a:xfrm>
            <a:off x="3893185" y="282575"/>
            <a:ext cx="4255135" cy="6055995"/>
          </a:xfrm>
          <a:prstGeom prst="rect">
            <a:avLst/>
          </a:prstGeom>
          <a:solidFill>
            <a:srgbClr val="EDEDED"/>
          </a:solidFill>
          <a:ln w="25400" cmpd="sng">
            <a:solidFill>
              <a:srgbClr val="828282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246495" y="2313305"/>
            <a:ext cx="164084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>
            <p:custDataLst>
              <p:tags r:id="rId3"/>
            </p:custDataLst>
          </p:nvPr>
        </p:nvSpPr>
        <p:spPr>
          <a:xfrm>
            <a:off x="137160" y="282575"/>
            <a:ext cx="2422525" cy="6056630"/>
          </a:xfrm>
          <a:prstGeom prst="rect">
            <a:avLst/>
          </a:prstGeom>
          <a:solidFill>
            <a:srgbClr val="D5DBE7"/>
          </a:solidFill>
          <a:ln w="25400" cmpd="sng">
            <a:solidFill>
              <a:srgbClr val="495D8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16855" y="4433570"/>
            <a:ext cx="1903730" cy="10877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33975" y="4561840"/>
            <a:ext cx="1903730" cy="10877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49825" y="4692650"/>
            <a:ext cx="1903730" cy="10877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017260" y="5450840"/>
            <a:ext cx="973455" cy="3797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en-US" altLang="zh-CN" sz="20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Node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137160" y="558165"/>
            <a:ext cx="2423160" cy="549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</a:t>
            </a:r>
            <a:endParaRPr lang="zh-CN" altLang="en-US" sz="2000" b="1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algn="ctr" fontAlgn="ctr">
              <a:buClrTx/>
              <a:buSzTx/>
              <a:buFontTx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Preprocessor</a:t>
            </a:r>
            <a:endParaRPr lang="zh-CN" altLang="en-US" sz="2000" b="1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3" name="圆角矩形 42"/>
          <p:cNvSpPr/>
          <p:nvPr>
            <p:custDataLst>
              <p:tags r:id="rId5"/>
            </p:custDataLst>
          </p:nvPr>
        </p:nvSpPr>
        <p:spPr>
          <a:xfrm>
            <a:off x="553085" y="2647315"/>
            <a:ext cx="156845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文本框 73"/>
          <p:cNvSpPr txBox="1"/>
          <p:nvPr>
            <p:custDataLst>
              <p:tags r:id="rId6"/>
            </p:custDataLst>
          </p:nvPr>
        </p:nvSpPr>
        <p:spPr>
          <a:xfrm>
            <a:off x="555625" y="2656205"/>
            <a:ext cx="159512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 fontAlgn="ctr">
              <a:lnSpc>
                <a:spcPct val="90000"/>
              </a:lnSpc>
              <a:buClrTx/>
              <a:buSzTx/>
              <a:buNone/>
            </a:pPr>
            <a:r>
              <a:rPr lang="zh-CN" altLang="en-US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Data Preprocessing</a:t>
            </a:r>
            <a:endParaRPr lang="zh-CN" altLang="en-US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1" name="圆角矩形 80"/>
          <p:cNvSpPr/>
          <p:nvPr>
            <p:custDataLst>
              <p:tags r:id="rId7"/>
            </p:custDataLst>
          </p:nvPr>
        </p:nvSpPr>
        <p:spPr>
          <a:xfrm>
            <a:off x="550545" y="1441450"/>
            <a:ext cx="155956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文本框 82"/>
          <p:cNvSpPr txBox="1"/>
          <p:nvPr>
            <p:custDataLst>
              <p:tags r:id="rId8"/>
            </p:custDataLst>
          </p:nvPr>
        </p:nvSpPr>
        <p:spPr>
          <a:xfrm>
            <a:off x="943610" y="1432560"/>
            <a:ext cx="1183005" cy="736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Workload Dataset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6" name="图片 105" descr="微信截图_20230111190942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39750" y="1414780"/>
            <a:ext cx="560705" cy="767080"/>
          </a:xfrm>
          <a:prstGeom prst="rect">
            <a:avLst/>
          </a:prstGeom>
        </p:spPr>
      </p:pic>
      <p:sp>
        <p:nvSpPr>
          <p:cNvPr id="90" name="圆角矩形 89"/>
          <p:cNvSpPr/>
          <p:nvPr>
            <p:custDataLst>
              <p:tags r:id="rId11"/>
            </p:custDataLst>
          </p:nvPr>
        </p:nvSpPr>
        <p:spPr>
          <a:xfrm>
            <a:off x="544195" y="3848100"/>
            <a:ext cx="156845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文本框 90"/>
          <p:cNvSpPr txBox="1"/>
          <p:nvPr>
            <p:custDataLst>
              <p:tags r:id="rId12"/>
            </p:custDataLst>
          </p:nvPr>
        </p:nvSpPr>
        <p:spPr>
          <a:xfrm>
            <a:off x="555625" y="3856990"/>
            <a:ext cx="158623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88000"/>
              </a:lnSpc>
              <a:buClrTx/>
              <a:buSzTx/>
              <a:buFontTx/>
            </a:pPr>
            <a:r>
              <a:rPr lang="zh-CN" altLang="en-US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Workload Fitting</a:t>
            </a:r>
            <a:endParaRPr lang="zh-CN" altLang="en-US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/>
          <p:nvPr>
            <p:custDataLst>
              <p:tags r:id="rId13"/>
            </p:custDataLst>
          </p:nvPr>
        </p:nvCxnSpPr>
        <p:spPr>
          <a:xfrm flipH="1">
            <a:off x="1323975" y="2165350"/>
            <a:ext cx="0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>
            <p:custDataLst>
              <p:tags r:id="rId14"/>
            </p:custDataLst>
          </p:nvPr>
        </p:nvSpPr>
        <p:spPr>
          <a:xfrm>
            <a:off x="4677410" y="558165"/>
            <a:ext cx="2700655" cy="549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en-US" sz="20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Auto-Scaler </a:t>
            </a:r>
            <a:endParaRPr lang="en-US" sz="2000" b="1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>
            <p:custDataLst>
              <p:tags r:id="rId15"/>
            </p:custDataLst>
          </p:nvPr>
        </p:nvSpPr>
        <p:spPr>
          <a:xfrm>
            <a:off x="5076190" y="4871720"/>
            <a:ext cx="590550" cy="579120"/>
          </a:xfrm>
          <a:prstGeom prst="ellipse">
            <a:avLst/>
          </a:prstGeom>
          <a:solidFill>
            <a:srgbClr val="E1EFD6"/>
          </a:solidFill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>
            <p:custDataLst>
              <p:tags r:id="rId16"/>
            </p:custDataLst>
          </p:nvPr>
        </p:nvSpPr>
        <p:spPr>
          <a:xfrm>
            <a:off x="4696460" y="4944110"/>
            <a:ext cx="1364615" cy="446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en-US" altLang="zh-CN" sz="2000"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Pod</a:t>
            </a:r>
            <a:endParaRPr lang="en-US" altLang="zh-CN" sz="200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>
            <p:custDataLst>
              <p:tags r:id="rId17"/>
            </p:custDataLst>
          </p:nvPr>
        </p:nvSpPr>
        <p:spPr>
          <a:xfrm>
            <a:off x="6036945" y="4871720"/>
            <a:ext cx="590550" cy="579120"/>
          </a:xfrm>
          <a:prstGeom prst="ellipse">
            <a:avLst/>
          </a:prstGeom>
          <a:solidFill>
            <a:srgbClr val="E1EFD6"/>
          </a:solidFill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文本框 104"/>
          <p:cNvSpPr txBox="1"/>
          <p:nvPr>
            <p:custDataLst>
              <p:tags r:id="rId18"/>
            </p:custDataLst>
          </p:nvPr>
        </p:nvSpPr>
        <p:spPr>
          <a:xfrm>
            <a:off x="5666105" y="4944110"/>
            <a:ext cx="1364615" cy="446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Pod</a:t>
            </a:r>
            <a:endParaRPr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>
            <p:custDataLst>
              <p:tags r:id="rId19"/>
            </p:custDataLst>
          </p:nvPr>
        </p:nvSpPr>
        <p:spPr>
          <a:xfrm>
            <a:off x="4147185" y="2313305"/>
            <a:ext cx="164084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文本框 119"/>
          <p:cNvSpPr txBox="1"/>
          <p:nvPr>
            <p:custDataLst>
              <p:tags r:id="rId20"/>
            </p:custDataLst>
          </p:nvPr>
        </p:nvSpPr>
        <p:spPr>
          <a:xfrm>
            <a:off x="4622800" y="2331085"/>
            <a:ext cx="1287780" cy="7067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Horizontal Scaling</a:t>
            </a:r>
            <a:endParaRPr lang="en-US" altLang="zh-CN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21" name="直接箭头连接符 120"/>
          <p:cNvCxnSpPr>
            <a:stCxn id="26" idx="2"/>
            <a:endCxn id="101" idx="0"/>
          </p:cNvCxnSpPr>
          <p:nvPr>
            <p:custDataLst>
              <p:tags r:id="rId21"/>
            </p:custDataLst>
          </p:nvPr>
        </p:nvCxnSpPr>
        <p:spPr>
          <a:xfrm>
            <a:off x="4961255" y="4192270"/>
            <a:ext cx="410210" cy="67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图片 106" descr="微信截图_20230111191107副本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185285" y="2393315"/>
            <a:ext cx="578485" cy="575945"/>
          </a:xfrm>
          <a:prstGeom prst="rect">
            <a:avLst/>
          </a:prstGeom>
        </p:spPr>
      </p:pic>
      <p:sp>
        <p:nvSpPr>
          <p:cNvPr id="122" name="圆角矩形 121"/>
          <p:cNvSpPr/>
          <p:nvPr>
            <p:custDataLst>
              <p:tags r:id="rId24"/>
            </p:custDataLst>
          </p:nvPr>
        </p:nvSpPr>
        <p:spPr>
          <a:xfrm>
            <a:off x="6246495" y="3471545"/>
            <a:ext cx="164084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文本框 122"/>
          <p:cNvSpPr txBox="1"/>
          <p:nvPr>
            <p:custDataLst>
              <p:tags r:id="rId25"/>
            </p:custDataLst>
          </p:nvPr>
        </p:nvSpPr>
        <p:spPr>
          <a:xfrm>
            <a:off x="6783070" y="3472180"/>
            <a:ext cx="1103630" cy="711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Vertical Scaling</a:t>
            </a:r>
            <a:endParaRPr lang="en-US" altLang="zh-CN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24" name="直接箭头连接符 123"/>
          <p:cNvCxnSpPr>
            <a:stCxn id="122" idx="2"/>
          </p:cNvCxnSpPr>
          <p:nvPr>
            <p:custDataLst>
              <p:tags r:id="rId26"/>
            </p:custDataLst>
          </p:nvPr>
        </p:nvCxnSpPr>
        <p:spPr>
          <a:xfrm flipH="1">
            <a:off x="6562090" y="4192905"/>
            <a:ext cx="504825" cy="775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20" idx="3"/>
            <a:endCxn id="6" idx="0"/>
          </p:cNvCxnSpPr>
          <p:nvPr/>
        </p:nvCxnSpPr>
        <p:spPr>
          <a:xfrm>
            <a:off x="6798310" y="1599565"/>
            <a:ext cx="268605" cy="71374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0" idx="1"/>
            <a:endCxn id="119" idx="0"/>
          </p:cNvCxnSpPr>
          <p:nvPr>
            <p:custDataLst>
              <p:tags r:id="rId27"/>
            </p:custDataLst>
          </p:nvPr>
        </p:nvCxnSpPr>
        <p:spPr>
          <a:xfrm rot="10800000" flipV="1">
            <a:off x="4967605" y="1599565"/>
            <a:ext cx="271145" cy="71374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箭头: 下 40"/>
          <p:cNvSpPr/>
          <p:nvPr>
            <p:custDataLst>
              <p:tags r:id="rId28"/>
            </p:custDataLst>
          </p:nvPr>
        </p:nvSpPr>
        <p:spPr>
          <a:xfrm rot="16200000" flipH="1">
            <a:off x="2993390" y="908685"/>
            <a:ext cx="481330" cy="118999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"/>
          <p:cNvCxnSpPr/>
          <p:nvPr>
            <p:custDataLst>
              <p:tags r:id="rId29"/>
            </p:custDataLst>
          </p:nvPr>
        </p:nvCxnSpPr>
        <p:spPr>
          <a:xfrm flipH="1">
            <a:off x="1329055" y="3379470"/>
            <a:ext cx="2540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>
            <p:custDataLst>
              <p:tags r:id="rId30"/>
            </p:custDataLst>
          </p:nvPr>
        </p:nvSpPr>
        <p:spPr>
          <a:xfrm>
            <a:off x="549275" y="5044440"/>
            <a:ext cx="156845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1"/>
            </p:custDataLst>
          </p:nvPr>
        </p:nvSpPr>
        <p:spPr>
          <a:xfrm>
            <a:off x="560705" y="5053330"/>
            <a:ext cx="158623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88000"/>
              </a:lnSpc>
              <a:buClrTx/>
              <a:buSzTx/>
              <a:buFontTx/>
            </a:pPr>
            <a:r>
              <a:rPr lang="zh-CN" altLang="en-US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Workload</a:t>
            </a:r>
            <a:endParaRPr lang="zh-CN" altLang="en-US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ctr" fontAlgn="ctr">
              <a:lnSpc>
                <a:spcPct val="88000"/>
              </a:lnSpc>
              <a:buClrTx/>
              <a:buSzTx/>
              <a:buFontTx/>
            </a:pPr>
            <a:r>
              <a:rPr lang="zh-CN" altLang="en-US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Generate</a:t>
            </a:r>
            <a:endParaRPr lang="zh-CN" altLang="en-US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2"/>
            </p:custDataLst>
          </p:nvPr>
        </p:nvCxnSpPr>
        <p:spPr>
          <a:xfrm flipH="1">
            <a:off x="1334135" y="4584700"/>
            <a:ext cx="2540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3"/>
            </p:custDataLst>
          </p:nvPr>
        </p:nvSpPr>
        <p:spPr>
          <a:xfrm>
            <a:off x="2414905" y="724535"/>
            <a:ext cx="159512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 fontAlgn="ctr">
              <a:lnSpc>
                <a:spcPct val="90000"/>
              </a:lnSpc>
              <a:buClrTx/>
              <a:buSzTx/>
              <a:buNone/>
            </a:pPr>
            <a:r>
              <a:rPr lang="zh-CN" altLang="en-US" sz="2000" b="1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Workload</a:t>
            </a:r>
            <a:r>
              <a:rPr lang="en-US" altLang="zh-CN" sz="2000" b="1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</a:t>
            </a:r>
            <a:endParaRPr lang="zh-CN" altLang="en-US" sz="2000" b="1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34"/>
            </p:custDataLst>
          </p:nvPr>
        </p:nvSpPr>
        <p:spPr>
          <a:xfrm>
            <a:off x="8045450" y="711835"/>
            <a:ext cx="159512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 fontAlgn="ctr">
              <a:lnSpc>
                <a:spcPct val="90000"/>
              </a:lnSpc>
              <a:buClrTx/>
              <a:buSz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ptimize</a:t>
            </a:r>
            <a:endParaRPr lang="zh-CN" altLang="en-US" sz="2000" b="1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箭头: 下 40"/>
          <p:cNvSpPr/>
          <p:nvPr>
            <p:custDataLst>
              <p:tags r:id="rId35"/>
            </p:custDataLst>
          </p:nvPr>
        </p:nvSpPr>
        <p:spPr>
          <a:xfrm rot="5400000" flipH="1">
            <a:off x="8566150" y="905510"/>
            <a:ext cx="481330" cy="119570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1副本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334125" y="3540125"/>
            <a:ext cx="558248" cy="586800"/>
          </a:xfrm>
          <a:prstGeom prst="rect">
            <a:avLst/>
          </a:prstGeom>
        </p:spPr>
      </p:pic>
      <p:sp>
        <p:nvSpPr>
          <p:cNvPr id="20" name="圆角矩形 19"/>
          <p:cNvSpPr/>
          <p:nvPr>
            <p:custDataLst>
              <p:tags r:id="rId37"/>
            </p:custDataLst>
          </p:nvPr>
        </p:nvSpPr>
        <p:spPr>
          <a:xfrm>
            <a:off x="5238750" y="1238885"/>
            <a:ext cx="155956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38"/>
            </p:custDataLst>
          </p:nvPr>
        </p:nvSpPr>
        <p:spPr>
          <a:xfrm>
            <a:off x="5658485" y="1229995"/>
            <a:ext cx="1188085" cy="736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Resource Scheduler 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 descr="微信截图_20230111191343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5245735" y="1346200"/>
            <a:ext cx="566420" cy="525145"/>
          </a:xfrm>
          <a:prstGeom prst="rect">
            <a:avLst/>
          </a:prstGeom>
        </p:spPr>
      </p:pic>
      <p:sp>
        <p:nvSpPr>
          <p:cNvPr id="30" name="文本框 29"/>
          <p:cNvSpPr txBox="1"/>
          <p:nvPr>
            <p:custDataLst>
              <p:tags r:id="rId41"/>
            </p:custDataLst>
          </p:nvPr>
        </p:nvSpPr>
        <p:spPr>
          <a:xfrm>
            <a:off x="6570345" y="2330450"/>
            <a:ext cx="1529080" cy="7073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Load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Status Detector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2" name="直接箭头连接符 31"/>
          <p:cNvCxnSpPr>
            <a:stCxn id="6" idx="2"/>
            <a:endCxn id="122" idx="0"/>
          </p:cNvCxnSpPr>
          <p:nvPr>
            <p:custDataLst>
              <p:tags r:id="rId42"/>
            </p:custDataLst>
          </p:nvPr>
        </p:nvCxnSpPr>
        <p:spPr>
          <a:xfrm>
            <a:off x="7066915" y="3034665"/>
            <a:ext cx="0" cy="436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43"/>
            </p:custDataLst>
          </p:nvPr>
        </p:nvSpPr>
        <p:spPr>
          <a:xfrm>
            <a:off x="8045450" y="4515485"/>
            <a:ext cx="159512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 fontAlgn="ctr">
              <a:lnSpc>
                <a:spcPct val="90000"/>
              </a:lnSpc>
              <a:buClrTx/>
              <a:buSz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etrics</a:t>
            </a:r>
            <a:endParaRPr lang="zh-CN" altLang="en-US" sz="2000" b="1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箭头: 下 40"/>
          <p:cNvSpPr/>
          <p:nvPr>
            <p:custDataLst>
              <p:tags r:id="rId44"/>
            </p:custDataLst>
          </p:nvPr>
        </p:nvSpPr>
        <p:spPr>
          <a:xfrm rot="16200000" flipH="1">
            <a:off x="8601710" y="4714875"/>
            <a:ext cx="481330" cy="119570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45"/>
            </p:custDataLst>
          </p:nvPr>
        </p:nvSpPr>
        <p:spPr>
          <a:xfrm>
            <a:off x="9513570" y="284480"/>
            <a:ext cx="2422525" cy="6056630"/>
          </a:xfrm>
          <a:prstGeom prst="rect">
            <a:avLst/>
          </a:prstGeom>
          <a:solidFill>
            <a:srgbClr val="D5DBE7"/>
          </a:solidFill>
          <a:ln w="25400" cmpd="sng">
            <a:solidFill>
              <a:srgbClr val="495D8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6"/>
            </p:custDataLst>
          </p:nvPr>
        </p:nvSpPr>
        <p:spPr>
          <a:xfrm>
            <a:off x="9512935" y="565785"/>
            <a:ext cx="2423160" cy="5499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>
              <a:buClrTx/>
              <a:buSzTx/>
              <a:buFontTx/>
            </a:pPr>
            <a:r>
              <a:rPr sz="20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Performance Evaluator</a:t>
            </a:r>
            <a:endParaRPr sz="2000" b="1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47"/>
            </p:custDataLst>
          </p:nvPr>
        </p:nvSpPr>
        <p:spPr>
          <a:xfrm>
            <a:off x="9929495" y="2405380"/>
            <a:ext cx="156845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48"/>
            </p:custDataLst>
          </p:nvPr>
        </p:nvSpPr>
        <p:spPr>
          <a:xfrm>
            <a:off x="9932035" y="2414270"/>
            <a:ext cx="159512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 fontAlgn="ctr">
              <a:lnSpc>
                <a:spcPct val="90000"/>
              </a:lnSpc>
              <a:buClrTx/>
              <a:buSzTx/>
              <a:buNone/>
            </a:pPr>
            <a:r>
              <a:rPr lang="zh-CN" altLang="en-US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SLO</a:t>
            </a:r>
            <a:endParaRPr lang="zh-CN" altLang="en-US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algn="ctr" fontAlgn="ctr">
              <a:lnSpc>
                <a:spcPct val="90000"/>
              </a:lnSpc>
              <a:buClrTx/>
              <a:buSzTx/>
              <a:buNone/>
            </a:pPr>
            <a:r>
              <a:rPr lang="en-US" altLang="zh-CN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zh-CN" altLang="en-US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iolation</a:t>
            </a:r>
            <a:endParaRPr lang="zh-CN" altLang="en-US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1" name="圆角矩形 30"/>
          <p:cNvSpPr/>
          <p:nvPr>
            <p:custDataLst>
              <p:tags r:id="rId49"/>
            </p:custDataLst>
          </p:nvPr>
        </p:nvSpPr>
        <p:spPr>
          <a:xfrm>
            <a:off x="9926955" y="1443355"/>
            <a:ext cx="155956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50"/>
            </p:custDataLst>
          </p:nvPr>
        </p:nvSpPr>
        <p:spPr>
          <a:xfrm>
            <a:off x="9937115" y="1434465"/>
            <a:ext cx="1565910" cy="736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esponse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ime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>
            <p:custDataLst>
              <p:tags r:id="rId51"/>
            </p:custDataLst>
          </p:nvPr>
        </p:nvSpPr>
        <p:spPr>
          <a:xfrm>
            <a:off x="9929495" y="3370580"/>
            <a:ext cx="156845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52"/>
            </p:custDataLst>
          </p:nvPr>
        </p:nvSpPr>
        <p:spPr>
          <a:xfrm>
            <a:off x="9940925" y="3379470"/>
            <a:ext cx="158623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88000"/>
              </a:lnSpc>
              <a:buClrTx/>
              <a:buSzTx/>
              <a:buFontTx/>
            </a:pPr>
            <a:r>
              <a:rPr lang="zh-CN" altLang="en-US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Correlation </a:t>
            </a:r>
            <a:r>
              <a:rPr lang="en-US" altLang="zh-CN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</a:t>
            </a:r>
            <a:r>
              <a:rPr lang="zh-CN" altLang="en-US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actor</a:t>
            </a:r>
            <a:endParaRPr lang="zh-CN" altLang="en-US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>
            <p:custDataLst>
              <p:tags r:id="rId53"/>
            </p:custDataLst>
          </p:nvPr>
        </p:nvSpPr>
        <p:spPr>
          <a:xfrm>
            <a:off x="9934575" y="4307840"/>
            <a:ext cx="156845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54"/>
            </p:custDataLst>
          </p:nvPr>
        </p:nvSpPr>
        <p:spPr>
          <a:xfrm>
            <a:off x="9946005" y="4316730"/>
            <a:ext cx="158623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80000"/>
              </a:lnSpc>
              <a:buClrTx/>
              <a:buSzTx/>
              <a:buFontTx/>
            </a:pPr>
            <a:r>
              <a:rPr lang="en-US" altLang="zh-CN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CPU Utilization</a:t>
            </a:r>
            <a:endParaRPr lang="en-US" altLang="zh-CN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82" name="图片 81" descr="图片1副本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6217285" y="2367915"/>
            <a:ext cx="613889" cy="612000"/>
          </a:xfrm>
          <a:prstGeom prst="rect">
            <a:avLst/>
          </a:prstGeom>
        </p:spPr>
      </p:pic>
      <p:sp>
        <p:nvSpPr>
          <p:cNvPr id="26" name="圆角矩形 25"/>
          <p:cNvSpPr/>
          <p:nvPr>
            <p:custDataLst>
              <p:tags r:id="rId57"/>
            </p:custDataLst>
          </p:nvPr>
        </p:nvSpPr>
        <p:spPr>
          <a:xfrm>
            <a:off x="4140835" y="3470910"/>
            <a:ext cx="164084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58"/>
            </p:custDataLst>
          </p:nvPr>
        </p:nvSpPr>
        <p:spPr>
          <a:xfrm>
            <a:off x="4622800" y="3471545"/>
            <a:ext cx="1288415" cy="7124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Resource</a:t>
            </a:r>
            <a:endParaRPr lang="en-US" altLang="zh-CN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Reduction</a:t>
            </a:r>
            <a:endParaRPr lang="en-US" altLang="zh-CN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1" name="直接箭头连接符 40"/>
          <p:cNvCxnSpPr/>
          <p:nvPr>
            <p:custDataLst>
              <p:tags r:id="rId59"/>
            </p:custDataLst>
          </p:nvPr>
        </p:nvCxnSpPr>
        <p:spPr>
          <a:xfrm>
            <a:off x="4967605" y="3037840"/>
            <a:ext cx="0" cy="436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>
            <p:custDataLst>
              <p:tags r:id="rId60"/>
            </p:custDataLst>
          </p:nvPr>
        </p:nvCxnSpPr>
        <p:spPr>
          <a:xfrm>
            <a:off x="4956810" y="4179570"/>
            <a:ext cx="626745" cy="504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图片1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4192905" y="3540125"/>
            <a:ext cx="558247" cy="586800"/>
          </a:xfrm>
          <a:prstGeom prst="rect">
            <a:avLst/>
          </a:prstGeom>
        </p:spPr>
      </p:pic>
      <p:sp>
        <p:nvSpPr>
          <p:cNvPr id="5" name="圆角矩形 4"/>
          <p:cNvSpPr/>
          <p:nvPr>
            <p:custDataLst>
              <p:tags r:id="rId62"/>
            </p:custDataLst>
          </p:nvPr>
        </p:nvSpPr>
        <p:spPr>
          <a:xfrm>
            <a:off x="9946005" y="5263515"/>
            <a:ext cx="156845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63"/>
            </p:custDataLst>
          </p:nvPr>
        </p:nvSpPr>
        <p:spPr>
          <a:xfrm>
            <a:off x="9957435" y="5272405"/>
            <a:ext cx="158623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80000"/>
              </a:lnSpc>
              <a:buClrTx/>
              <a:buSzTx/>
              <a:buFontTx/>
            </a:pPr>
            <a:r>
              <a:rPr lang="en-US" altLang="zh-CN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Under/Over-provisioning accuracy</a:t>
            </a:r>
            <a:endParaRPr lang="en-US" altLang="zh-CN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661035"/>
            <a:ext cx="3020400" cy="2516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60" y="661035"/>
            <a:ext cx="3024577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65" y="661035"/>
            <a:ext cx="3024577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870" y="661035"/>
            <a:ext cx="3024577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1" name="图片 5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260" y="3560445"/>
            <a:ext cx="3024000" cy="252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52" name="图片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072130" y="3560445"/>
            <a:ext cx="3024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3" name="图片 5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96000" y="3560445"/>
            <a:ext cx="3024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4" name="图片 5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119870" y="3560445"/>
            <a:ext cx="3024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" y="753745"/>
            <a:ext cx="3024000" cy="252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30" y="753745"/>
            <a:ext cx="3024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53745"/>
            <a:ext cx="3024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870" y="753745"/>
            <a:ext cx="3024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260" y="3963670"/>
            <a:ext cx="3024000" cy="2520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072130" y="3963670"/>
            <a:ext cx="3024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96000" y="3963670"/>
            <a:ext cx="3024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119870" y="3963670"/>
            <a:ext cx="3024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5354320" y="1751330"/>
            <a:ext cx="2731770" cy="1677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mpd="sng">
            <a:solidFill>
              <a:srgbClr val="8282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622550" y="1751330"/>
            <a:ext cx="2731770" cy="1677670"/>
          </a:xfrm>
          <a:prstGeom prst="rect">
            <a:avLst/>
          </a:prstGeom>
          <a:solidFill>
            <a:srgbClr val="FFA5A5"/>
          </a:solidFill>
          <a:ln w="25400" cmpd="sng">
            <a:solidFill>
              <a:srgbClr val="8282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5354320" y="3429000"/>
            <a:ext cx="2731770" cy="1677670"/>
          </a:xfrm>
          <a:prstGeom prst="rect">
            <a:avLst/>
          </a:prstGeom>
          <a:solidFill>
            <a:schemeClr val="accent6"/>
          </a:solidFill>
          <a:ln w="25400" cmpd="sng">
            <a:solidFill>
              <a:srgbClr val="8282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622550" y="1751330"/>
            <a:ext cx="2731770" cy="16770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2622550" y="3429000"/>
            <a:ext cx="2731770" cy="1677670"/>
          </a:xfrm>
          <a:prstGeom prst="rect">
            <a:avLst/>
          </a:prstGeom>
          <a:solidFill>
            <a:schemeClr val="accent5"/>
          </a:solidFill>
          <a:ln w="25400" cmpd="sng">
            <a:solidFill>
              <a:srgbClr val="8282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2622550" y="3428365"/>
            <a:ext cx="2731770" cy="16770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354320" y="1751965"/>
            <a:ext cx="2731770" cy="16770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5354320" y="3429635"/>
            <a:ext cx="2731770" cy="16770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lt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954530" y="836295"/>
            <a:ext cx="4068445" cy="9563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Truly</a:t>
            </a:r>
            <a:endParaRPr lang="en-US" altLang="zh-CN" sz="24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Underestimate</a:t>
            </a:r>
            <a:endParaRPr lang="en-US" altLang="zh-CN" sz="24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115060" y="1750695"/>
            <a:ext cx="1507490" cy="16776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Assumed Unstable</a:t>
            </a:r>
            <a:endParaRPr lang="en-US" altLang="zh-CN" sz="24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5354320" y="835025"/>
            <a:ext cx="2731770" cy="9575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Truly</a:t>
            </a:r>
            <a:endParaRPr lang="en-US" altLang="zh-CN" sz="24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Normal</a:t>
            </a:r>
            <a:endParaRPr lang="en-US" altLang="zh-CN" sz="24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1115060" y="3428365"/>
            <a:ext cx="1507490" cy="16776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Assumed Stable</a:t>
            </a:r>
            <a:endParaRPr lang="en-US" altLang="zh-CN" sz="24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165350" y="5130800"/>
                <a:ext cx="3646805" cy="12128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Recall Rate 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2165350" y="5130800"/>
                <a:ext cx="3646805" cy="121285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305675" y="1727835"/>
                <a:ext cx="4206875" cy="167767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Precision Rate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7305675" y="1727835"/>
                <a:ext cx="4206875" cy="167767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>
            <a:off x="4729480" y="2524760"/>
            <a:ext cx="0" cy="2837180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>
            <p:custDataLst>
              <p:tags r:id="rId19"/>
            </p:custDataLst>
          </p:nvPr>
        </p:nvCxnSpPr>
        <p:spPr>
          <a:xfrm flipV="1">
            <a:off x="5074920" y="2101215"/>
            <a:ext cx="3320415" cy="0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7173595" y="5038090"/>
                <a:ext cx="4303395" cy="12128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F-Measure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7173595" y="5038090"/>
                <a:ext cx="4303395" cy="121285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圆角矩形 30"/>
          <p:cNvSpPr/>
          <p:nvPr>
            <p:custDataLst>
              <p:tags r:id="rId1"/>
            </p:custDataLst>
          </p:nvPr>
        </p:nvSpPr>
        <p:spPr>
          <a:xfrm>
            <a:off x="3397885" y="3642995"/>
            <a:ext cx="1640840" cy="721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圆角矩形 118"/>
          <p:cNvSpPr/>
          <p:nvPr>
            <p:custDataLst>
              <p:tags r:id="rId2"/>
            </p:custDataLst>
          </p:nvPr>
        </p:nvSpPr>
        <p:spPr>
          <a:xfrm>
            <a:off x="786130" y="3049905"/>
            <a:ext cx="1640840" cy="721360"/>
          </a:xfrm>
          <a:prstGeom prst="roundRect">
            <a:avLst/>
          </a:prstGeom>
          <a:solidFill>
            <a:srgbClr val="F2E3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86130" y="3023235"/>
                <a:ext cx="1640840" cy="74803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Target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𝐶𝑃𝑈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𝑡𝑎𝑟</m:t>
                          </m:r>
                        </m:sub>
                      </m:sSub>
                    </m:oMath>
                  </m:oMathPara>
                </a14:m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86130" y="3023235"/>
                <a:ext cx="1640840" cy="7480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6"/>
            </p:custDataLst>
          </p:nvPr>
        </p:nvSpPr>
        <p:spPr>
          <a:xfrm>
            <a:off x="786130" y="4210050"/>
            <a:ext cx="1640840" cy="721360"/>
          </a:xfrm>
          <a:prstGeom prst="roundRect">
            <a:avLst/>
          </a:prstGeom>
          <a:solidFill>
            <a:srgbClr val="F2E3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6130" y="4183380"/>
                <a:ext cx="1641475" cy="74803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Observation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𝐶𝑃𝑈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786130" y="4183380"/>
                <a:ext cx="1641475" cy="7480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397885" y="3643630"/>
                <a:ext cx="1640840" cy="72072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Input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𝑒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3397885" y="3643630"/>
                <a:ext cx="1640840" cy="72072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圆角矩形 17"/>
          <p:cNvSpPr/>
          <p:nvPr>
            <p:custDataLst>
              <p:tags r:id="rId13"/>
            </p:custDataLst>
          </p:nvPr>
        </p:nvSpPr>
        <p:spPr>
          <a:xfrm>
            <a:off x="5688965" y="1751965"/>
            <a:ext cx="1640840" cy="10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5688965" y="1745615"/>
                <a:ext cx="1640840" cy="123571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1500"/>
                  </a:spcAft>
                </a:pPr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Proportional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algn="ctr" fontAlgn="auto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</m:sub>
                      </m:sSub>
                      <m:r>
                        <a:rPr lang="en-US" altLang="zh-CN" sz="2000" i="1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m:t>𝑒</m:t>
                      </m:r>
                      <m:r>
                        <a:rPr lang="en-US" altLang="zh-CN" sz="2000" i="1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m:t>(</m:t>
                      </m:r>
                      <m:r>
                        <a:rPr lang="en-US" altLang="zh-CN" sz="2000" i="1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m:t>𝑡</m:t>
                      </m:r>
                      <m:r>
                        <a:rPr lang="en-US" altLang="zh-CN" sz="2000" i="1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algn="ctr" fontAlgn="auto">
                  <a:lnSpc>
                    <a:spcPct val="100000"/>
                  </a:lnSpc>
                </a:pPr>
                <a:endParaRPr lang="en-US" altLang="zh-CN" sz="2000" i="1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5688965" y="1745615"/>
                <a:ext cx="1640840" cy="12357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肘形连接符 41"/>
          <p:cNvCxnSpPr/>
          <p:nvPr/>
        </p:nvCxnSpPr>
        <p:spPr>
          <a:xfrm>
            <a:off x="2432050" y="3397250"/>
            <a:ext cx="970915" cy="607060"/>
          </a:xfrm>
          <a:prstGeom prst="bentConnector3">
            <a:avLst>
              <a:gd name="adj1" fmla="val 48986"/>
            </a:avLst>
          </a:prstGeom>
          <a:ln w="19050">
            <a:solidFill>
              <a:srgbClr val="B1961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" idx="3"/>
            <a:endCxn id="14" idx="1"/>
          </p:cNvCxnSpPr>
          <p:nvPr>
            <p:custDataLst>
              <p:tags r:id="rId17"/>
            </p:custDataLst>
          </p:nvPr>
        </p:nvCxnSpPr>
        <p:spPr>
          <a:xfrm flipV="1">
            <a:off x="2427605" y="4004310"/>
            <a:ext cx="970280" cy="553085"/>
          </a:xfrm>
          <a:prstGeom prst="bentConnector3">
            <a:avLst>
              <a:gd name="adj1" fmla="val 50000"/>
            </a:avLst>
          </a:prstGeom>
          <a:ln w="19050">
            <a:solidFill>
              <a:srgbClr val="B1961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4" idx="3"/>
            <a:endCxn id="18" idx="1"/>
          </p:cNvCxnSpPr>
          <p:nvPr/>
        </p:nvCxnSpPr>
        <p:spPr>
          <a:xfrm flipV="1">
            <a:off x="5038725" y="2292350"/>
            <a:ext cx="650240" cy="1711960"/>
          </a:xfrm>
          <a:prstGeom prst="bentConnector3">
            <a:avLst>
              <a:gd name="adj1" fmla="val 50000"/>
            </a:avLst>
          </a:prstGeom>
          <a:ln w="19050">
            <a:solidFill>
              <a:srgbClr val="6B91C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4" idx="3"/>
            <a:endCxn id="65" idx="1"/>
          </p:cNvCxnSpPr>
          <p:nvPr/>
        </p:nvCxnSpPr>
        <p:spPr>
          <a:xfrm>
            <a:off x="5038725" y="4004310"/>
            <a:ext cx="664845" cy="1625600"/>
          </a:xfrm>
          <a:prstGeom prst="bentConnector3">
            <a:avLst>
              <a:gd name="adj1" fmla="val 50048"/>
            </a:avLst>
          </a:prstGeom>
          <a:ln w="19050">
            <a:solidFill>
              <a:srgbClr val="7E9FD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4" idx="3"/>
            <a:endCxn id="66" idx="1"/>
          </p:cNvCxnSpPr>
          <p:nvPr/>
        </p:nvCxnSpPr>
        <p:spPr>
          <a:xfrm flipV="1">
            <a:off x="5038725" y="3997960"/>
            <a:ext cx="655955" cy="6350"/>
          </a:xfrm>
          <a:prstGeom prst="straightConnector1">
            <a:avLst/>
          </a:prstGeom>
          <a:ln w="19050">
            <a:solidFill>
              <a:srgbClr val="7E9FD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26" idx="1"/>
          </p:cNvCxnSpPr>
          <p:nvPr/>
        </p:nvCxnSpPr>
        <p:spPr>
          <a:xfrm>
            <a:off x="7329805" y="2292350"/>
            <a:ext cx="735965" cy="1711960"/>
          </a:xfrm>
          <a:prstGeom prst="bentConnector3">
            <a:avLst>
              <a:gd name="adj1" fmla="val 50043"/>
            </a:avLst>
          </a:prstGeom>
          <a:ln w="19050">
            <a:solidFill>
              <a:srgbClr val="8DC469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>
            <p:custDataLst>
              <p:tags r:id="rId18"/>
            </p:custDataLst>
          </p:nvPr>
        </p:nvSpPr>
        <p:spPr>
          <a:xfrm>
            <a:off x="8065770" y="3643630"/>
            <a:ext cx="1640840" cy="7213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8077200" y="3616960"/>
            <a:ext cx="1629410" cy="7473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Output</a:t>
            </a:r>
            <a:endParaRPr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35520" y="3997960"/>
            <a:ext cx="730250" cy="1631950"/>
            <a:chOff x="11552" y="6296"/>
            <a:chExt cx="1150" cy="2570"/>
          </a:xfrm>
        </p:grpSpPr>
        <p:cxnSp>
          <p:nvCxnSpPr>
            <p:cNvPr id="51" name="肘形连接符 50"/>
            <p:cNvCxnSpPr>
              <a:stCxn id="65" idx="3"/>
              <a:endCxn id="26" idx="1"/>
            </p:cNvCxnSpPr>
            <p:nvPr/>
          </p:nvCxnSpPr>
          <p:spPr>
            <a:xfrm flipV="1">
              <a:off x="11566" y="6306"/>
              <a:ext cx="1136" cy="25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8DC469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66" idx="3"/>
              <a:endCxn id="26" idx="1"/>
            </p:cNvCxnSpPr>
            <p:nvPr/>
          </p:nvCxnSpPr>
          <p:spPr>
            <a:xfrm>
              <a:off x="11552" y="6296"/>
              <a:ext cx="1150" cy="10"/>
            </a:xfrm>
            <a:prstGeom prst="straightConnector1">
              <a:avLst/>
            </a:prstGeom>
            <a:ln w="19050">
              <a:solidFill>
                <a:srgbClr val="8DC469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圆角矩形 64"/>
          <p:cNvSpPr/>
          <p:nvPr>
            <p:custDataLst>
              <p:tags r:id="rId20"/>
            </p:custDataLst>
          </p:nvPr>
        </p:nvSpPr>
        <p:spPr>
          <a:xfrm>
            <a:off x="5703570" y="5089525"/>
            <a:ext cx="1640840" cy="10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5694680" y="5081905"/>
                <a:ext cx="1640840" cy="109347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indent="0" algn="ctr" fontAlgn="auto">
                  <a:lnSpc>
                    <a:spcPct val="110000"/>
                  </a:lnSpc>
                </a:pPr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Derivative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algn="ctr" fontAlgn="auto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Times New Roman" panose="02020603050405020304" pitchFamily="18" charset="0"/>
                                  <a:ea typeface="微软雅黑" panose="020B0503020204020204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𝑒</m:t>
                              </m:r>
                              <m:r>
                                <a:rPr lang="en-US" altLang="zh-CN" sz="2000" i="1">
                                  <a:latin typeface="Times New Roman" panose="02020603050405020304" pitchFamily="18" charset="0"/>
                                  <a:ea typeface="微软雅黑" panose="020B0503020204020204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Times New Roman" panose="02020603050405020304" pitchFamily="18" charset="0"/>
                                  <a:ea typeface="微软雅黑" panose="020B0503020204020204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Times New Roman" panose="02020603050405020304" pitchFamily="18" charset="0"/>
                                  <a:ea typeface="微软雅黑" panose="020B0503020204020204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>
                              <a:latin typeface="Times New Roman" panose="02020603050405020304" pitchFamily="18" charset="0"/>
                              <a:ea typeface="微软雅黑" panose="020B0503020204020204" charset="-122"/>
                              <a:cs typeface="Times New Roman" panose="02020603050405020304" pitchFamily="18" charset="0"/>
                              <a:sym typeface="+mn-ea"/>
                            </a:rPr>
                            <m:t> 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5694680" y="5081905"/>
                <a:ext cx="1640840" cy="109347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圆角矩形 65"/>
          <p:cNvSpPr/>
          <p:nvPr>
            <p:custDataLst>
              <p:tags r:id="rId24"/>
            </p:custDataLst>
          </p:nvPr>
        </p:nvSpPr>
        <p:spPr>
          <a:xfrm>
            <a:off x="5694680" y="3457575"/>
            <a:ext cx="1640840" cy="10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5699125" y="3452495"/>
                <a:ext cx="1631950" cy="109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indent="0" algn="ctr" fontAlgn="auto">
                  <a:lnSpc>
                    <a:spcPct val="103000"/>
                  </a:lnSpc>
                </a:pPr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Integral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algn="ctr" fontAlgn="auto">
                  <a:lnSpc>
                    <a:spcPct val="10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𝜉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𝜉</m:t>
                          </m:r>
                        </m:e>
                      </m:nary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5699125" y="3452495"/>
                <a:ext cx="1631950" cy="109220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>
            <p:custDataLst>
              <p:tags r:id="rId28"/>
            </p:custDataLst>
          </p:nvPr>
        </p:nvSpPr>
        <p:spPr>
          <a:xfrm>
            <a:off x="10045065" y="3643630"/>
            <a:ext cx="1640840" cy="7213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10056495" y="3616960"/>
                <a:ext cx="1629410" cy="74739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Server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0"/>
                </p:custDataLst>
              </p:nvPr>
            </p:nvSpPr>
            <p:spPr>
              <a:xfrm>
                <a:off x="10056495" y="3616960"/>
                <a:ext cx="1629410" cy="74739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>
            <p:custDataLst>
              <p:tags r:id="rId32"/>
            </p:custDataLst>
          </p:nvPr>
        </p:nvCxnSpPr>
        <p:spPr>
          <a:xfrm>
            <a:off x="9711690" y="4003675"/>
            <a:ext cx="33718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>
            <p:custDataLst>
              <p:tags r:id="rId33"/>
            </p:custDataLst>
          </p:nvPr>
        </p:nvSpPr>
        <p:spPr>
          <a:xfrm>
            <a:off x="5703570" y="431165"/>
            <a:ext cx="1640840" cy="721360"/>
          </a:xfrm>
          <a:prstGeom prst="roundRect">
            <a:avLst/>
          </a:prstGeom>
          <a:solidFill>
            <a:srgbClr val="F2E3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4"/>
            </p:custDataLst>
          </p:nvPr>
        </p:nvSpPr>
        <p:spPr>
          <a:xfrm>
            <a:off x="5703570" y="404495"/>
            <a:ext cx="1640840" cy="748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BP Network</a:t>
            </a:r>
            <a:endParaRPr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3" name="直接箭头连接符 22"/>
          <p:cNvCxnSpPr/>
          <p:nvPr>
            <p:custDataLst>
              <p:tags r:id="rId35"/>
            </p:custDataLst>
          </p:nvPr>
        </p:nvCxnSpPr>
        <p:spPr>
          <a:xfrm flipH="1">
            <a:off x="6523990" y="2839085"/>
            <a:ext cx="0" cy="612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36"/>
            </p:custDataLst>
          </p:nvPr>
        </p:nvCxnSpPr>
        <p:spPr>
          <a:xfrm flipH="1">
            <a:off x="6912610" y="2842260"/>
            <a:ext cx="0" cy="612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37"/>
            </p:custDataLst>
          </p:nvPr>
        </p:nvCxnSpPr>
        <p:spPr>
          <a:xfrm flipH="1">
            <a:off x="6106160" y="2839085"/>
            <a:ext cx="0" cy="612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38"/>
            </p:custDataLst>
          </p:nvPr>
        </p:nvCxnSpPr>
        <p:spPr>
          <a:xfrm flipH="1">
            <a:off x="6523990" y="4527550"/>
            <a:ext cx="0" cy="576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39"/>
            </p:custDataLst>
          </p:nvPr>
        </p:nvCxnSpPr>
        <p:spPr>
          <a:xfrm flipH="1">
            <a:off x="6912610" y="4530725"/>
            <a:ext cx="0" cy="576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40"/>
            </p:custDataLst>
          </p:nvPr>
        </p:nvCxnSpPr>
        <p:spPr>
          <a:xfrm flipH="1">
            <a:off x="6106160" y="4527550"/>
            <a:ext cx="0" cy="576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" idx="0"/>
            <a:endCxn id="11" idx="3"/>
          </p:cNvCxnSpPr>
          <p:nvPr/>
        </p:nvCxnSpPr>
        <p:spPr>
          <a:xfrm rot="16200000" flipV="1">
            <a:off x="7688580" y="434340"/>
            <a:ext cx="2838450" cy="352679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" idx="2"/>
            <a:endCxn id="5" idx="2"/>
          </p:cNvCxnSpPr>
          <p:nvPr>
            <p:custDataLst>
              <p:tags r:id="rId41"/>
            </p:custDataLst>
          </p:nvPr>
        </p:nvCxnSpPr>
        <p:spPr>
          <a:xfrm rot="5400000">
            <a:off x="5955665" y="15240"/>
            <a:ext cx="567055" cy="9264015"/>
          </a:xfrm>
          <a:prstGeom prst="bentConnector3">
            <a:avLst>
              <a:gd name="adj1" fmla="val 348040"/>
            </a:avLst>
          </a:prstGeom>
          <a:ln w="1905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20" idx="0"/>
            <a:endCxn id="11" idx="1"/>
          </p:cNvCxnSpPr>
          <p:nvPr>
            <p:custDataLst>
              <p:tags r:id="rId42"/>
            </p:custDataLst>
          </p:nvPr>
        </p:nvCxnSpPr>
        <p:spPr>
          <a:xfrm rot="16200000">
            <a:off x="2532698" y="-147637"/>
            <a:ext cx="2244725" cy="409702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11" idx="1"/>
          </p:cNvCxnSpPr>
          <p:nvPr>
            <p:custDataLst>
              <p:tags r:id="rId43"/>
            </p:custDataLst>
          </p:nvPr>
        </p:nvCxnSpPr>
        <p:spPr>
          <a:xfrm rot="10800000" flipH="1">
            <a:off x="786130" y="778510"/>
            <a:ext cx="4917440" cy="3778885"/>
          </a:xfrm>
          <a:prstGeom prst="bentConnector3">
            <a:avLst>
              <a:gd name="adj1" fmla="val -484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44"/>
            </p:custDataLst>
          </p:nvPr>
        </p:nvCxnSpPr>
        <p:spPr>
          <a:xfrm flipH="1">
            <a:off x="6523990" y="1152525"/>
            <a:ext cx="0" cy="612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45"/>
            </p:custDataLst>
          </p:nvPr>
        </p:nvCxnSpPr>
        <p:spPr>
          <a:xfrm flipH="1">
            <a:off x="6912610" y="1155700"/>
            <a:ext cx="0" cy="612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46"/>
            </p:custDataLst>
          </p:nvPr>
        </p:nvCxnSpPr>
        <p:spPr>
          <a:xfrm flipH="1">
            <a:off x="6106160" y="1152525"/>
            <a:ext cx="0" cy="612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297045" y="1970405"/>
            <a:ext cx="4156710" cy="33775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33820" y="3286125"/>
            <a:ext cx="1854000" cy="79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55150" y="2682875"/>
            <a:ext cx="2520315" cy="28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72270" y="2811145"/>
            <a:ext cx="2520315" cy="2936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88120" y="2941955"/>
            <a:ext cx="2520315" cy="30060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04685" y="3265170"/>
            <a:ext cx="1374140" cy="8204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zh-CN" altLang="en-US" sz="17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Resource </a:t>
            </a:r>
            <a:r>
              <a:rPr lang="en-US" altLang="zh-CN" sz="17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</a:t>
            </a:r>
            <a:r>
              <a:rPr lang="zh-CN" altLang="en-US" sz="17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cheduling </a:t>
            </a:r>
            <a:r>
              <a:rPr lang="en-US" altLang="zh-CN" sz="17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</a:t>
            </a:r>
            <a:r>
              <a:rPr lang="zh-CN" altLang="en-US" sz="17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xecutor</a:t>
            </a:r>
            <a:endParaRPr lang="zh-CN" altLang="en-US" sz="17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669905" y="5444490"/>
            <a:ext cx="938530" cy="5029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en-US" altLang="zh-CN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Node</a:t>
            </a:r>
            <a:endParaRPr lang="en-US" altLang="zh-CN" b="1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>
            <p:custDataLst>
              <p:tags r:id="rId2"/>
            </p:custDataLst>
          </p:nvPr>
        </p:nvSpPr>
        <p:spPr>
          <a:xfrm>
            <a:off x="1257935" y="3237230"/>
            <a:ext cx="1858645" cy="7918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>
            <p:custDataLst>
              <p:tags r:id="rId3"/>
            </p:custDataLst>
          </p:nvPr>
        </p:nvSpPr>
        <p:spPr>
          <a:xfrm>
            <a:off x="1660525" y="3236595"/>
            <a:ext cx="1600200" cy="7848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zh-CN" altLang="en-US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 </a:t>
            </a:r>
            <a:r>
              <a:rPr lang="en-US" altLang="zh-CN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</a:t>
            </a:r>
            <a:r>
              <a:rPr lang="zh-CN" altLang="en-US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tatus</a:t>
            </a:r>
            <a:endParaRPr lang="zh-CN" altLang="en-US" sz="1700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zh-CN" altLang="en-US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zh-CN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etector</a:t>
            </a:r>
            <a:endParaRPr lang="en-US" altLang="zh-CN" sz="1700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>
            <p:custDataLst>
              <p:tags r:id="rId4"/>
            </p:custDataLst>
          </p:nvPr>
        </p:nvSpPr>
        <p:spPr>
          <a:xfrm>
            <a:off x="1262380" y="472440"/>
            <a:ext cx="1854000" cy="79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>
            <p:custDataLst>
              <p:tags r:id="rId5"/>
            </p:custDataLst>
          </p:nvPr>
        </p:nvSpPr>
        <p:spPr>
          <a:xfrm>
            <a:off x="1700530" y="472440"/>
            <a:ext cx="1415415" cy="7918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17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  </a:t>
            </a:r>
            <a:r>
              <a:rPr lang="en-US" altLang="zh-CN" sz="17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zh-CN" altLang="en-US" sz="17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reprocessor</a:t>
            </a:r>
            <a:endParaRPr lang="zh-CN" altLang="en-US" sz="170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6" name="图片 105" descr="微信截图_20230111190942副本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03655" y="474345"/>
            <a:ext cx="541020" cy="767080"/>
          </a:xfrm>
          <a:prstGeom prst="rect">
            <a:avLst/>
          </a:prstGeom>
        </p:spPr>
      </p:pic>
      <p:sp>
        <p:nvSpPr>
          <p:cNvPr id="90" name="圆角矩形 89"/>
          <p:cNvSpPr/>
          <p:nvPr>
            <p:custDataLst>
              <p:tags r:id="rId8"/>
            </p:custDataLst>
          </p:nvPr>
        </p:nvSpPr>
        <p:spPr>
          <a:xfrm>
            <a:off x="1258570" y="1881505"/>
            <a:ext cx="1854000" cy="79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>
            <p:custDataLst>
              <p:tags r:id="rId9"/>
            </p:custDataLst>
          </p:nvPr>
        </p:nvSpPr>
        <p:spPr>
          <a:xfrm>
            <a:off x="1794510" y="1882140"/>
            <a:ext cx="1318260" cy="7893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zh-CN" altLang="en-US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Horizontal </a:t>
            </a:r>
            <a:r>
              <a:rPr lang="en-US" altLang="zh-CN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zh-CN" altLang="en-US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ontroller</a:t>
            </a:r>
            <a:endParaRPr lang="en-US" altLang="zh-CN" sz="1700" i="1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11" name="图片 110" descr="微信截图_2023011119134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81430" y="1989455"/>
            <a:ext cx="630000" cy="583284"/>
          </a:xfrm>
          <a:prstGeom prst="rect">
            <a:avLst/>
          </a:prstGeom>
        </p:spPr>
      </p:pic>
      <p:pic>
        <p:nvPicPr>
          <p:cNvPr id="109" name="图片 108" descr="微信截图_2023011119134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70650" y="3392805"/>
            <a:ext cx="630000" cy="582967"/>
          </a:xfrm>
          <a:prstGeom prst="rect">
            <a:avLst/>
          </a:prstGeom>
        </p:spPr>
      </p:pic>
      <p:sp>
        <p:nvSpPr>
          <p:cNvPr id="101" name="椭圆 100"/>
          <p:cNvSpPr/>
          <p:nvPr>
            <p:custDataLst>
              <p:tags r:id="rId14"/>
            </p:custDataLst>
          </p:nvPr>
        </p:nvSpPr>
        <p:spPr>
          <a:xfrm>
            <a:off x="9511665" y="3192145"/>
            <a:ext cx="635000" cy="6223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1EFD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>
            <p:custDataLst>
              <p:tags r:id="rId15"/>
            </p:custDataLst>
          </p:nvPr>
        </p:nvSpPr>
        <p:spPr>
          <a:xfrm>
            <a:off x="9088120" y="3277235"/>
            <a:ext cx="1459865" cy="4800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Pod</a:t>
            </a:r>
            <a:endParaRPr lang="en-US" altLang="zh-CN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>
            <p:custDataLst>
              <p:tags r:id="rId16"/>
            </p:custDataLst>
          </p:nvPr>
        </p:nvSpPr>
        <p:spPr>
          <a:xfrm>
            <a:off x="10709910" y="3729355"/>
            <a:ext cx="635000" cy="6223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1EFD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>
            <p:custDataLst>
              <p:tags r:id="rId17"/>
            </p:custDataLst>
          </p:nvPr>
        </p:nvSpPr>
        <p:spPr>
          <a:xfrm>
            <a:off x="10279380" y="3814445"/>
            <a:ext cx="1466850" cy="4800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Pod</a:t>
            </a:r>
            <a:endParaRPr lang="en-US" altLang="zh-CN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>
            <p:custDataLst>
              <p:tags r:id="rId18"/>
            </p:custDataLst>
          </p:nvPr>
        </p:nvSpPr>
        <p:spPr>
          <a:xfrm>
            <a:off x="4657090" y="2269490"/>
            <a:ext cx="1854000" cy="79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0" name="文本框 119"/>
          <p:cNvSpPr txBox="1"/>
          <p:nvPr>
            <p:custDataLst>
              <p:tags r:id="rId19"/>
            </p:custDataLst>
          </p:nvPr>
        </p:nvSpPr>
        <p:spPr>
          <a:xfrm>
            <a:off x="5203190" y="2270125"/>
            <a:ext cx="1308100" cy="8026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zh-CN" altLang="en-US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Horizontal</a:t>
            </a:r>
            <a:endParaRPr lang="zh-CN" altLang="en-US" sz="1700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en-US" altLang="zh-CN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Scaling</a:t>
            </a:r>
            <a:endParaRPr lang="en-US" altLang="zh-CN" sz="1700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7" name="图片 106" descr="微信截图_20230111191107副本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692015" y="2379980"/>
            <a:ext cx="581660" cy="575945"/>
          </a:xfrm>
          <a:prstGeom prst="rect">
            <a:avLst/>
          </a:prstGeom>
        </p:spPr>
      </p:pic>
      <p:sp>
        <p:nvSpPr>
          <p:cNvPr id="122" name="圆角矩形 121"/>
          <p:cNvSpPr/>
          <p:nvPr>
            <p:custDataLst>
              <p:tags r:id="rId22"/>
            </p:custDataLst>
          </p:nvPr>
        </p:nvSpPr>
        <p:spPr>
          <a:xfrm>
            <a:off x="4653915" y="4302760"/>
            <a:ext cx="1854000" cy="721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>
            <p:custDataLst>
              <p:tags r:id="rId23"/>
            </p:custDataLst>
          </p:nvPr>
        </p:nvSpPr>
        <p:spPr>
          <a:xfrm>
            <a:off x="5269865" y="4302760"/>
            <a:ext cx="1242060" cy="721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en-US" altLang="zh-CN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Vertical</a:t>
            </a:r>
            <a:endParaRPr lang="zh-CN" altLang="en-US" sz="1700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en-US" altLang="zh-CN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Scaling</a:t>
            </a:r>
            <a:endParaRPr lang="zh-CN" altLang="en-US" sz="1700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29" name="肘形连接符 128"/>
          <p:cNvCxnSpPr>
            <a:stCxn id="119" idx="3"/>
            <a:endCxn id="8" idx="0"/>
          </p:cNvCxnSpPr>
          <p:nvPr/>
        </p:nvCxnSpPr>
        <p:spPr>
          <a:xfrm>
            <a:off x="6511290" y="2665730"/>
            <a:ext cx="849630" cy="620395"/>
          </a:xfrm>
          <a:prstGeom prst="bentConnector2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>
            <p:custDataLst>
              <p:tags r:id="rId24"/>
            </p:custDataLst>
          </p:nvPr>
        </p:nvSpPr>
        <p:spPr>
          <a:xfrm>
            <a:off x="9611360" y="465455"/>
            <a:ext cx="1854000" cy="79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5"/>
            </p:custDataLst>
          </p:nvPr>
        </p:nvSpPr>
        <p:spPr>
          <a:xfrm>
            <a:off x="10146030" y="474345"/>
            <a:ext cx="1319530" cy="7823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en-US" altLang="zh-CN" sz="17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Metrics</a:t>
            </a:r>
            <a:r>
              <a:rPr lang="zh-CN" altLang="en-US" sz="17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Collector</a:t>
            </a:r>
            <a:endParaRPr lang="zh-CN" altLang="en-US" sz="17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微信截图_20230111191234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9626600" y="551815"/>
            <a:ext cx="612000" cy="599747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81" idx="2"/>
            <a:endCxn id="90" idx="0"/>
          </p:cNvCxnSpPr>
          <p:nvPr>
            <p:custDataLst>
              <p:tags r:id="rId28"/>
            </p:custDataLst>
          </p:nvPr>
        </p:nvCxnSpPr>
        <p:spPr>
          <a:xfrm flipH="1">
            <a:off x="2185670" y="1264285"/>
            <a:ext cx="3810" cy="617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4" idx="0"/>
            <a:endCxn id="2" idx="2"/>
          </p:cNvCxnSpPr>
          <p:nvPr>
            <p:custDataLst>
              <p:tags r:id="rId29"/>
            </p:custDataLst>
          </p:nvPr>
        </p:nvCxnSpPr>
        <p:spPr>
          <a:xfrm flipV="1">
            <a:off x="10532745" y="1257300"/>
            <a:ext cx="5715" cy="1553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9" idx="2"/>
            <a:endCxn id="122" idx="0"/>
          </p:cNvCxnSpPr>
          <p:nvPr>
            <p:custDataLst>
              <p:tags r:id="rId30"/>
            </p:custDataLst>
          </p:nvPr>
        </p:nvCxnSpPr>
        <p:spPr>
          <a:xfrm flipH="1">
            <a:off x="5581015" y="3061335"/>
            <a:ext cx="3175" cy="12414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31"/>
            </p:custDataLst>
          </p:nvPr>
        </p:nvCxnSpPr>
        <p:spPr>
          <a:xfrm flipV="1">
            <a:off x="8286115" y="3729355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2" idx="3"/>
            <a:endCxn id="8" idx="2"/>
          </p:cNvCxnSpPr>
          <p:nvPr>
            <p:custDataLst>
              <p:tags r:id="rId32"/>
            </p:custDataLst>
          </p:nvPr>
        </p:nvCxnSpPr>
        <p:spPr>
          <a:xfrm flipV="1">
            <a:off x="6508115" y="4077970"/>
            <a:ext cx="852805" cy="585470"/>
          </a:xfrm>
          <a:prstGeom prst="bentConnector2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1"/>
            <a:endCxn id="81" idx="3"/>
          </p:cNvCxnSpPr>
          <p:nvPr>
            <p:custDataLst>
              <p:tags r:id="rId33"/>
            </p:custDataLst>
          </p:nvPr>
        </p:nvCxnSpPr>
        <p:spPr>
          <a:xfrm flipH="1">
            <a:off x="3116580" y="861695"/>
            <a:ext cx="6494780" cy="6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0" idx="2"/>
            <a:endCxn id="43" idx="0"/>
          </p:cNvCxnSpPr>
          <p:nvPr>
            <p:custDataLst>
              <p:tags r:id="rId34"/>
            </p:custDataLst>
          </p:nvPr>
        </p:nvCxnSpPr>
        <p:spPr>
          <a:xfrm>
            <a:off x="2185670" y="2673350"/>
            <a:ext cx="1905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>
            <p:custDataLst>
              <p:tags r:id="rId35"/>
            </p:custDataLst>
          </p:nvPr>
        </p:nvSpPr>
        <p:spPr>
          <a:xfrm>
            <a:off x="189230" y="5057140"/>
            <a:ext cx="1853565" cy="79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36"/>
            </p:custDataLst>
          </p:nvPr>
        </p:nvSpPr>
        <p:spPr>
          <a:xfrm>
            <a:off x="608330" y="5066665"/>
            <a:ext cx="1435100" cy="7829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en-US" altLang="zh-CN" sz="17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A-PID</a:t>
            </a:r>
            <a:endParaRPr lang="en-US" altLang="zh-CN" sz="1700"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en-US" altLang="zh-CN" sz="17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zh-CN" altLang="en-US" sz="17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ontroller</a:t>
            </a:r>
            <a:endParaRPr lang="zh-CN" altLang="en-US" sz="1700"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>
            <p:custDataLst>
              <p:tags r:id="rId37"/>
            </p:custDataLst>
          </p:nvPr>
        </p:nvSpPr>
        <p:spPr>
          <a:xfrm>
            <a:off x="2333625" y="5057140"/>
            <a:ext cx="1854000" cy="79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38"/>
            </p:custDataLst>
          </p:nvPr>
        </p:nvSpPr>
        <p:spPr>
          <a:xfrm>
            <a:off x="2868295" y="5076190"/>
            <a:ext cx="1290955" cy="7734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zh-CN" altLang="en-US" sz="17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Load </a:t>
            </a:r>
            <a:r>
              <a:rPr lang="en-US" altLang="zh-CN" sz="17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</a:t>
            </a:r>
            <a:r>
              <a:rPr lang="zh-CN" altLang="en-US" sz="1700"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redictor</a:t>
            </a:r>
            <a:endParaRPr lang="zh-CN" altLang="en-US" sz="1700"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40" name="肘形连接符 39"/>
          <p:cNvCxnSpPr>
            <a:stCxn id="43" idx="2"/>
            <a:endCxn id="33" idx="0"/>
          </p:cNvCxnSpPr>
          <p:nvPr>
            <p:custDataLst>
              <p:tags r:id="rId39"/>
            </p:custDataLst>
          </p:nvPr>
        </p:nvCxnSpPr>
        <p:spPr>
          <a:xfrm rot="5400000">
            <a:off x="1137920" y="4007485"/>
            <a:ext cx="1028065" cy="1071245"/>
          </a:xfrm>
          <a:prstGeom prst="bentConnector3">
            <a:avLst>
              <a:gd name="adj1" fmla="val 5694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43" idx="2"/>
            <a:endCxn id="37" idx="0"/>
          </p:cNvCxnSpPr>
          <p:nvPr>
            <p:custDataLst>
              <p:tags r:id="rId40"/>
            </p:custDataLst>
          </p:nvPr>
        </p:nvCxnSpPr>
        <p:spPr>
          <a:xfrm rot="5400000" flipV="1">
            <a:off x="2210118" y="4006533"/>
            <a:ext cx="1028065" cy="1073150"/>
          </a:xfrm>
          <a:prstGeom prst="bentConnector3">
            <a:avLst>
              <a:gd name="adj1" fmla="val 5694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7" idx="2"/>
            <a:endCxn id="122" idx="2"/>
          </p:cNvCxnSpPr>
          <p:nvPr>
            <p:custDataLst>
              <p:tags r:id="rId41"/>
            </p:custDataLst>
          </p:nvPr>
        </p:nvCxnSpPr>
        <p:spPr>
          <a:xfrm rot="5400000" flipH="1" flipV="1">
            <a:off x="4008438" y="4276408"/>
            <a:ext cx="824865" cy="2320290"/>
          </a:xfrm>
          <a:prstGeom prst="bentConnector3">
            <a:avLst>
              <a:gd name="adj1" fmla="val -7066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>
            <p:custDataLst>
              <p:tags r:id="rId42"/>
            </p:custDataLst>
          </p:nvPr>
        </p:nvCxnSpPr>
        <p:spPr>
          <a:xfrm rot="5400000" flipH="1" flipV="1">
            <a:off x="2936240" y="3204210"/>
            <a:ext cx="824865" cy="4464685"/>
          </a:xfrm>
          <a:prstGeom prst="bentConnector3">
            <a:avLst>
              <a:gd name="adj1" fmla="val -7066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>
            <p:custDataLst>
              <p:tags r:id="rId43"/>
            </p:custDataLst>
          </p:nvPr>
        </p:nvSpPr>
        <p:spPr>
          <a:xfrm>
            <a:off x="9661525" y="4230370"/>
            <a:ext cx="987425" cy="96774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1EFD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44"/>
            </p:custDataLst>
          </p:nvPr>
        </p:nvSpPr>
        <p:spPr>
          <a:xfrm>
            <a:off x="9425305" y="4474210"/>
            <a:ext cx="1459865" cy="4800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 fontAlgn="ctr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Pod</a:t>
            </a:r>
            <a:endParaRPr lang="en-US" altLang="zh-CN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61" name="肘形连接符 60"/>
          <p:cNvCxnSpPr>
            <a:stCxn id="91" idx="3"/>
            <a:endCxn id="119" idx="0"/>
          </p:cNvCxnSpPr>
          <p:nvPr>
            <p:custDataLst>
              <p:tags r:id="rId45"/>
            </p:custDataLst>
          </p:nvPr>
        </p:nvCxnSpPr>
        <p:spPr>
          <a:xfrm flipV="1">
            <a:off x="3112770" y="2269490"/>
            <a:ext cx="2471420" cy="7620"/>
          </a:xfrm>
          <a:prstGeom prst="bentConnector4">
            <a:avLst>
              <a:gd name="adj1" fmla="val 34506"/>
              <a:gd name="adj2" fmla="val 83083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图片 61" descr="图片1副本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4701540" y="4386580"/>
            <a:ext cx="558248" cy="586800"/>
          </a:xfrm>
          <a:prstGeom prst="rect">
            <a:avLst/>
          </a:prstGeom>
        </p:spPr>
      </p:pic>
      <p:cxnSp>
        <p:nvCxnSpPr>
          <p:cNvPr id="70" name="肘形连接符 69"/>
          <p:cNvCxnSpPr>
            <a:stCxn id="43" idx="3"/>
            <a:endCxn id="122" idx="1"/>
          </p:cNvCxnSpPr>
          <p:nvPr>
            <p:custDataLst>
              <p:tags r:id="rId48"/>
            </p:custDataLst>
          </p:nvPr>
        </p:nvCxnSpPr>
        <p:spPr>
          <a:xfrm>
            <a:off x="3116580" y="3633470"/>
            <a:ext cx="1537335" cy="1029970"/>
          </a:xfrm>
          <a:prstGeom prst="bentConnector3">
            <a:avLst>
              <a:gd name="adj1" fmla="val 5002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 descr="图片1副本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261745" y="3328035"/>
            <a:ext cx="613889" cy="612000"/>
          </a:xfrm>
          <a:prstGeom prst="rect">
            <a:avLst/>
          </a:prstGeom>
        </p:spPr>
      </p:pic>
      <p:pic>
        <p:nvPicPr>
          <p:cNvPr id="84" name="图片 83" descr="图片1副本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367915" y="5147310"/>
            <a:ext cx="615294" cy="612000"/>
          </a:xfrm>
          <a:prstGeom prst="rect">
            <a:avLst/>
          </a:prstGeom>
        </p:spPr>
      </p:pic>
      <p:pic>
        <p:nvPicPr>
          <p:cNvPr id="85" name="图片 84" descr="图片1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00660" y="5147310"/>
            <a:ext cx="614106" cy="6120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2"/>
            </p:custDataLst>
          </p:nvPr>
        </p:nvSpPr>
        <p:spPr>
          <a:xfrm>
            <a:off x="7014210" y="1774190"/>
            <a:ext cx="1600200" cy="7848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ctr">
              <a:lnSpc>
                <a:spcPct val="100000"/>
              </a:lnSpc>
              <a:buClrTx/>
              <a:buSzTx/>
              <a:buFontTx/>
            </a:pPr>
            <a:r>
              <a:rPr lang="en-US" sz="170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Auto-Scaler</a:t>
            </a:r>
            <a:endParaRPr lang="en-US" altLang="zh-CN" sz="1700"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1" name="流程图: 联系 30"/>
          <p:cNvSpPr/>
          <p:nvPr>
            <p:custDataLst>
              <p:tags r:id="rId53"/>
            </p:custDataLst>
          </p:nvPr>
        </p:nvSpPr>
        <p:spPr>
          <a:xfrm>
            <a:off x="3365500" y="3185160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54"/>
            </p:custDataLst>
          </p:nvPr>
        </p:nvSpPr>
        <p:spPr>
          <a:xfrm>
            <a:off x="3256915" y="3195320"/>
            <a:ext cx="615315" cy="3848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pc="-5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5.2</a:t>
            </a:r>
            <a:endParaRPr lang="en-US" altLang="zh-CN" spc="-50">
              <a:solidFill>
                <a:srgbClr val="C00000"/>
              </a:solidFill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流程图: 联系 6"/>
          <p:cNvSpPr/>
          <p:nvPr>
            <p:custDataLst>
              <p:tags r:id="rId55"/>
            </p:custDataLst>
          </p:nvPr>
        </p:nvSpPr>
        <p:spPr>
          <a:xfrm>
            <a:off x="3355975" y="1836420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6"/>
            </p:custDataLst>
          </p:nvPr>
        </p:nvSpPr>
        <p:spPr>
          <a:xfrm>
            <a:off x="3247390" y="1837055"/>
            <a:ext cx="615315" cy="3848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pc="-5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4.2</a:t>
            </a:r>
            <a:endParaRPr lang="en-US" altLang="zh-CN" spc="-50">
              <a:solidFill>
                <a:srgbClr val="C00000"/>
              </a:solidFill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流程图: 联系 9"/>
          <p:cNvSpPr/>
          <p:nvPr>
            <p:custDataLst>
              <p:tags r:id="rId57"/>
            </p:custDataLst>
          </p:nvPr>
        </p:nvSpPr>
        <p:spPr>
          <a:xfrm>
            <a:off x="2256155" y="1360170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联系 11"/>
          <p:cNvSpPr/>
          <p:nvPr>
            <p:custDataLst>
              <p:tags r:id="rId58"/>
            </p:custDataLst>
          </p:nvPr>
        </p:nvSpPr>
        <p:spPr>
          <a:xfrm>
            <a:off x="6405245" y="419735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流程图: 联系 12"/>
          <p:cNvSpPr/>
          <p:nvPr>
            <p:custDataLst>
              <p:tags r:id="rId59"/>
            </p:custDataLst>
          </p:nvPr>
        </p:nvSpPr>
        <p:spPr>
          <a:xfrm>
            <a:off x="10603230" y="1755140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9" name="流程图: 联系 18"/>
          <p:cNvSpPr/>
          <p:nvPr>
            <p:custDataLst>
              <p:tags r:id="rId60"/>
            </p:custDataLst>
          </p:nvPr>
        </p:nvSpPr>
        <p:spPr>
          <a:xfrm>
            <a:off x="1214120" y="5909310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61"/>
            </p:custDataLst>
          </p:nvPr>
        </p:nvSpPr>
        <p:spPr>
          <a:xfrm>
            <a:off x="1105535" y="5908675"/>
            <a:ext cx="615315" cy="38608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pc="-25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5.1.1</a:t>
            </a:r>
            <a:endParaRPr lang="en-US" altLang="zh-CN" spc="-250">
              <a:solidFill>
                <a:srgbClr val="C00000"/>
              </a:solidFill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" name="流程图: 联系 25"/>
          <p:cNvSpPr/>
          <p:nvPr>
            <p:custDataLst>
              <p:tags r:id="rId62"/>
            </p:custDataLst>
          </p:nvPr>
        </p:nvSpPr>
        <p:spPr>
          <a:xfrm>
            <a:off x="3388360" y="5913120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63"/>
            </p:custDataLst>
          </p:nvPr>
        </p:nvSpPr>
        <p:spPr>
          <a:xfrm>
            <a:off x="3270250" y="5913755"/>
            <a:ext cx="615315" cy="3848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pc="-25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5.1.2</a:t>
            </a:r>
            <a:endParaRPr lang="en-US" altLang="zh-CN" spc="-250">
              <a:solidFill>
                <a:srgbClr val="C00000"/>
              </a:solidFill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9" name="流程图: 联系 28"/>
          <p:cNvSpPr/>
          <p:nvPr>
            <p:custDataLst>
              <p:tags r:id="rId64"/>
            </p:custDataLst>
          </p:nvPr>
        </p:nvSpPr>
        <p:spPr>
          <a:xfrm>
            <a:off x="2256155" y="4114800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65"/>
            </p:custDataLst>
          </p:nvPr>
        </p:nvSpPr>
        <p:spPr>
          <a:xfrm>
            <a:off x="2157095" y="4123690"/>
            <a:ext cx="615315" cy="38608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pc="-5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5.1</a:t>
            </a:r>
            <a:endParaRPr lang="en-US" altLang="zh-CN" spc="-50">
              <a:solidFill>
                <a:srgbClr val="C00000"/>
              </a:solidFill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" name="流程图: 联系 13"/>
          <p:cNvSpPr/>
          <p:nvPr>
            <p:custDataLst>
              <p:tags r:id="rId66"/>
            </p:custDataLst>
          </p:nvPr>
        </p:nvSpPr>
        <p:spPr>
          <a:xfrm>
            <a:off x="8572500" y="3251835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6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流程图: 联系 17"/>
          <p:cNvSpPr/>
          <p:nvPr>
            <p:custDataLst>
              <p:tags r:id="rId67"/>
            </p:custDataLst>
          </p:nvPr>
        </p:nvSpPr>
        <p:spPr>
          <a:xfrm>
            <a:off x="2246630" y="2745740"/>
            <a:ext cx="394970" cy="394970"/>
          </a:xfrm>
          <a:prstGeom prst="flowChartConnector">
            <a:avLst/>
          </a:prstGeom>
          <a:noFill/>
          <a:ln w="190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68"/>
            </p:custDataLst>
          </p:nvPr>
        </p:nvSpPr>
        <p:spPr>
          <a:xfrm>
            <a:off x="2147570" y="2745740"/>
            <a:ext cx="615315" cy="38544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pc="-5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4.1</a:t>
            </a:r>
            <a:endParaRPr lang="en-US" altLang="zh-CN" spc="-50">
              <a:solidFill>
                <a:srgbClr val="C00000"/>
              </a:solidFill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plot"/>
          <p:cNvPicPr>
            <a:picLocks noChangeAspect="1"/>
          </p:cNvPicPr>
          <p:nvPr/>
        </p:nvPicPr>
        <p:blipFill>
          <a:blip r:embed="rId1"/>
          <a:srcRect l="11686" t="11357" r="9104" b="9867"/>
          <a:stretch>
            <a:fillRect/>
          </a:stretch>
        </p:blipFill>
        <p:spPr>
          <a:xfrm>
            <a:off x="732790" y="1210310"/>
            <a:ext cx="4825967" cy="3600000"/>
          </a:xfrm>
          <a:prstGeom prst="rect">
            <a:avLst/>
          </a:prstGeom>
        </p:spPr>
      </p:pic>
      <p:pic>
        <p:nvPicPr>
          <p:cNvPr id="5" name="图片 4" descr="plot"/>
          <p:cNvPicPr>
            <a:picLocks noChangeAspect="1"/>
          </p:cNvPicPr>
          <p:nvPr/>
        </p:nvPicPr>
        <p:blipFill>
          <a:blip r:embed="rId2"/>
          <a:srcRect l="11523" t="11140" r="8930" b="10084"/>
          <a:stretch>
            <a:fillRect/>
          </a:stretch>
        </p:blipFill>
        <p:spPr>
          <a:xfrm>
            <a:off x="6660515" y="1210310"/>
            <a:ext cx="4846942" cy="360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77670" y="4810125"/>
            <a:ext cx="29356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performance</a:t>
            </a:r>
            <a:r>
              <a:rPr lang="en-US" altLang="zh-CN"/>
              <a:t>: </a:t>
            </a:r>
            <a:r>
              <a:rPr lang="zh-CN" altLang="en-US" b="1"/>
              <a:t>excellent</a:t>
            </a:r>
            <a:endParaRPr lang="zh-CN" altLang="en-US" b="1"/>
          </a:p>
          <a:p>
            <a:pPr algn="ctr"/>
            <a:r>
              <a:rPr lang="zh-CN" altLang="en-US">
                <a:sym typeface="+mn-ea"/>
              </a:rPr>
              <a:t>correlation</a:t>
            </a:r>
            <a:r>
              <a:rPr lang="en-US" altLang="zh-CN">
                <a:sym typeface="+mn-ea"/>
              </a:rPr>
              <a:t>: </a:t>
            </a:r>
            <a:r>
              <a:rPr lang="zh-CN" altLang="en-US" b="1"/>
              <a:t>high</a:t>
            </a:r>
            <a:endParaRPr lang="zh-CN" altLang="en-US"/>
          </a:p>
          <a:p>
            <a:pPr algn="ctr"/>
            <a:r>
              <a:rPr lang="zh-CN" altLang="en-US"/>
              <a:t>manifests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zh-CN" altLang="en-US" b="1"/>
              <a:t>short spike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7370445" y="4810125"/>
            <a:ext cx="34270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performance</a:t>
            </a:r>
            <a:r>
              <a:rPr lang="en-US" altLang="zh-CN">
                <a:sym typeface="+mn-ea"/>
              </a:rPr>
              <a:t>: </a:t>
            </a:r>
            <a:r>
              <a:rPr lang="zh-CN" altLang="en-US" b="1"/>
              <a:t>poor</a:t>
            </a:r>
            <a:endParaRPr lang="zh-CN" altLang="en-US" b="1"/>
          </a:p>
          <a:p>
            <a:pPr algn="ctr"/>
            <a:r>
              <a:rPr lang="zh-CN" altLang="en-US">
                <a:sym typeface="+mn-ea"/>
              </a:rPr>
              <a:t>correlation</a:t>
            </a:r>
            <a:r>
              <a:rPr lang="en-US" altLang="zh-CN">
                <a:sym typeface="+mn-ea"/>
              </a:rPr>
              <a:t>: </a:t>
            </a:r>
            <a:r>
              <a:rPr lang="en-US" altLang="zh-CN" b="1">
                <a:sym typeface="+mn-ea"/>
              </a:rPr>
              <a:t>low </a:t>
            </a:r>
            <a:endParaRPr lang="zh-CN" altLang="en-US"/>
          </a:p>
          <a:p>
            <a:pPr algn="ctr"/>
            <a:r>
              <a:rPr lang="zh-CN" altLang="en-US"/>
              <a:t>manifests</a:t>
            </a:r>
            <a:r>
              <a:rPr lang="en-US" altLang="zh-CN"/>
              <a:t>: </a:t>
            </a:r>
            <a:r>
              <a:rPr lang="zh-CN" altLang="en-US" b="1"/>
              <a:t>prolonged plateau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椭圆 18"/>
          <p:cNvSpPr/>
          <p:nvPr>
            <p:custDataLst>
              <p:tags r:id="rId1"/>
            </p:custDataLst>
          </p:nvPr>
        </p:nvSpPr>
        <p:spPr>
          <a:xfrm>
            <a:off x="9296400" y="2024380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2"/>
            </p:custDataLst>
          </p:nvPr>
        </p:nvSpPr>
        <p:spPr>
          <a:xfrm>
            <a:off x="9296400" y="3166745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9296400" y="4309110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" idx="6"/>
            <a:endCxn id="9" idx="2"/>
          </p:cNvCxnSpPr>
          <p:nvPr/>
        </p:nvCxnSpPr>
        <p:spPr>
          <a:xfrm flipH="1">
            <a:off x="2954655" y="1390015"/>
            <a:ext cx="2663190" cy="579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" idx="6"/>
            <a:endCxn id="10" idx="2"/>
          </p:cNvCxnSpPr>
          <p:nvPr/>
        </p:nvCxnSpPr>
        <p:spPr>
          <a:xfrm flipH="1">
            <a:off x="2954655" y="1390015"/>
            <a:ext cx="2663190" cy="1722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" idx="6"/>
            <a:endCxn id="11" idx="2"/>
          </p:cNvCxnSpPr>
          <p:nvPr/>
        </p:nvCxnSpPr>
        <p:spPr>
          <a:xfrm flipH="1">
            <a:off x="2954655" y="1390015"/>
            <a:ext cx="2663190" cy="2864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" idx="6"/>
            <a:endCxn id="12" idx="2"/>
          </p:cNvCxnSpPr>
          <p:nvPr/>
        </p:nvCxnSpPr>
        <p:spPr>
          <a:xfrm flipH="1">
            <a:off x="2954655" y="1390015"/>
            <a:ext cx="2663190" cy="4006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9" idx="2"/>
            <a:endCxn id="77" idx="6"/>
          </p:cNvCxnSpPr>
          <p:nvPr>
            <p:custDataLst>
              <p:tags r:id="rId4"/>
            </p:custDataLst>
          </p:nvPr>
        </p:nvCxnSpPr>
        <p:spPr>
          <a:xfrm flipH="1" flipV="1">
            <a:off x="6633210" y="1390015"/>
            <a:ext cx="2663190" cy="1142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0" idx="2"/>
            <a:endCxn id="77" idx="6"/>
          </p:cNvCxnSpPr>
          <p:nvPr>
            <p:custDataLst>
              <p:tags r:id="rId5"/>
            </p:custDataLst>
          </p:nvPr>
        </p:nvCxnSpPr>
        <p:spPr>
          <a:xfrm flipH="1" flipV="1">
            <a:off x="6633210" y="1390015"/>
            <a:ext cx="2663190" cy="2284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1" idx="2"/>
            <a:endCxn id="77" idx="6"/>
          </p:cNvCxnSpPr>
          <p:nvPr>
            <p:custDataLst>
              <p:tags r:id="rId6"/>
            </p:custDataLst>
          </p:nvPr>
        </p:nvCxnSpPr>
        <p:spPr>
          <a:xfrm flipH="1" flipV="1">
            <a:off x="6633210" y="1390015"/>
            <a:ext cx="2663190" cy="3427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9" idx="2"/>
            <a:endCxn id="78" idx="6"/>
          </p:cNvCxnSpPr>
          <p:nvPr>
            <p:custDataLst>
              <p:tags r:id="rId7"/>
            </p:custDataLst>
          </p:nvPr>
        </p:nvCxnSpPr>
        <p:spPr>
          <a:xfrm flipH="1">
            <a:off x="6633210" y="2532380"/>
            <a:ext cx="2663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2"/>
            <a:endCxn id="78" idx="6"/>
          </p:cNvCxnSpPr>
          <p:nvPr>
            <p:custDataLst>
              <p:tags r:id="rId8"/>
            </p:custDataLst>
          </p:nvPr>
        </p:nvCxnSpPr>
        <p:spPr>
          <a:xfrm flipH="1" flipV="1">
            <a:off x="6633210" y="2532380"/>
            <a:ext cx="2663190" cy="1142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1" idx="2"/>
            <a:endCxn id="78" idx="6"/>
          </p:cNvCxnSpPr>
          <p:nvPr>
            <p:custDataLst>
              <p:tags r:id="rId9"/>
            </p:custDataLst>
          </p:nvPr>
        </p:nvCxnSpPr>
        <p:spPr>
          <a:xfrm flipH="1" flipV="1">
            <a:off x="6633210" y="2532380"/>
            <a:ext cx="2663190" cy="2284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1" idx="2"/>
            <a:endCxn id="79" idx="6"/>
          </p:cNvCxnSpPr>
          <p:nvPr>
            <p:custDataLst>
              <p:tags r:id="rId10"/>
            </p:custDataLst>
          </p:nvPr>
        </p:nvCxnSpPr>
        <p:spPr>
          <a:xfrm flipH="1" flipV="1">
            <a:off x="6633210" y="3674745"/>
            <a:ext cx="2663190" cy="1142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0" idx="2"/>
            <a:endCxn id="79" idx="6"/>
          </p:cNvCxnSpPr>
          <p:nvPr>
            <p:custDataLst>
              <p:tags r:id="rId11"/>
            </p:custDataLst>
          </p:nvPr>
        </p:nvCxnSpPr>
        <p:spPr>
          <a:xfrm flipH="1">
            <a:off x="6633210" y="3674745"/>
            <a:ext cx="2663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2"/>
            <a:endCxn id="79" idx="6"/>
          </p:cNvCxnSpPr>
          <p:nvPr>
            <p:custDataLst>
              <p:tags r:id="rId12"/>
            </p:custDataLst>
          </p:nvPr>
        </p:nvCxnSpPr>
        <p:spPr>
          <a:xfrm flipH="1">
            <a:off x="6633210" y="2532380"/>
            <a:ext cx="2663190" cy="1142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2"/>
            <a:endCxn id="80" idx="6"/>
          </p:cNvCxnSpPr>
          <p:nvPr>
            <p:custDataLst>
              <p:tags r:id="rId13"/>
            </p:custDataLst>
          </p:nvPr>
        </p:nvCxnSpPr>
        <p:spPr>
          <a:xfrm flipH="1">
            <a:off x="6633210" y="4817110"/>
            <a:ext cx="2663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0" idx="2"/>
            <a:endCxn id="80" idx="6"/>
          </p:cNvCxnSpPr>
          <p:nvPr>
            <p:custDataLst>
              <p:tags r:id="rId14"/>
            </p:custDataLst>
          </p:nvPr>
        </p:nvCxnSpPr>
        <p:spPr>
          <a:xfrm flipH="1">
            <a:off x="6633210" y="3674745"/>
            <a:ext cx="2663190" cy="1142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2"/>
            <a:endCxn id="80" idx="6"/>
          </p:cNvCxnSpPr>
          <p:nvPr>
            <p:custDataLst>
              <p:tags r:id="rId15"/>
            </p:custDataLst>
          </p:nvPr>
        </p:nvCxnSpPr>
        <p:spPr>
          <a:xfrm flipH="1">
            <a:off x="6633210" y="2532380"/>
            <a:ext cx="2663190" cy="2284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" idx="6"/>
            <a:endCxn id="9" idx="2"/>
          </p:cNvCxnSpPr>
          <p:nvPr>
            <p:custDataLst>
              <p:tags r:id="rId16"/>
            </p:custDataLst>
          </p:nvPr>
        </p:nvCxnSpPr>
        <p:spPr>
          <a:xfrm flipH="1" flipV="1">
            <a:off x="2954655" y="1969770"/>
            <a:ext cx="2663190" cy="56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" idx="6"/>
            <a:endCxn id="10" idx="2"/>
          </p:cNvCxnSpPr>
          <p:nvPr>
            <p:custDataLst>
              <p:tags r:id="rId17"/>
            </p:custDataLst>
          </p:nvPr>
        </p:nvCxnSpPr>
        <p:spPr>
          <a:xfrm flipH="1">
            <a:off x="2954655" y="2532380"/>
            <a:ext cx="2663190" cy="579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" idx="6"/>
            <a:endCxn id="11" idx="2"/>
          </p:cNvCxnSpPr>
          <p:nvPr>
            <p:custDataLst>
              <p:tags r:id="rId18"/>
            </p:custDataLst>
          </p:nvPr>
        </p:nvCxnSpPr>
        <p:spPr>
          <a:xfrm flipH="1">
            <a:off x="2954655" y="2532380"/>
            <a:ext cx="2663190" cy="1722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" idx="6"/>
            <a:endCxn id="12" idx="2"/>
          </p:cNvCxnSpPr>
          <p:nvPr>
            <p:custDataLst>
              <p:tags r:id="rId19"/>
            </p:custDataLst>
          </p:nvPr>
        </p:nvCxnSpPr>
        <p:spPr>
          <a:xfrm flipH="1">
            <a:off x="2954655" y="2532380"/>
            <a:ext cx="2663190" cy="2864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6"/>
            <a:endCxn id="9" idx="2"/>
          </p:cNvCxnSpPr>
          <p:nvPr>
            <p:custDataLst>
              <p:tags r:id="rId20"/>
            </p:custDataLst>
          </p:nvPr>
        </p:nvCxnSpPr>
        <p:spPr>
          <a:xfrm flipH="1" flipV="1">
            <a:off x="2954655" y="1969770"/>
            <a:ext cx="2663190" cy="3989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6"/>
            <a:endCxn id="10" idx="2"/>
          </p:cNvCxnSpPr>
          <p:nvPr>
            <p:custDataLst>
              <p:tags r:id="rId21"/>
            </p:custDataLst>
          </p:nvPr>
        </p:nvCxnSpPr>
        <p:spPr>
          <a:xfrm flipH="1" flipV="1">
            <a:off x="2954655" y="3112135"/>
            <a:ext cx="2663190" cy="284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8" idx="6"/>
            <a:endCxn id="11" idx="2"/>
          </p:cNvCxnSpPr>
          <p:nvPr>
            <p:custDataLst>
              <p:tags r:id="rId22"/>
            </p:custDataLst>
          </p:nvPr>
        </p:nvCxnSpPr>
        <p:spPr>
          <a:xfrm flipH="1" flipV="1">
            <a:off x="2954655" y="4254500"/>
            <a:ext cx="2663190" cy="1704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8" idx="6"/>
            <a:endCxn id="12" idx="2"/>
          </p:cNvCxnSpPr>
          <p:nvPr>
            <p:custDataLst>
              <p:tags r:id="rId23"/>
            </p:custDataLst>
          </p:nvPr>
        </p:nvCxnSpPr>
        <p:spPr>
          <a:xfrm flipH="1" flipV="1">
            <a:off x="2954655" y="5396865"/>
            <a:ext cx="2663190" cy="56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7" idx="6"/>
            <a:endCxn id="9" idx="2"/>
          </p:cNvCxnSpPr>
          <p:nvPr>
            <p:custDataLst>
              <p:tags r:id="rId24"/>
            </p:custDataLst>
          </p:nvPr>
        </p:nvCxnSpPr>
        <p:spPr>
          <a:xfrm flipH="1" flipV="1">
            <a:off x="2954655" y="1969770"/>
            <a:ext cx="2663190" cy="284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6"/>
            <a:endCxn id="10" idx="2"/>
          </p:cNvCxnSpPr>
          <p:nvPr>
            <p:custDataLst>
              <p:tags r:id="rId25"/>
            </p:custDataLst>
          </p:nvPr>
        </p:nvCxnSpPr>
        <p:spPr>
          <a:xfrm flipH="1" flipV="1">
            <a:off x="2954655" y="3112135"/>
            <a:ext cx="2663190" cy="1704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7" idx="6"/>
            <a:endCxn id="11" idx="2"/>
          </p:cNvCxnSpPr>
          <p:nvPr>
            <p:custDataLst>
              <p:tags r:id="rId26"/>
            </p:custDataLst>
          </p:nvPr>
        </p:nvCxnSpPr>
        <p:spPr>
          <a:xfrm flipH="1" flipV="1">
            <a:off x="2954655" y="4254500"/>
            <a:ext cx="2663190" cy="56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7" idx="6"/>
            <a:endCxn id="12" idx="2"/>
          </p:cNvCxnSpPr>
          <p:nvPr>
            <p:custDataLst>
              <p:tags r:id="rId27"/>
            </p:custDataLst>
          </p:nvPr>
        </p:nvCxnSpPr>
        <p:spPr>
          <a:xfrm flipH="1">
            <a:off x="2954655" y="4817110"/>
            <a:ext cx="2663190" cy="579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6" idx="6"/>
            <a:endCxn id="9" idx="2"/>
          </p:cNvCxnSpPr>
          <p:nvPr>
            <p:custDataLst>
              <p:tags r:id="rId28"/>
            </p:custDataLst>
          </p:nvPr>
        </p:nvCxnSpPr>
        <p:spPr>
          <a:xfrm flipH="1" flipV="1">
            <a:off x="2954655" y="1969770"/>
            <a:ext cx="2663190" cy="1704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6"/>
            <a:endCxn id="10" idx="2"/>
          </p:cNvCxnSpPr>
          <p:nvPr>
            <p:custDataLst>
              <p:tags r:id="rId29"/>
            </p:custDataLst>
          </p:nvPr>
        </p:nvCxnSpPr>
        <p:spPr>
          <a:xfrm flipH="1" flipV="1">
            <a:off x="2954655" y="3112135"/>
            <a:ext cx="2663190" cy="56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6" idx="6"/>
            <a:endCxn id="11" idx="2"/>
          </p:cNvCxnSpPr>
          <p:nvPr>
            <p:custDataLst>
              <p:tags r:id="rId30"/>
            </p:custDataLst>
          </p:nvPr>
        </p:nvCxnSpPr>
        <p:spPr>
          <a:xfrm flipH="1">
            <a:off x="2954655" y="3674745"/>
            <a:ext cx="2663190" cy="579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6" idx="6"/>
            <a:endCxn id="12" idx="2"/>
          </p:cNvCxnSpPr>
          <p:nvPr>
            <p:custDataLst>
              <p:tags r:id="rId31"/>
            </p:custDataLst>
          </p:nvPr>
        </p:nvCxnSpPr>
        <p:spPr>
          <a:xfrm flipH="1">
            <a:off x="2954655" y="3674745"/>
            <a:ext cx="2663190" cy="1722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441450" y="66040"/>
            <a:ext cx="2011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/>
              <a:t>Input Layer</a:t>
            </a:r>
            <a:endParaRPr lang="zh-CN" altLang="en-US" b="1"/>
          </a:p>
        </p:txBody>
      </p:sp>
      <p:sp>
        <p:nvSpPr>
          <p:cNvPr id="62" name="文本框 61"/>
          <p:cNvSpPr txBox="1"/>
          <p:nvPr/>
        </p:nvSpPr>
        <p:spPr>
          <a:xfrm>
            <a:off x="5099685" y="66040"/>
            <a:ext cx="20523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/>
              <a:t>Hidden Layer</a:t>
            </a:r>
            <a:endParaRPr lang="zh-CN" altLang="en-US" b="1"/>
          </a:p>
          <a:p>
            <a:pPr algn="ctr"/>
            <a:r>
              <a:rPr lang="zh-CN" altLang="en-US"/>
              <a:t>tanh</a:t>
            </a:r>
            <a:r>
              <a:rPr lang="en-US" altLang="zh-CN"/>
              <a:t> (</a:t>
            </a:r>
            <a:r>
              <a:rPr lang="zh-CN" altLang="en-US"/>
              <a:t>x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8988425" y="66040"/>
            <a:ext cx="1631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/>
              <a:t>Output Layer</a:t>
            </a:r>
            <a:endParaRPr lang="zh-CN" altLang="en-US" b="1"/>
          </a:p>
          <a:p>
            <a:pPr algn="ctr"/>
            <a:r>
              <a:rPr lang="zh-CN" altLang="en-US"/>
              <a:t>sigmoid</a:t>
            </a:r>
            <a:r>
              <a:rPr lang="en-US" altLang="zh-CN"/>
              <a:t> (</a:t>
            </a:r>
            <a:r>
              <a:rPr lang="zh-CN" altLang="en-US"/>
              <a:t>x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450465" y="1323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3" name="椭圆 72"/>
          <p:cNvSpPr/>
          <p:nvPr>
            <p:custDataLst>
              <p:tags r:id="rId32"/>
            </p:custDataLst>
          </p:nvPr>
        </p:nvSpPr>
        <p:spPr>
          <a:xfrm>
            <a:off x="1939290" y="1517015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>
            <p:custDataLst>
              <p:tags r:id="rId33"/>
            </p:custDataLst>
          </p:nvPr>
        </p:nvSpPr>
        <p:spPr>
          <a:xfrm>
            <a:off x="1939290" y="2659380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>
            <p:custDataLst>
              <p:tags r:id="rId34"/>
            </p:custDataLst>
          </p:nvPr>
        </p:nvSpPr>
        <p:spPr>
          <a:xfrm>
            <a:off x="1939290" y="3801745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>
            <p:custDataLst>
              <p:tags r:id="rId35"/>
            </p:custDataLst>
          </p:nvPr>
        </p:nvSpPr>
        <p:spPr>
          <a:xfrm>
            <a:off x="1939290" y="4944110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>
            <p:custDataLst>
              <p:tags r:id="rId36"/>
            </p:custDataLst>
          </p:nvPr>
        </p:nvSpPr>
        <p:spPr>
          <a:xfrm>
            <a:off x="5617845" y="882015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>
            <p:custDataLst>
              <p:tags r:id="rId37"/>
            </p:custDataLst>
          </p:nvPr>
        </p:nvSpPr>
        <p:spPr>
          <a:xfrm>
            <a:off x="5617845" y="2024380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>
            <p:custDataLst>
              <p:tags r:id="rId38"/>
            </p:custDataLst>
          </p:nvPr>
        </p:nvSpPr>
        <p:spPr>
          <a:xfrm>
            <a:off x="5617845" y="3166745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椭圆 79"/>
          <p:cNvSpPr/>
          <p:nvPr>
            <p:custDataLst>
              <p:tags r:id="rId39"/>
            </p:custDataLst>
          </p:nvPr>
        </p:nvSpPr>
        <p:spPr>
          <a:xfrm>
            <a:off x="5617845" y="4309110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椭圆 80"/>
          <p:cNvSpPr/>
          <p:nvPr>
            <p:custDataLst>
              <p:tags r:id="rId40"/>
            </p:custDataLst>
          </p:nvPr>
        </p:nvSpPr>
        <p:spPr>
          <a:xfrm>
            <a:off x="5617845" y="5451475"/>
            <a:ext cx="1015365" cy="10153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21" idx="2"/>
            <a:endCxn id="81" idx="6"/>
          </p:cNvCxnSpPr>
          <p:nvPr>
            <p:custDataLst>
              <p:tags r:id="rId41"/>
            </p:custDataLst>
          </p:nvPr>
        </p:nvCxnSpPr>
        <p:spPr>
          <a:xfrm flipH="1">
            <a:off x="6633210" y="4817110"/>
            <a:ext cx="2663190" cy="1142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0" idx="2"/>
            <a:endCxn id="81" idx="6"/>
          </p:cNvCxnSpPr>
          <p:nvPr>
            <p:custDataLst>
              <p:tags r:id="rId42"/>
            </p:custDataLst>
          </p:nvPr>
        </p:nvCxnSpPr>
        <p:spPr>
          <a:xfrm flipH="1">
            <a:off x="6633210" y="3674745"/>
            <a:ext cx="2663190" cy="2284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9" idx="2"/>
            <a:endCxn id="81" idx="6"/>
          </p:cNvCxnSpPr>
          <p:nvPr>
            <p:custDataLst>
              <p:tags r:id="rId43"/>
            </p:custDataLst>
          </p:nvPr>
        </p:nvCxnSpPr>
        <p:spPr>
          <a:xfrm flipH="1">
            <a:off x="6633210" y="2532380"/>
            <a:ext cx="2663190" cy="3427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845945" y="1516380"/>
            <a:ext cx="1191895" cy="10166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000">
                <a:sym typeface="+mn-ea"/>
              </a:rPr>
              <a:t>target</a:t>
            </a:r>
            <a:endParaRPr lang="en-US" altLang="zh-CN" sz="2000">
              <a:sym typeface="+mn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939925" y="2659380"/>
            <a:ext cx="1014730" cy="10153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2000">
                <a:sym typeface="+mn-ea"/>
              </a:rPr>
              <a:t>actual </a:t>
            </a:r>
            <a:endParaRPr lang="zh-CN" altLang="en-US" sz="2000"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939925" y="3813810"/>
            <a:ext cx="1015365" cy="10039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2000">
                <a:sym typeface="+mn-ea"/>
              </a:rPr>
              <a:t>error </a:t>
            </a:r>
            <a:endParaRPr lang="zh-CN" altLang="en-US" sz="2000"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939290" y="4944110"/>
            <a:ext cx="1015365" cy="1016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2000">
                <a:sym typeface="+mn-ea"/>
              </a:rPr>
              <a:t>bias </a:t>
            </a:r>
            <a:endParaRPr lang="zh-CN" altLang="en-US" sz="2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9296400" y="2023745"/>
            <a:ext cx="1014730" cy="10153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2000">
                <a:sym typeface="+mn-ea"/>
              </a:rPr>
              <a:t>K</a:t>
            </a:r>
            <a:r>
              <a:rPr lang="en-US" altLang="zh-CN" sz="2000" baseline="-25000">
                <a:sym typeface="+mn-ea"/>
              </a:rPr>
              <a:t>p</a:t>
            </a:r>
            <a:endParaRPr lang="en-US" altLang="zh-CN" baseline="-25000">
              <a:sym typeface="+mn-ea"/>
            </a:endParaRPr>
          </a:p>
        </p:txBody>
      </p:sp>
      <p:sp>
        <p:nvSpPr>
          <p:cNvPr id="92" name="文本框 91"/>
          <p:cNvSpPr txBox="1"/>
          <p:nvPr>
            <p:custDataLst>
              <p:tags r:id="rId44"/>
            </p:custDataLst>
          </p:nvPr>
        </p:nvSpPr>
        <p:spPr>
          <a:xfrm>
            <a:off x="9296400" y="3166110"/>
            <a:ext cx="1014730" cy="10153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2000">
                <a:sym typeface="+mn-ea"/>
              </a:rPr>
              <a:t>K</a:t>
            </a:r>
            <a:r>
              <a:rPr lang="en-US" altLang="zh-CN" sz="2000" baseline="-25000">
                <a:sym typeface="+mn-ea"/>
              </a:rPr>
              <a:t>i</a:t>
            </a:r>
            <a:endParaRPr lang="en-US" altLang="zh-CN" sz="2000" baseline="-25000">
              <a:sym typeface="+mn-ea"/>
            </a:endParaRPr>
          </a:p>
        </p:txBody>
      </p:sp>
      <p:sp>
        <p:nvSpPr>
          <p:cNvPr id="93" name="文本框 92"/>
          <p:cNvSpPr txBox="1"/>
          <p:nvPr>
            <p:custDataLst>
              <p:tags r:id="rId45"/>
            </p:custDataLst>
          </p:nvPr>
        </p:nvSpPr>
        <p:spPr>
          <a:xfrm>
            <a:off x="9296400" y="4309110"/>
            <a:ext cx="1014730" cy="10153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2000">
                <a:sym typeface="+mn-ea"/>
              </a:rPr>
              <a:t>K</a:t>
            </a:r>
            <a:r>
              <a:rPr lang="en-US" altLang="zh-CN" sz="2000" baseline="-25000">
                <a:sym typeface="+mn-ea"/>
              </a:rPr>
              <a:t>d</a:t>
            </a:r>
            <a:endParaRPr lang="en-US" altLang="zh-CN" sz="2000" baseline="-250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PP_MARK_KEY" val="b82ca085-fa77-4c67-aa7f-b853c57dd366"/>
  <p:tag name="COMMONDATA" val="eyJoZGlkIjoiM2Y3MjU2OGVlMGQ1YzhhNzMwOTRlMGU1NjBjODU5ZjYifQ=="/>
  <p:tag name="commondata" val="eyJoZGlkIjoiOTljMzlhNzM2ODY0ZjJjYjgwMGVjY2Y4MzcwNzA3MjQifQ==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演示</Application>
  <PresentationFormat>宽屏</PresentationFormat>
  <Paragraphs>186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Malgun Gothic</vt:lpstr>
      <vt:lpstr>Cambria Math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z</dc:creator>
  <cp:lastModifiedBy>WLF</cp:lastModifiedBy>
  <cp:revision>113</cp:revision>
  <dcterms:created xsi:type="dcterms:W3CDTF">2023-01-10T14:26:00Z</dcterms:created>
  <dcterms:modified xsi:type="dcterms:W3CDTF">2023-12-25T06:49:22Z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490F18191F5040D2928BF8577D66B7B3_13</vt:lpwstr>
  </property>
  <property fmtid="{D5CDD505-2E9C-101B-9397-08002B2CF9AE}" pid="3" name="KSOProductBuildVer">
    <vt:lpwstr>2052-12.1.0.15990</vt:lpwstr>
  </property>
</Properties>
</file>