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97" r:id="rId4"/>
    <p:sldMasterId id="2147484759" r:id="rId5"/>
  </p:sldMasterIdLst>
  <p:notesMasterIdLst>
    <p:notesMasterId r:id="rId17"/>
  </p:notesMasterIdLst>
  <p:handoutMasterIdLst>
    <p:handoutMasterId r:id="rId18"/>
  </p:handoutMasterIdLst>
  <p:sldIdLst>
    <p:sldId id="304" r:id="rId6"/>
    <p:sldId id="2015" r:id="rId7"/>
    <p:sldId id="2024" r:id="rId8"/>
    <p:sldId id="2002" r:id="rId9"/>
    <p:sldId id="2016" r:id="rId10"/>
    <p:sldId id="2023" r:id="rId11"/>
    <p:sldId id="2017" r:id="rId12"/>
    <p:sldId id="2018" r:id="rId13"/>
    <p:sldId id="2019" r:id="rId14"/>
    <p:sldId id="2020" r:id="rId15"/>
    <p:sldId id="2014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4CD153-ED88-4517-AC85-90537506C335}">
          <p14:sldIdLst>
            <p14:sldId id="304"/>
            <p14:sldId id="2015"/>
            <p14:sldId id="2024"/>
            <p14:sldId id="2002"/>
            <p14:sldId id="2016"/>
            <p14:sldId id="2023"/>
            <p14:sldId id="2017"/>
            <p14:sldId id="2018"/>
            <p14:sldId id="2019"/>
            <p14:sldId id="2020"/>
            <p14:sldId id="20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FF00"/>
    <a:srgbClr val="00E600"/>
    <a:srgbClr val="00F200"/>
    <a:srgbClr val="FF00FF"/>
    <a:srgbClr val="66CCFF"/>
    <a:srgbClr val="B7B9FD"/>
    <a:srgbClr val="E6D3F2"/>
    <a:srgbClr val="E1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1975" autoAdjust="0"/>
  </p:normalViewPr>
  <p:slideViewPr>
    <p:cSldViewPr snapToGrid="0">
      <p:cViewPr varScale="1">
        <p:scale>
          <a:sx n="102" d="100"/>
          <a:sy n="102" d="100"/>
        </p:scale>
        <p:origin x="10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Gao" userId="f4f907a3-1bf3-41e5-95d9-efd655a972c7" providerId="ADAL" clId="{8E3EAFBF-D30B-457A-98AC-C05D2E0F44BB}"/>
    <pc:docChg chg="undo custSel addSld delSld modSld sldOrd addSection modSection">
      <pc:chgData name="Min Gao" userId="f4f907a3-1bf3-41e5-95d9-efd655a972c7" providerId="ADAL" clId="{8E3EAFBF-D30B-457A-98AC-C05D2E0F44BB}" dt="2024-04-30T21:43:01.386" v="16518" actId="47"/>
      <pc:docMkLst>
        <pc:docMk/>
      </pc:docMkLst>
      <pc:sldChg chg="del">
        <pc:chgData name="Min Gao" userId="f4f907a3-1bf3-41e5-95d9-efd655a972c7" providerId="ADAL" clId="{8E3EAFBF-D30B-457A-98AC-C05D2E0F44BB}" dt="2024-04-10T19:55:24.578" v="445" actId="47"/>
        <pc:sldMkLst>
          <pc:docMk/>
          <pc:sldMk cId="1670567779" sldId="256"/>
        </pc:sldMkLst>
      </pc:sldChg>
      <pc:sldChg chg="addSp delSp modSp del mod modTransition modAnim">
        <pc:chgData name="Min Gao" userId="f4f907a3-1bf3-41e5-95d9-efd655a972c7" providerId="ADAL" clId="{8E3EAFBF-D30B-457A-98AC-C05D2E0F44BB}" dt="2024-04-18T17:52:59.138" v="5972" actId="47"/>
        <pc:sldMkLst>
          <pc:docMk/>
          <pc:sldMk cId="380667187" sldId="267"/>
        </pc:sldMkLst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2" creationId="{FBDB8BCF-E35B-8029-371A-50B9FCCEC987}"/>
          </ac:spMkLst>
        </pc:spChg>
        <pc:spChg chg="add mod">
          <ac:chgData name="Min Gao" userId="f4f907a3-1bf3-41e5-95d9-efd655a972c7" providerId="ADAL" clId="{8E3EAFBF-D30B-457A-98AC-C05D2E0F44BB}" dt="2024-04-17T23:43:35.900" v="5639" actId="1076"/>
          <ac:spMkLst>
            <pc:docMk/>
            <pc:sldMk cId="380667187" sldId="267"/>
            <ac:spMk id="3" creationId="{11CC224F-461D-BDDA-C8A7-0C99FE6E8470}"/>
          </ac:spMkLst>
        </pc:spChg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4" creationId="{2C48AF87-D8F8-F843-8273-9A0CEE252052}"/>
          </ac:spMkLst>
        </pc:spChg>
        <pc:spChg chg="mod">
          <ac:chgData name="Min Gao" userId="f4f907a3-1bf3-41e5-95d9-efd655a972c7" providerId="ADAL" clId="{8E3EAFBF-D30B-457A-98AC-C05D2E0F44BB}" dt="2024-04-17T23:39:46.502" v="5575" actId="113"/>
          <ac:spMkLst>
            <pc:docMk/>
            <pc:sldMk cId="380667187" sldId="267"/>
            <ac:spMk id="5" creationId="{C741B3E9-04E4-2014-93DA-2246850C6E17}"/>
          </ac:spMkLst>
        </pc:spChg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6" creationId="{A08CB08D-924F-9170-2855-5AB4C52ACA2C}"/>
          </ac:spMkLst>
        </pc:spChg>
        <pc:spChg chg="mod topLvl">
          <ac:chgData name="Min Gao" userId="f4f907a3-1bf3-41e5-95d9-efd655a972c7" providerId="ADAL" clId="{8E3EAFBF-D30B-457A-98AC-C05D2E0F44BB}" dt="2024-04-16T23:01:33.108" v="4816" actId="20577"/>
          <ac:spMkLst>
            <pc:docMk/>
            <pc:sldMk cId="380667187" sldId="267"/>
            <ac:spMk id="7" creationId="{6ACA9311-7DAA-06FF-4487-E850C1EA6FB5}"/>
          </ac:spMkLst>
        </pc:spChg>
        <pc:spChg chg="add mod">
          <ac:chgData name="Min Gao" userId="f4f907a3-1bf3-41e5-95d9-efd655a972c7" providerId="ADAL" clId="{8E3EAFBF-D30B-457A-98AC-C05D2E0F44BB}" dt="2024-04-17T23:43:42.695" v="5641" actId="1076"/>
          <ac:spMkLst>
            <pc:docMk/>
            <pc:sldMk cId="380667187" sldId="267"/>
            <ac:spMk id="8" creationId="{02300EA5-F166-BFBD-D49D-C280E8B52D78}"/>
          </ac:spMkLst>
        </pc:spChg>
        <pc:spChg chg="add del mod">
          <ac:chgData name="Min Gao" userId="f4f907a3-1bf3-41e5-95d9-efd655a972c7" providerId="ADAL" clId="{8E3EAFBF-D30B-457A-98AC-C05D2E0F44BB}" dt="2024-04-12T00:03:14.217" v="2215" actId="478"/>
          <ac:spMkLst>
            <pc:docMk/>
            <pc:sldMk cId="380667187" sldId="267"/>
            <ac:spMk id="8" creationId="{C14663F5-B80E-CD78-F294-BFF102C51B61}"/>
          </ac:spMkLst>
        </pc:spChg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10" creationId="{9A5E5BFC-05BA-2141-81C8-E2482CD28047}"/>
          </ac:spMkLst>
        </pc:spChg>
        <pc:spChg chg="add mod">
          <ac:chgData name="Min Gao" userId="f4f907a3-1bf3-41e5-95d9-efd655a972c7" providerId="ADAL" clId="{8E3EAFBF-D30B-457A-98AC-C05D2E0F44BB}" dt="2024-04-17T23:43:50.043" v="5643" actId="1076"/>
          <ac:spMkLst>
            <pc:docMk/>
            <pc:sldMk cId="380667187" sldId="267"/>
            <ac:spMk id="11" creationId="{D0FE951C-13F0-2D21-6CB0-1F3F2137EBD7}"/>
          </ac:spMkLst>
        </pc:spChg>
        <pc:spChg chg="mod">
          <ac:chgData name="Min Gao" userId="f4f907a3-1bf3-41e5-95d9-efd655a972c7" providerId="ADAL" clId="{8E3EAFBF-D30B-457A-98AC-C05D2E0F44BB}" dt="2024-04-17T23:39:49.410" v="5576" actId="113"/>
          <ac:spMkLst>
            <pc:docMk/>
            <pc:sldMk cId="380667187" sldId="267"/>
            <ac:spMk id="16" creationId="{1B9B49E5-E6D2-E6EE-AE26-5F20EE192A9C}"/>
          </ac:spMkLst>
        </pc:spChg>
        <pc:spChg chg="mod">
          <ac:chgData name="Min Gao" userId="f4f907a3-1bf3-41e5-95d9-efd655a972c7" providerId="ADAL" clId="{8E3EAFBF-D30B-457A-98AC-C05D2E0F44BB}" dt="2024-04-17T23:40:03.995" v="5578" actId="255"/>
          <ac:spMkLst>
            <pc:docMk/>
            <pc:sldMk cId="380667187" sldId="267"/>
            <ac:spMk id="30" creationId="{422C8680-FA18-DE69-CB5B-3D56E8BB9243}"/>
          </ac:spMkLst>
        </pc:spChg>
        <pc:spChg chg="mod">
          <ac:chgData name="Min Gao" userId="f4f907a3-1bf3-41e5-95d9-efd655a972c7" providerId="ADAL" clId="{8E3EAFBF-D30B-457A-98AC-C05D2E0F44BB}" dt="2024-04-17T23:40:03.995" v="5578" actId="255"/>
          <ac:spMkLst>
            <pc:docMk/>
            <pc:sldMk cId="380667187" sldId="267"/>
            <ac:spMk id="31" creationId="{8304A9F9-F13A-3020-46CB-1C4F8A0165BB}"/>
          </ac:spMkLst>
        </pc:spChg>
        <pc:spChg chg="mod">
          <ac:chgData name="Min Gao" userId="f4f907a3-1bf3-41e5-95d9-efd655a972c7" providerId="ADAL" clId="{8E3EAFBF-D30B-457A-98AC-C05D2E0F44BB}" dt="2024-04-17T23:40:03.995" v="5578" actId="255"/>
          <ac:spMkLst>
            <pc:docMk/>
            <pc:sldMk cId="380667187" sldId="267"/>
            <ac:spMk id="36" creationId="{AA28446E-45CB-8061-530E-8C61E8C7AC9D}"/>
          </ac:spMkLst>
        </pc:spChg>
        <pc:spChg chg="mod">
          <ac:chgData name="Min Gao" userId="f4f907a3-1bf3-41e5-95d9-efd655a972c7" providerId="ADAL" clId="{8E3EAFBF-D30B-457A-98AC-C05D2E0F44BB}" dt="2024-04-17T23:42:17.251" v="5635" actId="1035"/>
          <ac:spMkLst>
            <pc:docMk/>
            <pc:sldMk cId="380667187" sldId="267"/>
            <ac:spMk id="44" creationId="{9C09EFC9-10CB-1EE1-633F-2D3FBC350D31}"/>
          </ac:spMkLst>
        </pc:spChg>
        <pc:spChg chg="mod">
          <ac:chgData name="Min Gao" userId="f4f907a3-1bf3-41e5-95d9-efd655a972c7" providerId="ADAL" clId="{8E3EAFBF-D30B-457A-98AC-C05D2E0F44BB}" dt="2024-04-17T23:42:23.686" v="5637" actId="1035"/>
          <ac:spMkLst>
            <pc:docMk/>
            <pc:sldMk cId="380667187" sldId="267"/>
            <ac:spMk id="45" creationId="{CD42E5F1-9C76-BB9C-00C1-94CA2D01B746}"/>
          </ac:spMkLst>
        </pc:spChg>
        <pc:spChg chg="mod topLvl">
          <ac:chgData name="Min Gao" userId="f4f907a3-1bf3-41e5-95d9-efd655a972c7" providerId="ADAL" clId="{8E3EAFBF-D30B-457A-98AC-C05D2E0F44BB}" dt="2024-04-12T00:03:23.106" v="2216" actId="165"/>
          <ac:spMkLst>
            <pc:docMk/>
            <pc:sldMk cId="380667187" sldId="267"/>
            <ac:spMk id="47" creationId="{018B4174-0AC1-0B05-7817-2628AF1161DC}"/>
          </ac:spMkLst>
        </pc:spChg>
        <pc:spChg chg="mod topLvl">
          <ac:chgData name="Min Gao" userId="f4f907a3-1bf3-41e5-95d9-efd655a972c7" providerId="ADAL" clId="{8E3EAFBF-D30B-457A-98AC-C05D2E0F44BB}" dt="2024-04-12T00:03:23.106" v="2216" actId="165"/>
          <ac:spMkLst>
            <pc:docMk/>
            <pc:sldMk cId="380667187" sldId="267"/>
            <ac:spMk id="48" creationId="{97CAAF8B-F220-E809-C618-9B3D056FA860}"/>
          </ac:spMkLst>
        </pc:spChg>
        <pc:spChg chg="mod topLvl">
          <ac:chgData name="Min Gao" userId="f4f907a3-1bf3-41e5-95d9-efd655a972c7" providerId="ADAL" clId="{8E3EAFBF-D30B-457A-98AC-C05D2E0F44BB}" dt="2024-04-12T00:03:23.106" v="2216" actId="165"/>
          <ac:spMkLst>
            <pc:docMk/>
            <pc:sldMk cId="380667187" sldId="267"/>
            <ac:spMk id="54" creationId="{7522193D-A9AF-C902-6BB7-32547DE64C1F}"/>
          </ac:spMkLst>
        </pc:spChg>
        <pc:spChg chg="mod topLvl">
          <ac:chgData name="Min Gao" userId="f4f907a3-1bf3-41e5-95d9-efd655a972c7" providerId="ADAL" clId="{8E3EAFBF-D30B-457A-98AC-C05D2E0F44BB}" dt="2024-04-17T23:40:17.430" v="5580" actId="14100"/>
          <ac:spMkLst>
            <pc:docMk/>
            <pc:sldMk cId="380667187" sldId="267"/>
            <ac:spMk id="55" creationId="{D4F2DA03-F481-3E53-0084-FA872061E998}"/>
          </ac:spMkLst>
        </pc:spChg>
        <pc:spChg chg="mod topLvl">
          <ac:chgData name="Min Gao" userId="f4f907a3-1bf3-41e5-95d9-efd655a972c7" providerId="ADAL" clId="{8E3EAFBF-D30B-457A-98AC-C05D2E0F44BB}" dt="2024-04-12T00:03:23.106" v="2216" actId="165"/>
          <ac:spMkLst>
            <pc:docMk/>
            <pc:sldMk cId="380667187" sldId="267"/>
            <ac:spMk id="56" creationId="{BB0A6BCF-87FE-15BB-FF58-A163E897D17E}"/>
          </ac:spMkLst>
        </pc:spChg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57" creationId="{6BB1468D-1544-52CF-8F36-FF89904C62BF}"/>
          </ac:spMkLst>
        </pc:spChg>
        <pc:spChg chg="mod">
          <ac:chgData name="Min Gao" userId="f4f907a3-1bf3-41e5-95d9-efd655a972c7" providerId="ADAL" clId="{8E3EAFBF-D30B-457A-98AC-C05D2E0F44BB}" dt="2024-04-17T23:39:41.652" v="5574" actId="255"/>
          <ac:spMkLst>
            <pc:docMk/>
            <pc:sldMk cId="380667187" sldId="267"/>
            <ac:spMk id="58" creationId="{B55C07A4-2777-34F4-09C5-67FFFDF97937}"/>
          </ac:spMkLst>
        </pc:spChg>
        <pc:spChg chg="mod">
          <ac:chgData name="Min Gao" userId="f4f907a3-1bf3-41e5-95d9-efd655a972c7" providerId="ADAL" clId="{8E3EAFBF-D30B-457A-98AC-C05D2E0F44BB}" dt="2024-04-17T23:40:03.995" v="5578" actId="255"/>
          <ac:spMkLst>
            <pc:docMk/>
            <pc:sldMk cId="380667187" sldId="267"/>
            <ac:spMk id="59" creationId="{1AE6DF81-9097-5E6D-2CCC-7606C7C049D0}"/>
          </ac:spMkLst>
        </pc:spChg>
        <pc:spChg chg="mod">
          <ac:chgData name="Min Gao" userId="f4f907a3-1bf3-41e5-95d9-efd655a972c7" providerId="ADAL" clId="{8E3EAFBF-D30B-457A-98AC-C05D2E0F44BB}" dt="2024-04-17T23:40:03.995" v="5578" actId="255"/>
          <ac:spMkLst>
            <pc:docMk/>
            <pc:sldMk cId="380667187" sldId="267"/>
            <ac:spMk id="60" creationId="{F9D875D5-0DF4-F02C-223B-42E5951E7123}"/>
          </ac:spMkLst>
        </pc:spChg>
        <pc:grpChg chg="del">
          <ac:chgData name="Min Gao" userId="f4f907a3-1bf3-41e5-95d9-efd655a972c7" providerId="ADAL" clId="{8E3EAFBF-D30B-457A-98AC-C05D2E0F44BB}" dt="2024-04-12T00:03:23.106" v="2216" actId="165"/>
          <ac:grpSpMkLst>
            <pc:docMk/>
            <pc:sldMk cId="380667187" sldId="267"/>
            <ac:grpSpMk id="25" creationId="{7197E207-C0A4-B4B7-9786-0E359547587F}"/>
          </ac:grpSpMkLst>
        </pc:grpChg>
        <pc:picChg chg="add mod">
          <ac:chgData name="Min Gao" userId="f4f907a3-1bf3-41e5-95d9-efd655a972c7" providerId="ADAL" clId="{8E3EAFBF-D30B-457A-98AC-C05D2E0F44BB}" dt="2024-04-17T23:44:10.401" v="5647" actId="1076"/>
          <ac:picMkLst>
            <pc:docMk/>
            <pc:sldMk cId="380667187" sldId="267"/>
            <ac:picMk id="12" creationId="{B8FD6CB9-728D-2975-389B-EA46DB6DC779}"/>
          </ac:picMkLst>
        </pc:picChg>
        <pc:picChg chg="add mod">
          <ac:chgData name="Min Gao" userId="f4f907a3-1bf3-41e5-95d9-efd655a972c7" providerId="ADAL" clId="{8E3EAFBF-D30B-457A-98AC-C05D2E0F44BB}" dt="2024-04-17T23:44:19.983" v="5650" actId="14100"/>
          <ac:picMkLst>
            <pc:docMk/>
            <pc:sldMk cId="380667187" sldId="267"/>
            <ac:picMk id="15" creationId="{07E2AF9A-5D04-B27A-0148-D8DCA8A72EB7}"/>
          </ac:picMkLst>
        </pc:picChg>
        <pc:cxnChg chg="mod topLvl">
          <ac:chgData name="Min Gao" userId="f4f907a3-1bf3-41e5-95d9-efd655a972c7" providerId="ADAL" clId="{8E3EAFBF-D30B-457A-98AC-C05D2E0F44BB}" dt="2024-04-12T00:03:23.106" v="2216" actId="165"/>
          <ac:cxnSpMkLst>
            <pc:docMk/>
            <pc:sldMk cId="380667187" sldId="267"/>
            <ac:cxnSpMk id="50" creationId="{6C702D05-E1D8-02C3-ACD2-6D637654F53D}"/>
          </ac:cxnSpMkLst>
        </pc:cxnChg>
        <pc:cxnChg chg="mod topLvl">
          <ac:chgData name="Min Gao" userId="f4f907a3-1bf3-41e5-95d9-efd655a972c7" providerId="ADAL" clId="{8E3EAFBF-D30B-457A-98AC-C05D2E0F44BB}" dt="2024-04-12T00:03:23.106" v="2216" actId="165"/>
          <ac:cxnSpMkLst>
            <pc:docMk/>
            <pc:sldMk cId="380667187" sldId="267"/>
            <ac:cxnSpMk id="51" creationId="{E7FF87CF-60D1-D239-92BA-7FD23A3A3ED5}"/>
          </ac:cxnSpMkLst>
        </pc:cxnChg>
      </pc:sldChg>
      <pc:sldChg chg="del">
        <pc:chgData name="Min Gao" userId="f4f907a3-1bf3-41e5-95d9-efd655a972c7" providerId="ADAL" clId="{8E3EAFBF-D30B-457A-98AC-C05D2E0F44BB}" dt="2024-04-10T22:56:53.470" v="607" actId="47"/>
        <pc:sldMkLst>
          <pc:docMk/>
          <pc:sldMk cId="2743247724" sldId="268"/>
        </pc:sldMkLst>
      </pc:sldChg>
      <pc:sldChg chg="addSp delSp modSp del mod modAnim">
        <pc:chgData name="Min Gao" userId="f4f907a3-1bf3-41e5-95d9-efd655a972c7" providerId="ADAL" clId="{8E3EAFBF-D30B-457A-98AC-C05D2E0F44BB}" dt="2024-04-18T22:53:31.247" v="7824" actId="47"/>
        <pc:sldMkLst>
          <pc:docMk/>
          <pc:sldMk cId="3204430473" sldId="269"/>
        </pc:sldMkLst>
        <pc:spChg chg="mod">
          <ac:chgData name="Min Gao" userId="f4f907a3-1bf3-41e5-95d9-efd655a972c7" providerId="ADAL" clId="{8E3EAFBF-D30B-457A-98AC-C05D2E0F44BB}" dt="2024-04-10T18:27:17.431" v="290" actId="114"/>
          <ac:spMkLst>
            <pc:docMk/>
            <pc:sldMk cId="3204430473" sldId="269"/>
            <ac:spMk id="6" creationId="{E4496E74-6D47-29CA-76F7-BC5875AEAE70}"/>
          </ac:spMkLst>
        </pc:spChg>
        <pc:picChg chg="add mod modCrop">
          <ac:chgData name="Min Gao" userId="f4f907a3-1bf3-41e5-95d9-efd655a972c7" providerId="ADAL" clId="{8E3EAFBF-D30B-457A-98AC-C05D2E0F44BB}" dt="2024-04-10T20:29:49.998" v="518" actId="14100"/>
          <ac:picMkLst>
            <pc:docMk/>
            <pc:sldMk cId="3204430473" sldId="269"/>
            <ac:picMk id="4" creationId="{8CFF5833-9D4D-4B2C-147B-BF8BC07D27E3}"/>
          </ac:picMkLst>
        </pc:picChg>
        <pc:picChg chg="add mod modCrop">
          <ac:chgData name="Min Gao" userId="f4f907a3-1bf3-41e5-95d9-efd655a972c7" providerId="ADAL" clId="{8E3EAFBF-D30B-457A-98AC-C05D2E0F44BB}" dt="2024-04-10T20:41:44.020" v="588" actId="1076"/>
          <ac:picMkLst>
            <pc:docMk/>
            <pc:sldMk cId="3204430473" sldId="269"/>
            <ac:picMk id="5" creationId="{43E7372C-7BFB-E5B1-1CC4-D083E93BED60}"/>
          </ac:picMkLst>
        </pc:picChg>
        <pc:picChg chg="mod">
          <ac:chgData name="Min Gao" userId="f4f907a3-1bf3-41e5-95d9-efd655a972c7" providerId="ADAL" clId="{8E3EAFBF-D30B-457A-98AC-C05D2E0F44BB}" dt="2024-04-11T21:06:39.111" v="1937" actId="1076"/>
          <ac:picMkLst>
            <pc:docMk/>
            <pc:sldMk cId="3204430473" sldId="269"/>
            <ac:picMk id="24" creationId="{7806800F-993B-D805-FBD6-DE9EA580348B}"/>
          </ac:picMkLst>
        </pc:picChg>
        <pc:picChg chg="del">
          <ac:chgData name="Min Gao" userId="f4f907a3-1bf3-41e5-95d9-efd655a972c7" providerId="ADAL" clId="{8E3EAFBF-D30B-457A-98AC-C05D2E0F44BB}" dt="2024-04-10T20:29:07.920" v="509" actId="478"/>
          <ac:picMkLst>
            <pc:docMk/>
            <pc:sldMk cId="3204430473" sldId="269"/>
            <ac:picMk id="39" creationId="{E377A2E7-13D9-8004-6CDE-A91FD59F8B5C}"/>
          </ac:picMkLst>
        </pc:picChg>
        <pc:picChg chg="del">
          <ac:chgData name="Min Gao" userId="f4f907a3-1bf3-41e5-95d9-efd655a972c7" providerId="ADAL" clId="{8E3EAFBF-D30B-457A-98AC-C05D2E0F44BB}" dt="2024-04-10T20:40:15.325" v="566" actId="478"/>
          <ac:picMkLst>
            <pc:docMk/>
            <pc:sldMk cId="3204430473" sldId="269"/>
            <ac:picMk id="42" creationId="{AEF5F0F2-C252-64E1-5FE8-9BD16068AD20}"/>
          </ac:picMkLst>
        </pc:picChg>
      </pc:sldChg>
      <pc:sldChg chg="addSp modSp del mod modTransition modAnim">
        <pc:chgData name="Min Gao" userId="f4f907a3-1bf3-41e5-95d9-efd655a972c7" providerId="ADAL" clId="{8E3EAFBF-D30B-457A-98AC-C05D2E0F44BB}" dt="2024-04-16T05:38:07.500" v="4284" actId="47"/>
        <pc:sldMkLst>
          <pc:docMk/>
          <pc:sldMk cId="186528421" sldId="293"/>
        </pc:sldMkLst>
        <pc:spChg chg="mod">
          <ac:chgData name="Min Gao" userId="f4f907a3-1bf3-41e5-95d9-efd655a972c7" providerId="ADAL" clId="{8E3EAFBF-D30B-457A-98AC-C05D2E0F44BB}" dt="2024-04-12T00:04:16.177" v="2225"/>
          <ac:spMkLst>
            <pc:docMk/>
            <pc:sldMk cId="186528421" sldId="293"/>
            <ac:spMk id="2" creationId="{4CCAB363-1BB6-DF7D-86D3-92B986B61618}"/>
          </ac:spMkLst>
        </pc:spChg>
        <pc:spChg chg="mod">
          <ac:chgData name="Min Gao" userId="f4f907a3-1bf3-41e5-95d9-efd655a972c7" providerId="ADAL" clId="{8E3EAFBF-D30B-457A-98AC-C05D2E0F44BB}" dt="2024-04-16T04:38:23.101" v="3451" actId="14100"/>
          <ac:spMkLst>
            <pc:docMk/>
            <pc:sldMk cId="186528421" sldId="293"/>
            <ac:spMk id="4" creationId="{E49B8D01-53D6-9D8A-867A-60A4E188054C}"/>
          </ac:spMkLst>
        </pc:spChg>
        <pc:grpChg chg="add mod">
          <ac:chgData name="Min Gao" userId="f4f907a3-1bf3-41e5-95d9-efd655a972c7" providerId="ADAL" clId="{8E3EAFBF-D30B-457A-98AC-C05D2E0F44BB}" dt="2024-04-15T18:59:00.388" v="3281" actId="164"/>
          <ac:grpSpMkLst>
            <pc:docMk/>
            <pc:sldMk cId="186528421" sldId="293"/>
            <ac:grpSpMk id="3" creationId="{406FB069-DB8F-1FA1-542D-ACB97D55CFBA}"/>
          </ac:grpSpMkLst>
        </pc:grpChg>
        <pc:grpChg chg="mod">
          <ac:chgData name="Min Gao" userId="f4f907a3-1bf3-41e5-95d9-efd655a972c7" providerId="ADAL" clId="{8E3EAFBF-D30B-457A-98AC-C05D2E0F44BB}" dt="2024-04-15T18:59:00.388" v="3281" actId="164"/>
          <ac:grpSpMkLst>
            <pc:docMk/>
            <pc:sldMk cId="186528421" sldId="293"/>
            <ac:grpSpMk id="11" creationId="{64FC2ADC-561F-F149-292D-30565FF5E226}"/>
          </ac:grpSpMkLst>
        </pc:grpChg>
        <pc:grpChg chg="mod">
          <ac:chgData name="Min Gao" userId="f4f907a3-1bf3-41e5-95d9-efd655a972c7" providerId="ADAL" clId="{8E3EAFBF-D30B-457A-98AC-C05D2E0F44BB}" dt="2024-04-15T18:59:00.388" v="3281" actId="164"/>
          <ac:grpSpMkLst>
            <pc:docMk/>
            <pc:sldMk cId="186528421" sldId="293"/>
            <ac:grpSpMk id="16" creationId="{ABB0B6B9-8D7C-F592-F17E-DA93CBA6B7D1}"/>
          </ac:grpSpMkLst>
        </pc:grpChg>
      </pc:sldChg>
      <pc:sldChg chg="addSp delSp modSp add del mod">
        <pc:chgData name="Min Gao" userId="f4f907a3-1bf3-41e5-95d9-efd655a972c7" providerId="ADAL" clId="{8E3EAFBF-D30B-457A-98AC-C05D2E0F44BB}" dt="2024-04-29T18:26:20.623" v="16188" actId="1076"/>
        <pc:sldMkLst>
          <pc:docMk/>
          <pc:sldMk cId="2504792795" sldId="297"/>
        </pc:sldMkLst>
        <pc:spChg chg="mod">
          <ac:chgData name="Min Gao" userId="f4f907a3-1bf3-41e5-95d9-efd655a972c7" providerId="ADAL" clId="{8E3EAFBF-D30B-457A-98AC-C05D2E0F44BB}" dt="2024-04-24T18:20:24.967" v="12778" actId="1076"/>
          <ac:spMkLst>
            <pc:docMk/>
            <pc:sldMk cId="2504792795" sldId="297"/>
            <ac:spMk id="3" creationId="{00000000-0000-0000-0000-000000000000}"/>
          </ac:spMkLst>
        </pc:spChg>
        <pc:picChg chg="mod">
          <ac:chgData name="Min Gao" userId="f4f907a3-1bf3-41e5-95d9-efd655a972c7" providerId="ADAL" clId="{8E3EAFBF-D30B-457A-98AC-C05D2E0F44BB}" dt="2024-04-24T04:55:45.346" v="12771" actId="1076"/>
          <ac:picMkLst>
            <pc:docMk/>
            <pc:sldMk cId="2504792795" sldId="297"/>
            <ac:picMk id="4" creationId="{00000000-0000-0000-0000-000000000000}"/>
          </ac:picMkLst>
        </pc:picChg>
        <pc:picChg chg="add del mod">
          <ac:chgData name="Min Gao" userId="f4f907a3-1bf3-41e5-95d9-efd655a972c7" providerId="ADAL" clId="{8E3EAFBF-D30B-457A-98AC-C05D2E0F44BB}" dt="2024-04-29T18:26:15.224" v="16186" actId="478"/>
          <ac:picMkLst>
            <pc:docMk/>
            <pc:sldMk cId="2504792795" sldId="297"/>
            <ac:picMk id="5" creationId="{99160858-E37C-4F25-CAAF-BE139A60DBFD}"/>
          </ac:picMkLst>
        </pc:picChg>
        <pc:picChg chg="add mod">
          <ac:chgData name="Min Gao" userId="f4f907a3-1bf3-41e5-95d9-efd655a972c7" providerId="ADAL" clId="{8E3EAFBF-D30B-457A-98AC-C05D2E0F44BB}" dt="2024-04-29T18:26:20.623" v="16188" actId="1076"/>
          <ac:picMkLst>
            <pc:docMk/>
            <pc:sldMk cId="2504792795" sldId="297"/>
            <ac:picMk id="6" creationId="{2E7E59B9-7591-EE79-D807-82D4F0E3D27A}"/>
          </ac:picMkLst>
        </pc:picChg>
        <pc:picChg chg="add del mod">
          <ac:chgData name="Min Gao" userId="f4f907a3-1bf3-41e5-95d9-efd655a972c7" providerId="ADAL" clId="{8E3EAFBF-D30B-457A-98AC-C05D2E0F44BB}" dt="2024-04-24T04:56:03.545" v="12775" actId="478"/>
          <ac:picMkLst>
            <pc:docMk/>
            <pc:sldMk cId="2504792795" sldId="297"/>
            <ac:picMk id="1026" creationId="{F6DA5358-B87A-691F-D7A3-F6A59AFE60A4}"/>
          </ac:picMkLst>
        </pc:picChg>
      </pc:sldChg>
      <pc:sldChg chg="addSp modSp add mod">
        <pc:chgData name="Min Gao" userId="f4f907a3-1bf3-41e5-95d9-efd655a972c7" providerId="ADAL" clId="{8E3EAFBF-D30B-457A-98AC-C05D2E0F44BB}" dt="2024-04-26T04:36:49.284" v="12818" actId="14100"/>
        <pc:sldMkLst>
          <pc:docMk/>
          <pc:sldMk cId="259608849" sldId="304"/>
        </pc:sldMkLst>
        <pc:spChg chg="mod">
          <ac:chgData name="Min Gao" userId="f4f907a3-1bf3-41e5-95d9-efd655a972c7" providerId="ADAL" clId="{8E3EAFBF-D30B-457A-98AC-C05D2E0F44BB}" dt="2024-04-26T04:36:49.284" v="12818" actId="14100"/>
          <ac:spMkLst>
            <pc:docMk/>
            <pc:sldMk cId="259608849" sldId="304"/>
            <ac:spMk id="10" creationId="{00000000-0000-0000-0000-000000000000}"/>
          </ac:spMkLst>
        </pc:spChg>
        <pc:spChg chg="mod">
          <ac:chgData name="Min Gao" userId="f4f907a3-1bf3-41e5-95d9-efd655a972c7" providerId="ADAL" clId="{8E3EAFBF-D30B-457A-98AC-C05D2E0F44BB}" dt="2024-04-16T23:12:35.156" v="4887" actId="20577"/>
          <ac:spMkLst>
            <pc:docMk/>
            <pc:sldMk cId="259608849" sldId="304"/>
            <ac:spMk id="11" creationId="{00000000-0000-0000-0000-000000000000}"/>
          </ac:spMkLst>
        </pc:spChg>
        <pc:picChg chg="add mod">
          <ac:chgData name="Min Gao" userId="f4f907a3-1bf3-41e5-95d9-efd655a972c7" providerId="ADAL" clId="{8E3EAFBF-D30B-457A-98AC-C05D2E0F44BB}" dt="2024-04-26T04:36:39.850" v="12817" actId="1035"/>
          <ac:picMkLst>
            <pc:docMk/>
            <pc:sldMk cId="259608849" sldId="304"/>
            <ac:picMk id="5" creationId="{201F8DEE-B781-F13F-3C40-6D2136FB09AC}"/>
          </ac:picMkLst>
        </pc:picChg>
      </pc:sldChg>
      <pc:sldChg chg="addSp delSp modSp mod modAnim">
        <pc:chgData name="Min Gao" userId="f4f907a3-1bf3-41e5-95d9-efd655a972c7" providerId="ADAL" clId="{8E3EAFBF-D30B-457A-98AC-C05D2E0F44BB}" dt="2024-04-26T23:33:55.805" v="15601" actId="1076"/>
        <pc:sldMkLst>
          <pc:docMk/>
          <pc:sldMk cId="3334267086" sldId="307"/>
        </pc:sldMkLst>
        <pc:spChg chg="mod">
          <ac:chgData name="Min Gao" userId="f4f907a3-1bf3-41e5-95d9-efd655a972c7" providerId="ADAL" clId="{8E3EAFBF-D30B-457A-98AC-C05D2E0F44BB}" dt="2024-04-26T06:07:45.855" v="13365" actId="1076"/>
          <ac:spMkLst>
            <pc:docMk/>
            <pc:sldMk cId="3334267086" sldId="307"/>
            <ac:spMk id="3" creationId="{9E968A42-0781-667C-3AC6-C0531BF9F851}"/>
          </ac:spMkLst>
        </pc:spChg>
        <pc:spChg chg="mod">
          <ac:chgData name="Min Gao" userId="f4f907a3-1bf3-41e5-95d9-efd655a972c7" providerId="ADAL" clId="{8E3EAFBF-D30B-457A-98AC-C05D2E0F44BB}" dt="2024-04-26T23:33:55.805" v="15601" actId="1076"/>
          <ac:spMkLst>
            <pc:docMk/>
            <pc:sldMk cId="3334267086" sldId="307"/>
            <ac:spMk id="6" creationId="{AE8F97BA-5A5A-6636-B47D-7985370FD127}"/>
          </ac:spMkLst>
        </pc:spChg>
        <pc:spChg chg="mod">
          <ac:chgData name="Min Gao" userId="f4f907a3-1bf3-41e5-95d9-efd655a972c7" providerId="ADAL" clId="{8E3EAFBF-D30B-457A-98AC-C05D2E0F44BB}" dt="2024-04-26T23:33:48.201" v="15598" actId="403"/>
          <ac:spMkLst>
            <pc:docMk/>
            <pc:sldMk cId="3334267086" sldId="307"/>
            <ac:spMk id="8" creationId="{7A27A85F-EB2A-2335-C15E-33E04F5C4C02}"/>
          </ac:spMkLst>
        </pc:spChg>
        <pc:spChg chg="mod">
          <ac:chgData name="Min Gao" userId="f4f907a3-1bf3-41e5-95d9-efd655a972c7" providerId="ADAL" clId="{8E3EAFBF-D30B-457A-98AC-C05D2E0F44BB}" dt="2024-04-26T21:27:22.420" v="13984" actId="1036"/>
          <ac:spMkLst>
            <pc:docMk/>
            <pc:sldMk cId="3334267086" sldId="307"/>
            <ac:spMk id="25" creationId="{412E2B14-5F66-C66A-F9FA-131C9DEF3685}"/>
          </ac:spMkLst>
        </pc:spChg>
        <pc:spChg chg="mod">
          <ac:chgData name="Min Gao" userId="f4f907a3-1bf3-41e5-95d9-efd655a972c7" providerId="ADAL" clId="{8E3EAFBF-D30B-457A-98AC-C05D2E0F44BB}" dt="2024-04-26T21:28:12.101" v="14012" actId="1037"/>
          <ac:spMkLst>
            <pc:docMk/>
            <pc:sldMk cId="3334267086" sldId="307"/>
            <ac:spMk id="26" creationId="{6DA073A6-D878-6C1A-5FC9-7FA8C50C0394}"/>
          </ac:spMkLst>
        </pc:spChg>
        <pc:spChg chg="mod">
          <ac:chgData name="Min Gao" userId="f4f907a3-1bf3-41e5-95d9-efd655a972c7" providerId="ADAL" clId="{8E3EAFBF-D30B-457A-98AC-C05D2E0F44BB}" dt="2024-04-22T19:08:42.219" v="12552" actId="404"/>
          <ac:spMkLst>
            <pc:docMk/>
            <pc:sldMk cId="3334267086" sldId="307"/>
            <ac:spMk id="60" creationId="{802CDF58-90DE-331C-DEA9-F054C35DB966}"/>
          </ac:spMkLst>
        </pc:spChg>
        <pc:grpChg chg="mod">
          <ac:chgData name="Min Gao" userId="f4f907a3-1bf3-41e5-95d9-efd655a972c7" providerId="ADAL" clId="{8E3EAFBF-D30B-457A-98AC-C05D2E0F44BB}" dt="2024-04-26T23:03:56.442" v="14867" actId="164"/>
          <ac:grpSpMkLst>
            <pc:docMk/>
            <pc:sldMk cId="3334267086" sldId="307"/>
            <ac:grpSpMk id="10" creationId="{7369BD60-DC24-0417-02AB-38C5CFCDD9C1}"/>
          </ac:grpSpMkLst>
        </pc:grpChg>
        <pc:grpChg chg="add mod">
          <ac:chgData name="Min Gao" userId="f4f907a3-1bf3-41e5-95d9-efd655a972c7" providerId="ADAL" clId="{8E3EAFBF-D30B-457A-98AC-C05D2E0F44BB}" dt="2024-04-26T23:03:56.442" v="14867" actId="164"/>
          <ac:grpSpMkLst>
            <pc:docMk/>
            <pc:sldMk cId="3334267086" sldId="307"/>
            <ac:grpSpMk id="32" creationId="{984CD6AC-5511-14CD-445B-2F464F166407}"/>
          </ac:grpSpMkLst>
        </pc:grpChg>
        <pc:grpChg chg="add mod">
          <ac:chgData name="Min Gao" userId="f4f907a3-1bf3-41e5-95d9-efd655a972c7" providerId="ADAL" clId="{8E3EAFBF-D30B-457A-98AC-C05D2E0F44BB}" dt="2024-04-26T23:04:13.887" v="14870" actId="164"/>
          <ac:grpSpMkLst>
            <pc:docMk/>
            <pc:sldMk cId="3334267086" sldId="307"/>
            <ac:grpSpMk id="33" creationId="{38F97ED2-8778-6A1C-9299-C309DED7B19E}"/>
          </ac:grpSpMkLst>
        </pc:grpChg>
        <pc:grpChg chg="mod">
          <ac:chgData name="Min Gao" userId="f4f907a3-1bf3-41e5-95d9-efd655a972c7" providerId="ADAL" clId="{8E3EAFBF-D30B-457A-98AC-C05D2E0F44BB}" dt="2024-04-26T23:04:13.887" v="14870" actId="164"/>
          <ac:grpSpMkLst>
            <pc:docMk/>
            <pc:sldMk cId="3334267086" sldId="307"/>
            <ac:grpSpMk id="64" creationId="{59D03B5E-C5FE-85D1-E763-F0DE59DB7FCC}"/>
          </ac:grpSpMkLst>
        </pc:grpChg>
        <pc:picChg chg="add del mod">
          <ac:chgData name="Min Gao" userId="f4f907a3-1bf3-41e5-95d9-efd655a972c7" providerId="ADAL" clId="{8E3EAFBF-D30B-457A-98AC-C05D2E0F44BB}" dt="2024-04-26T20:52:01.537" v="13884" actId="478"/>
          <ac:picMkLst>
            <pc:docMk/>
            <pc:sldMk cId="3334267086" sldId="307"/>
            <ac:picMk id="4" creationId="{FF94E88C-E3C9-97C0-9C9C-67BDD707A69D}"/>
          </ac:picMkLst>
        </pc:picChg>
        <pc:picChg chg="mod">
          <ac:chgData name="Min Gao" userId="f4f907a3-1bf3-41e5-95d9-efd655a972c7" providerId="ADAL" clId="{8E3EAFBF-D30B-457A-98AC-C05D2E0F44BB}" dt="2024-04-26T05:55:23.916" v="12985" actId="1037"/>
          <ac:picMkLst>
            <pc:docMk/>
            <pc:sldMk cId="3334267086" sldId="307"/>
            <ac:picMk id="7" creationId="{E1B787E1-73B1-8A99-2F67-4EF0C7068163}"/>
          </ac:picMkLst>
        </pc:picChg>
        <pc:picChg chg="add del mod">
          <ac:chgData name="Min Gao" userId="f4f907a3-1bf3-41e5-95d9-efd655a972c7" providerId="ADAL" clId="{8E3EAFBF-D30B-457A-98AC-C05D2E0F44BB}" dt="2024-04-26T20:57:16.225" v="13916" actId="478"/>
          <ac:picMkLst>
            <pc:docMk/>
            <pc:sldMk cId="3334267086" sldId="307"/>
            <ac:picMk id="9" creationId="{DD972426-5574-675D-C96E-F3CF8A5C5943}"/>
          </ac:picMkLst>
        </pc:picChg>
        <pc:picChg chg="mod">
          <ac:chgData name="Min Gao" userId="f4f907a3-1bf3-41e5-95d9-efd655a972c7" providerId="ADAL" clId="{8E3EAFBF-D30B-457A-98AC-C05D2E0F44BB}" dt="2024-04-26T21:27:18.034" v="13982" actId="1037"/>
          <ac:picMkLst>
            <pc:docMk/>
            <pc:sldMk cId="3334267086" sldId="307"/>
            <ac:picMk id="11" creationId="{84775FB3-CC5A-FBE3-7EAC-2D89E69214AD}"/>
          </ac:picMkLst>
        </pc:picChg>
        <pc:picChg chg="add del mod">
          <ac:chgData name="Min Gao" userId="f4f907a3-1bf3-41e5-95d9-efd655a972c7" providerId="ADAL" clId="{8E3EAFBF-D30B-457A-98AC-C05D2E0F44BB}" dt="2024-04-26T21:06:07.570" v="13922" actId="478"/>
          <ac:picMkLst>
            <pc:docMk/>
            <pc:sldMk cId="3334267086" sldId="307"/>
            <ac:picMk id="13" creationId="{48F67C64-0D28-ED29-6270-EB98D6B74A35}"/>
          </ac:picMkLst>
        </pc:picChg>
        <pc:picChg chg="add del mod">
          <ac:chgData name="Min Gao" userId="f4f907a3-1bf3-41e5-95d9-efd655a972c7" providerId="ADAL" clId="{8E3EAFBF-D30B-457A-98AC-C05D2E0F44BB}" dt="2024-04-26T21:24:44.980" v="13954" actId="478"/>
          <ac:picMkLst>
            <pc:docMk/>
            <pc:sldMk cId="3334267086" sldId="307"/>
            <ac:picMk id="14" creationId="{DD17AAEE-4B65-6D7D-58AD-673B72DE86A0}"/>
          </ac:picMkLst>
        </pc:picChg>
        <pc:picChg chg="add mod ord">
          <ac:chgData name="Min Gao" userId="f4f907a3-1bf3-41e5-95d9-efd655a972c7" providerId="ADAL" clId="{8E3EAFBF-D30B-457A-98AC-C05D2E0F44BB}" dt="2024-04-26T23:03:56.442" v="14867" actId="164"/>
          <ac:picMkLst>
            <pc:docMk/>
            <pc:sldMk cId="3334267086" sldId="307"/>
            <ac:picMk id="16" creationId="{DAF6158E-9F8B-08BB-9D26-40E90BE081F2}"/>
          </ac:picMkLst>
        </pc:picChg>
        <pc:picChg chg="add del mod">
          <ac:chgData name="Min Gao" userId="f4f907a3-1bf3-41e5-95d9-efd655a972c7" providerId="ADAL" clId="{8E3EAFBF-D30B-457A-98AC-C05D2E0F44BB}" dt="2024-04-26T21:25:58.427" v="13964" actId="478"/>
          <ac:picMkLst>
            <pc:docMk/>
            <pc:sldMk cId="3334267086" sldId="307"/>
            <ac:picMk id="17" creationId="{57F66724-57CB-6534-C6CE-F541B1DF5EE1}"/>
          </ac:picMkLst>
        </pc:picChg>
        <pc:picChg chg="add mod ord">
          <ac:chgData name="Min Gao" userId="f4f907a3-1bf3-41e5-95d9-efd655a972c7" providerId="ADAL" clId="{8E3EAFBF-D30B-457A-98AC-C05D2E0F44BB}" dt="2024-04-26T23:03:56.442" v="14867" actId="164"/>
          <ac:picMkLst>
            <pc:docMk/>
            <pc:sldMk cId="3334267086" sldId="307"/>
            <ac:picMk id="19" creationId="{799ABBC8-DBFB-5A3C-2CD1-61ECAFC66A13}"/>
          </ac:picMkLst>
        </pc:picChg>
        <pc:picChg chg="del">
          <ac:chgData name="Min Gao" userId="f4f907a3-1bf3-41e5-95d9-efd655a972c7" providerId="ADAL" clId="{8E3EAFBF-D30B-457A-98AC-C05D2E0F44BB}" dt="2024-04-26T21:26:17.552" v="13970" actId="478"/>
          <ac:picMkLst>
            <pc:docMk/>
            <pc:sldMk cId="3334267086" sldId="307"/>
            <ac:picMk id="21" creationId="{B6677F4A-92D4-C516-4C4E-108E967009E1}"/>
          </ac:picMkLst>
        </pc:picChg>
        <pc:picChg chg="del">
          <ac:chgData name="Min Gao" userId="f4f907a3-1bf3-41e5-95d9-efd655a972c7" providerId="ADAL" clId="{8E3EAFBF-D30B-457A-98AC-C05D2E0F44BB}" dt="2024-04-26T21:26:17.552" v="13970" actId="478"/>
          <ac:picMkLst>
            <pc:docMk/>
            <pc:sldMk cId="3334267086" sldId="307"/>
            <ac:picMk id="23" creationId="{1CE52DAB-ABC0-3517-11AA-FF8E901C68C1}"/>
          </ac:picMkLst>
        </pc:picChg>
        <pc:picChg chg="add del mod">
          <ac:chgData name="Min Gao" userId="f4f907a3-1bf3-41e5-95d9-efd655a972c7" providerId="ADAL" clId="{8E3EAFBF-D30B-457A-98AC-C05D2E0F44BB}" dt="2024-04-26T21:38:05.029" v="14062" actId="478"/>
          <ac:picMkLst>
            <pc:docMk/>
            <pc:sldMk cId="3334267086" sldId="307"/>
            <ac:picMk id="29" creationId="{C3D592BA-BBFC-833A-8040-A496F99C2628}"/>
          </ac:picMkLst>
        </pc:picChg>
        <pc:picChg chg="add mod">
          <ac:chgData name="Min Gao" userId="f4f907a3-1bf3-41e5-95d9-efd655a972c7" providerId="ADAL" clId="{8E3EAFBF-D30B-457A-98AC-C05D2E0F44BB}" dt="2024-04-26T23:04:13.887" v="14870" actId="164"/>
          <ac:picMkLst>
            <pc:docMk/>
            <pc:sldMk cId="3334267086" sldId="307"/>
            <ac:picMk id="31" creationId="{C510A1DD-AD27-EFD7-DE61-A296B1C11D75}"/>
          </ac:picMkLst>
        </pc:picChg>
        <pc:picChg chg="del">
          <ac:chgData name="Min Gao" userId="f4f907a3-1bf3-41e5-95d9-efd655a972c7" providerId="ADAL" clId="{8E3EAFBF-D30B-457A-98AC-C05D2E0F44BB}" dt="2024-04-26T21:38:21.764" v="14065" actId="478"/>
          <ac:picMkLst>
            <pc:docMk/>
            <pc:sldMk cId="3334267086" sldId="307"/>
            <ac:picMk id="48" creationId="{B2F6FDCB-9EE9-3CC8-B2C3-CBD6209AF2F0}"/>
          </ac:picMkLst>
        </pc:picChg>
        <pc:cxnChg chg="mod">
          <ac:chgData name="Min Gao" userId="f4f907a3-1bf3-41e5-95d9-efd655a972c7" providerId="ADAL" clId="{8E3EAFBF-D30B-457A-98AC-C05D2E0F44BB}" dt="2024-04-26T21:29:21.053" v="14016" actId="14100"/>
          <ac:cxnSpMkLst>
            <pc:docMk/>
            <pc:sldMk cId="3334267086" sldId="307"/>
            <ac:cxnSpMk id="37" creationId="{D20EBB8C-C5DA-8C4B-7039-26EC6B063ED5}"/>
          </ac:cxnSpMkLst>
        </pc:cxnChg>
        <pc:cxnChg chg="mod">
          <ac:chgData name="Min Gao" userId="f4f907a3-1bf3-41e5-95d9-efd655a972c7" providerId="ADAL" clId="{8E3EAFBF-D30B-457A-98AC-C05D2E0F44BB}" dt="2024-04-26T21:29:17.593" v="14015" actId="14100"/>
          <ac:cxnSpMkLst>
            <pc:docMk/>
            <pc:sldMk cId="3334267086" sldId="307"/>
            <ac:cxnSpMk id="39" creationId="{C812B4C6-27CA-5E27-6013-BDE073761476}"/>
          </ac:cxnSpMkLst>
        </pc:cxnChg>
        <pc:cxnChg chg="mod">
          <ac:chgData name="Min Gao" userId="f4f907a3-1bf3-41e5-95d9-efd655a972c7" providerId="ADAL" clId="{8E3EAFBF-D30B-457A-98AC-C05D2E0F44BB}" dt="2024-04-26T21:28:18.279" v="14013" actId="14100"/>
          <ac:cxnSpMkLst>
            <pc:docMk/>
            <pc:sldMk cId="3334267086" sldId="307"/>
            <ac:cxnSpMk id="41" creationId="{DAED5920-1A1A-FD08-79E3-9B9B1327239C}"/>
          </ac:cxnSpMkLst>
        </pc:cxnChg>
        <pc:cxnChg chg="mod">
          <ac:chgData name="Min Gao" userId="f4f907a3-1bf3-41e5-95d9-efd655a972c7" providerId="ADAL" clId="{8E3EAFBF-D30B-457A-98AC-C05D2E0F44BB}" dt="2024-04-26T21:28:21.058" v="14014" actId="14100"/>
          <ac:cxnSpMkLst>
            <pc:docMk/>
            <pc:sldMk cId="3334267086" sldId="307"/>
            <ac:cxnSpMk id="43" creationId="{96BC2A6F-3F48-6F6B-09E9-098EE00C9B74}"/>
          </ac:cxnSpMkLst>
        </pc:cxnChg>
      </pc:sldChg>
      <pc:sldChg chg="addSp delSp modSp mod modAnim modNotesTx">
        <pc:chgData name="Min Gao" userId="f4f907a3-1bf3-41e5-95d9-efd655a972c7" providerId="ADAL" clId="{8E3EAFBF-D30B-457A-98AC-C05D2E0F44BB}" dt="2024-04-29T19:32:43.934" v="16280" actId="1076"/>
        <pc:sldMkLst>
          <pc:docMk/>
          <pc:sldMk cId="78592132" sldId="308"/>
        </pc:sldMkLst>
        <pc:spChg chg="mod">
          <ac:chgData name="Min Gao" userId="f4f907a3-1bf3-41e5-95d9-efd655a972c7" providerId="ADAL" clId="{8E3EAFBF-D30B-457A-98AC-C05D2E0F44BB}" dt="2024-04-29T17:35:25.281" v="15924" actId="14100"/>
          <ac:spMkLst>
            <pc:docMk/>
            <pc:sldMk cId="78592132" sldId="308"/>
            <ac:spMk id="9" creationId="{C413A490-8C66-9E89-2CB0-2389D5489480}"/>
          </ac:spMkLst>
        </pc:spChg>
        <pc:spChg chg="add mod">
          <ac:chgData name="Min Gao" userId="f4f907a3-1bf3-41e5-95d9-efd655a972c7" providerId="ADAL" clId="{8E3EAFBF-D30B-457A-98AC-C05D2E0F44BB}" dt="2024-04-26T23:28:01.994" v="15396" actId="1035"/>
          <ac:spMkLst>
            <pc:docMk/>
            <pc:sldMk cId="78592132" sldId="308"/>
            <ac:spMk id="21" creationId="{E8E338A5-6F4D-694E-FF56-9E6EC7BADDDF}"/>
          </ac:spMkLst>
        </pc:spChg>
        <pc:spChg chg="del mod ord topLvl">
          <ac:chgData name="Min Gao" userId="f4f907a3-1bf3-41e5-95d9-efd655a972c7" providerId="ADAL" clId="{8E3EAFBF-D30B-457A-98AC-C05D2E0F44BB}" dt="2024-04-19T22:01:38.888" v="10403" actId="478"/>
          <ac:spMkLst>
            <pc:docMk/>
            <pc:sldMk cId="78592132" sldId="308"/>
            <ac:spMk id="60" creationId="{F88E94CA-FAE3-907E-0646-D754D16F7BC3}"/>
          </ac:spMkLst>
        </pc:spChg>
        <pc:spChg chg="del mod topLvl">
          <ac:chgData name="Min Gao" userId="f4f907a3-1bf3-41e5-95d9-efd655a972c7" providerId="ADAL" clId="{8E3EAFBF-D30B-457A-98AC-C05D2E0F44BB}" dt="2024-04-19T22:00:08.459" v="10385" actId="478"/>
          <ac:spMkLst>
            <pc:docMk/>
            <pc:sldMk cId="78592132" sldId="308"/>
            <ac:spMk id="61" creationId="{9E1DA0A8-0FDC-3EFC-147A-B9A8CD8DF102}"/>
          </ac:spMkLst>
        </pc:spChg>
        <pc:spChg chg="del mod">
          <ac:chgData name="Min Gao" userId="f4f907a3-1bf3-41e5-95d9-efd655a972c7" providerId="ADAL" clId="{8E3EAFBF-D30B-457A-98AC-C05D2E0F44BB}" dt="2024-04-19T21:57:26.774" v="10317" actId="478"/>
          <ac:spMkLst>
            <pc:docMk/>
            <pc:sldMk cId="78592132" sldId="308"/>
            <ac:spMk id="62" creationId="{128B87DC-E203-BE62-DA4A-92D6D1ADF96F}"/>
          </ac:spMkLst>
        </pc:spChg>
        <pc:spChg chg="del mod">
          <ac:chgData name="Min Gao" userId="f4f907a3-1bf3-41e5-95d9-efd655a972c7" providerId="ADAL" clId="{8E3EAFBF-D30B-457A-98AC-C05D2E0F44BB}" dt="2024-04-19T21:56:56.083" v="10296" actId="478"/>
          <ac:spMkLst>
            <pc:docMk/>
            <pc:sldMk cId="78592132" sldId="308"/>
            <ac:spMk id="63" creationId="{F8DB9CF0-432A-D502-5ABE-EDAA00A68C94}"/>
          </ac:spMkLst>
        </pc:spChg>
        <pc:spChg chg="mod topLvl">
          <ac:chgData name="Min Gao" userId="f4f907a3-1bf3-41e5-95d9-efd655a972c7" providerId="ADAL" clId="{8E3EAFBF-D30B-457A-98AC-C05D2E0F44BB}" dt="2024-04-26T23:20:21.212" v="15137" actId="165"/>
          <ac:spMkLst>
            <pc:docMk/>
            <pc:sldMk cId="78592132" sldId="308"/>
            <ac:spMk id="82" creationId="{D25F17F5-E895-1863-4ED5-4663F97F8104}"/>
          </ac:spMkLst>
        </pc:spChg>
        <pc:spChg chg="del mod topLvl">
          <ac:chgData name="Min Gao" userId="f4f907a3-1bf3-41e5-95d9-efd655a972c7" providerId="ADAL" clId="{8E3EAFBF-D30B-457A-98AC-C05D2E0F44BB}" dt="2024-04-19T23:55:25.827" v="11105" actId="478"/>
          <ac:spMkLst>
            <pc:docMk/>
            <pc:sldMk cId="78592132" sldId="308"/>
            <ac:spMk id="83" creationId="{C54DBBD2-322E-417C-7E33-A1D87D9E09F5}"/>
          </ac:spMkLst>
        </pc:spChg>
        <pc:spChg chg="del mod topLvl">
          <ac:chgData name="Min Gao" userId="f4f907a3-1bf3-41e5-95d9-efd655a972c7" providerId="ADAL" clId="{8E3EAFBF-D30B-457A-98AC-C05D2E0F44BB}" dt="2024-04-26T21:39:23.622" v="14077" actId="478"/>
          <ac:spMkLst>
            <pc:docMk/>
            <pc:sldMk cId="78592132" sldId="308"/>
            <ac:spMk id="84" creationId="{5E31171E-C1CE-6DB2-B34D-9D039A7E4C5C}"/>
          </ac:spMkLst>
        </pc:spChg>
        <pc:spChg chg="del mod topLvl">
          <ac:chgData name="Min Gao" userId="f4f907a3-1bf3-41e5-95d9-efd655a972c7" providerId="ADAL" clId="{8E3EAFBF-D30B-457A-98AC-C05D2E0F44BB}" dt="2024-04-26T21:39:22.700" v="14076" actId="478"/>
          <ac:spMkLst>
            <pc:docMk/>
            <pc:sldMk cId="78592132" sldId="308"/>
            <ac:spMk id="85" creationId="{4547175E-83EB-3E56-1564-ABED60813BD8}"/>
          </ac:spMkLst>
        </pc:spChg>
        <pc:spChg chg="mod topLvl">
          <ac:chgData name="Min Gao" userId="f4f907a3-1bf3-41e5-95d9-efd655a972c7" providerId="ADAL" clId="{8E3EAFBF-D30B-457A-98AC-C05D2E0F44BB}" dt="2024-04-29T19:32:43.934" v="16280" actId="1076"/>
          <ac:spMkLst>
            <pc:docMk/>
            <pc:sldMk cId="78592132" sldId="308"/>
            <ac:spMk id="86" creationId="{6E6DE4FA-DDDB-3F29-345C-B04B8E82FE51}"/>
          </ac:spMkLst>
        </pc:spChg>
        <pc:spChg chg="mod topLvl">
          <ac:chgData name="Min Gao" userId="f4f907a3-1bf3-41e5-95d9-efd655a972c7" providerId="ADAL" clId="{8E3EAFBF-D30B-457A-98AC-C05D2E0F44BB}" dt="2024-04-29T19:32:43.934" v="16280" actId="1076"/>
          <ac:spMkLst>
            <pc:docMk/>
            <pc:sldMk cId="78592132" sldId="308"/>
            <ac:spMk id="87" creationId="{8C6B1D97-C4F6-66A3-1FE3-F66B1E701C5F}"/>
          </ac:spMkLst>
        </pc:spChg>
        <pc:spChg chg="mod topLvl">
          <ac:chgData name="Min Gao" userId="f4f907a3-1bf3-41e5-95d9-efd655a972c7" providerId="ADAL" clId="{8E3EAFBF-D30B-457A-98AC-C05D2E0F44BB}" dt="2024-04-29T19:32:43.934" v="16280" actId="1076"/>
          <ac:spMkLst>
            <pc:docMk/>
            <pc:sldMk cId="78592132" sldId="308"/>
            <ac:spMk id="88" creationId="{6B17A618-320C-64EF-37E0-A066C6CCA343}"/>
          </ac:spMkLst>
        </pc:spChg>
        <pc:spChg chg="mod topLvl">
          <ac:chgData name="Min Gao" userId="f4f907a3-1bf3-41e5-95d9-efd655a972c7" providerId="ADAL" clId="{8E3EAFBF-D30B-457A-98AC-C05D2E0F44BB}" dt="2024-04-26T23:28:08.143" v="15407" actId="1037"/>
          <ac:spMkLst>
            <pc:docMk/>
            <pc:sldMk cId="78592132" sldId="308"/>
            <ac:spMk id="89" creationId="{BE16B63D-63CE-F293-9BCC-3B6FB39651B0}"/>
          </ac:spMkLst>
        </pc:spChg>
        <pc:spChg chg="add del mod topLvl">
          <ac:chgData name="Min Gao" userId="f4f907a3-1bf3-41e5-95d9-efd655a972c7" providerId="ADAL" clId="{8E3EAFBF-D30B-457A-98AC-C05D2E0F44BB}" dt="2024-04-19T23:56:30.217" v="11119" actId="478"/>
          <ac:spMkLst>
            <pc:docMk/>
            <pc:sldMk cId="78592132" sldId="308"/>
            <ac:spMk id="106" creationId="{E1C25AC9-C1A3-A864-D15E-F1319D130CF1}"/>
          </ac:spMkLst>
        </pc:spChg>
        <pc:spChg chg="add del mod topLvl">
          <ac:chgData name="Min Gao" userId="f4f907a3-1bf3-41e5-95d9-efd655a972c7" providerId="ADAL" clId="{8E3EAFBF-D30B-457A-98AC-C05D2E0F44BB}" dt="2024-04-19T23:56:42.793" v="11123" actId="478"/>
          <ac:spMkLst>
            <pc:docMk/>
            <pc:sldMk cId="78592132" sldId="308"/>
            <ac:spMk id="107" creationId="{BBE6B003-85FE-3530-CEC9-C4F210D3B68A}"/>
          </ac:spMkLst>
        </pc:spChg>
        <pc:spChg chg="add del mod">
          <ac:chgData name="Min Gao" userId="f4f907a3-1bf3-41e5-95d9-efd655a972c7" providerId="ADAL" clId="{8E3EAFBF-D30B-457A-98AC-C05D2E0F44BB}" dt="2024-04-19T23:56:27.742" v="11118" actId="478"/>
          <ac:spMkLst>
            <pc:docMk/>
            <pc:sldMk cId="78592132" sldId="308"/>
            <ac:spMk id="130" creationId="{64FAB8AB-D7A2-27C4-57A1-B551EF083A88}"/>
          </ac:spMkLst>
        </pc:spChg>
        <pc:spChg chg="add del mod">
          <ac:chgData name="Min Gao" userId="f4f907a3-1bf3-41e5-95d9-efd655a972c7" providerId="ADAL" clId="{8E3EAFBF-D30B-457A-98AC-C05D2E0F44BB}" dt="2024-04-19T23:56:21.510" v="11117" actId="478"/>
          <ac:spMkLst>
            <pc:docMk/>
            <pc:sldMk cId="78592132" sldId="308"/>
            <ac:spMk id="134" creationId="{B53C45EF-B8DF-6015-614E-1937903527AE}"/>
          </ac:spMkLst>
        </pc:spChg>
        <pc:spChg chg="add del mod">
          <ac:chgData name="Min Gao" userId="f4f907a3-1bf3-41e5-95d9-efd655a972c7" providerId="ADAL" clId="{8E3EAFBF-D30B-457A-98AC-C05D2E0F44BB}" dt="2024-04-19T23:56:16.581" v="11116" actId="478"/>
          <ac:spMkLst>
            <pc:docMk/>
            <pc:sldMk cId="78592132" sldId="308"/>
            <ac:spMk id="158" creationId="{EAC75DB0-1D80-C66E-46F9-6DCD0D6E2B5C}"/>
          </ac:spMkLst>
        </pc:spChg>
        <pc:spChg chg="add del mod">
          <ac:chgData name="Min Gao" userId="f4f907a3-1bf3-41e5-95d9-efd655a972c7" providerId="ADAL" clId="{8E3EAFBF-D30B-457A-98AC-C05D2E0F44BB}" dt="2024-04-19T23:56:12.778" v="11115" actId="478"/>
          <ac:spMkLst>
            <pc:docMk/>
            <pc:sldMk cId="78592132" sldId="308"/>
            <ac:spMk id="159" creationId="{F5FB7D1C-A65C-A737-19E8-D8097FA3933F}"/>
          </ac:spMkLst>
        </pc:spChg>
        <pc:spChg chg="add mod">
          <ac:chgData name="Min Gao" userId="f4f907a3-1bf3-41e5-95d9-efd655a972c7" providerId="ADAL" clId="{8E3EAFBF-D30B-457A-98AC-C05D2E0F44BB}" dt="2024-04-26T23:39:49.926" v="15687" actId="1038"/>
          <ac:spMkLst>
            <pc:docMk/>
            <pc:sldMk cId="78592132" sldId="308"/>
            <ac:spMk id="191" creationId="{2C58ACFB-992A-5A96-7014-6D51431CEDA4}"/>
          </ac:spMkLst>
        </pc:spChg>
        <pc:grpChg chg="add mod">
          <ac:chgData name="Min Gao" userId="f4f907a3-1bf3-41e5-95d9-efd655a972c7" providerId="ADAL" clId="{8E3EAFBF-D30B-457A-98AC-C05D2E0F44BB}" dt="2024-04-29T19:32:43.934" v="16280" actId="1076"/>
          <ac:grpSpMkLst>
            <pc:docMk/>
            <pc:sldMk cId="78592132" sldId="308"/>
            <ac:grpSpMk id="2" creationId="{3E415F37-EAAE-A4CD-2C13-B85AF75145DE}"/>
          </ac:grpSpMkLst>
        </pc:grpChg>
        <pc:grpChg chg="del mod">
          <ac:chgData name="Min Gao" userId="f4f907a3-1bf3-41e5-95d9-efd655a972c7" providerId="ADAL" clId="{8E3EAFBF-D30B-457A-98AC-C05D2E0F44BB}" dt="2024-04-19T21:17:12.808" v="9534" actId="165"/>
          <ac:grpSpMkLst>
            <pc:docMk/>
            <pc:sldMk cId="78592132" sldId="308"/>
            <ac:grpSpMk id="2" creationId="{E912B1D6-F5D7-3179-66BA-26980FEB18C7}"/>
          </ac:grpSpMkLst>
        </pc:grpChg>
        <pc:grpChg chg="del">
          <ac:chgData name="Min Gao" userId="f4f907a3-1bf3-41e5-95d9-efd655a972c7" providerId="ADAL" clId="{8E3EAFBF-D30B-457A-98AC-C05D2E0F44BB}" dt="2024-04-19T21:31:31.878" v="9627" actId="165"/>
          <ac:grpSpMkLst>
            <pc:docMk/>
            <pc:sldMk cId="78592132" sldId="308"/>
            <ac:grpSpMk id="3" creationId="{7542535B-41FD-DEB5-10BE-10D98906B392}"/>
          </ac:grpSpMkLst>
        </pc:grpChg>
        <pc:grpChg chg="del">
          <ac:chgData name="Min Gao" userId="f4f907a3-1bf3-41e5-95d9-efd655a972c7" providerId="ADAL" clId="{8E3EAFBF-D30B-457A-98AC-C05D2E0F44BB}" dt="2024-04-18T21:24:20.325" v="7071" actId="165"/>
          <ac:grpSpMkLst>
            <pc:docMk/>
            <pc:sldMk cId="78592132" sldId="308"/>
            <ac:grpSpMk id="4" creationId="{E260F33B-D44B-070D-D865-62C0E34A5F8D}"/>
          </ac:grpSpMkLst>
        </pc:grpChg>
        <pc:grpChg chg="del mod topLvl">
          <ac:chgData name="Min Gao" userId="f4f907a3-1bf3-41e5-95d9-efd655a972c7" providerId="ADAL" clId="{8E3EAFBF-D30B-457A-98AC-C05D2E0F44BB}" dt="2024-04-19T20:19:56.645" v="8756" actId="165"/>
          <ac:grpSpMkLst>
            <pc:docMk/>
            <pc:sldMk cId="78592132" sldId="308"/>
            <ac:grpSpMk id="5" creationId="{1B07AB04-8DA6-F2CA-376C-5317819AEB60}"/>
          </ac:grpSpMkLst>
        </pc:grpChg>
        <pc:grpChg chg="del mod ord topLvl">
          <ac:chgData name="Min Gao" userId="f4f907a3-1bf3-41e5-95d9-efd655a972c7" providerId="ADAL" clId="{8E3EAFBF-D30B-457A-98AC-C05D2E0F44BB}" dt="2024-04-19T21:58:21.828" v="10377" actId="165"/>
          <ac:grpSpMkLst>
            <pc:docMk/>
            <pc:sldMk cId="78592132" sldId="308"/>
            <ac:grpSpMk id="6" creationId="{4F15BD71-3956-057F-23E9-8CBFDEB8B584}"/>
          </ac:grpSpMkLst>
        </pc:grpChg>
        <pc:grpChg chg="del">
          <ac:chgData name="Min Gao" userId="f4f907a3-1bf3-41e5-95d9-efd655a972c7" providerId="ADAL" clId="{8E3EAFBF-D30B-457A-98AC-C05D2E0F44BB}" dt="2024-04-19T20:19:08.627" v="8743" actId="165"/>
          <ac:grpSpMkLst>
            <pc:docMk/>
            <pc:sldMk cId="78592132" sldId="308"/>
            <ac:grpSpMk id="7" creationId="{2543D714-78A9-3217-9DEE-DD272EFFC66C}"/>
          </ac:grpSpMkLst>
        </pc:grpChg>
        <pc:grpChg chg="add del mod">
          <ac:chgData name="Min Gao" userId="f4f907a3-1bf3-41e5-95d9-efd655a972c7" providerId="ADAL" clId="{8E3EAFBF-D30B-457A-98AC-C05D2E0F44BB}" dt="2024-04-18T21:44:16.857" v="7125" actId="165"/>
          <ac:grpSpMkLst>
            <pc:docMk/>
            <pc:sldMk cId="78592132" sldId="308"/>
            <ac:grpSpMk id="22" creationId="{129D44BD-AF76-5582-011D-87518129D078}"/>
          </ac:grpSpMkLst>
        </pc:grpChg>
        <pc:grpChg chg="add del mod">
          <ac:chgData name="Min Gao" userId="f4f907a3-1bf3-41e5-95d9-efd655a972c7" providerId="ADAL" clId="{8E3EAFBF-D30B-457A-98AC-C05D2E0F44BB}" dt="2024-04-26T23:20:21.212" v="15137" actId="165"/>
          <ac:grpSpMkLst>
            <pc:docMk/>
            <pc:sldMk cId="78592132" sldId="308"/>
            <ac:grpSpMk id="22" creationId="{3E7C5C49-2A4F-5135-A4E4-2BCE86B54294}"/>
          </ac:grpSpMkLst>
        </pc:grpChg>
        <pc:grpChg chg="add mod ord">
          <ac:chgData name="Min Gao" userId="f4f907a3-1bf3-41e5-95d9-efd655a972c7" providerId="ADAL" clId="{8E3EAFBF-D30B-457A-98AC-C05D2E0F44BB}" dt="2024-04-29T19:32:43.934" v="16280" actId="1076"/>
          <ac:grpSpMkLst>
            <pc:docMk/>
            <pc:sldMk cId="78592132" sldId="308"/>
            <ac:grpSpMk id="24" creationId="{009F5CC0-BBD7-5C89-F875-911565B60280}"/>
          </ac:grpSpMkLst>
        </pc:grpChg>
        <pc:grpChg chg="add mod">
          <ac:chgData name="Min Gao" userId="f4f907a3-1bf3-41e5-95d9-efd655a972c7" providerId="ADAL" clId="{8E3EAFBF-D30B-457A-98AC-C05D2E0F44BB}" dt="2024-04-29T19:32:43.934" v="16280" actId="1076"/>
          <ac:grpSpMkLst>
            <pc:docMk/>
            <pc:sldMk cId="78592132" sldId="308"/>
            <ac:grpSpMk id="25" creationId="{72983740-1995-A826-740E-1CDD780B3F4F}"/>
          </ac:grpSpMkLst>
        </pc:grpChg>
        <pc:grpChg chg="add del mod ord">
          <ac:chgData name="Min Gao" userId="f4f907a3-1bf3-41e5-95d9-efd655a972c7" providerId="ADAL" clId="{8E3EAFBF-D30B-457A-98AC-C05D2E0F44BB}" dt="2024-04-19T21:52:39.150" v="10256" actId="165"/>
          <ac:grpSpMkLst>
            <pc:docMk/>
            <pc:sldMk cId="78592132" sldId="308"/>
            <ac:grpSpMk id="65" creationId="{2258DAD3-5F12-3277-EA95-9C12753AC29B}"/>
          </ac:grpSpMkLst>
        </pc:grpChg>
        <pc:grpChg chg="add del mod ord topLvl">
          <ac:chgData name="Min Gao" userId="f4f907a3-1bf3-41e5-95d9-efd655a972c7" providerId="ADAL" clId="{8E3EAFBF-D30B-457A-98AC-C05D2E0F44BB}" dt="2024-04-26T21:39:16.535" v="14072" actId="478"/>
          <ac:grpSpMkLst>
            <pc:docMk/>
            <pc:sldMk cId="78592132" sldId="308"/>
            <ac:grpSpMk id="101" creationId="{A5D588CA-D1EE-2310-E0E0-7CDD27392736}"/>
          </ac:grpSpMkLst>
        </pc:grpChg>
        <pc:grpChg chg="add del mod">
          <ac:chgData name="Min Gao" userId="f4f907a3-1bf3-41e5-95d9-efd655a972c7" providerId="ADAL" clId="{8E3EAFBF-D30B-457A-98AC-C05D2E0F44BB}" dt="2024-04-19T21:52:55.202" v="10257" actId="165"/>
          <ac:grpSpMkLst>
            <pc:docMk/>
            <pc:sldMk cId="78592132" sldId="308"/>
            <ac:grpSpMk id="131" creationId="{9A37092C-F95D-11AA-E7C4-A29ACBDF0EEC}"/>
          </ac:grpSpMkLst>
        </pc:grpChg>
        <pc:grpChg chg="add del mod ord topLvl">
          <ac:chgData name="Min Gao" userId="f4f907a3-1bf3-41e5-95d9-efd655a972c7" providerId="ADAL" clId="{8E3EAFBF-D30B-457A-98AC-C05D2E0F44BB}" dt="2024-04-26T21:39:20.833" v="14074" actId="478"/>
          <ac:grpSpMkLst>
            <pc:docMk/>
            <pc:sldMk cId="78592132" sldId="308"/>
            <ac:grpSpMk id="132" creationId="{111CC42D-7AA2-8C7B-2DE6-6410973B734E}"/>
          </ac:grpSpMkLst>
        </pc:grpChg>
        <pc:grpChg chg="add del mod ord topLvl">
          <ac:chgData name="Min Gao" userId="f4f907a3-1bf3-41e5-95d9-efd655a972c7" providerId="ADAL" clId="{8E3EAFBF-D30B-457A-98AC-C05D2E0F44BB}" dt="2024-04-19T23:56:30.217" v="11119" actId="478"/>
          <ac:grpSpMkLst>
            <pc:docMk/>
            <pc:sldMk cId="78592132" sldId="308"/>
            <ac:grpSpMk id="133" creationId="{EC8B371B-CFBC-C059-3331-215FE9263B14}"/>
          </ac:grpSpMkLst>
        </pc:grpChg>
        <pc:grpChg chg="add mod ord topLvl">
          <ac:chgData name="Min Gao" userId="f4f907a3-1bf3-41e5-95d9-efd655a972c7" providerId="ADAL" clId="{8E3EAFBF-D30B-457A-98AC-C05D2E0F44BB}" dt="2024-04-26T23:20:47.153" v="15204" actId="164"/>
          <ac:grpSpMkLst>
            <pc:docMk/>
            <pc:sldMk cId="78592132" sldId="308"/>
            <ac:grpSpMk id="160" creationId="{854DDF0E-02D0-7DCD-7529-29E7E20E6884}"/>
          </ac:grpSpMkLst>
        </pc:grpChg>
        <pc:grpChg chg="add mod ord topLvl">
          <ac:chgData name="Min Gao" userId="f4f907a3-1bf3-41e5-95d9-efd655a972c7" providerId="ADAL" clId="{8E3EAFBF-D30B-457A-98AC-C05D2E0F44BB}" dt="2024-04-26T23:20:47.153" v="15204" actId="164"/>
          <ac:grpSpMkLst>
            <pc:docMk/>
            <pc:sldMk cId="78592132" sldId="308"/>
            <ac:grpSpMk id="161" creationId="{D1EDBEDB-B39C-39A4-2860-D974BE09C328}"/>
          </ac:grpSpMkLst>
        </pc:grpChg>
        <pc:grpChg chg="add mod ord topLvl">
          <ac:chgData name="Min Gao" userId="f4f907a3-1bf3-41e5-95d9-efd655a972c7" providerId="ADAL" clId="{8E3EAFBF-D30B-457A-98AC-C05D2E0F44BB}" dt="2024-04-26T23:20:47.153" v="15204" actId="164"/>
          <ac:grpSpMkLst>
            <pc:docMk/>
            <pc:sldMk cId="78592132" sldId="308"/>
            <ac:grpSpMk id="162" creationId="{4D0F6C0F-E9E9-1F92-73F2-B05F81F31FCC}"/>
          </ac:grpSpMkLst>
        </pc:grpChg>
        <pc:grpChg chg="add del mod ord topLvl">
          <ac:chgData name="Min Gao" userId="f4f907a3-1bf3-41e5-95d9-efd655a972c7" providerId="ADAL" clId="{8E3EAFBF-D30B-457A-98AC-C05D2E0F44BB}" dt="2024-04-19T23:56:39.617" v="11122" actId="165"/>
          <ac:grpSpMkLst>
            <pc:docMk/>
            <pc:sldMk cId="78592132" sldId="308"/>
            <ac:grpSpMk id="163" creationId="{FC98CBFC-B5B6-0AD1-9F2F-36F08FEB3CD6}"/>
          </ac:grpSpMkLst>
        </pc:grpChg>
        <pc:grpChg chg="add del mod">
          <ac:chgData name="Min Gao" userId="f4f907a3-1bf3-41e5-95d9-efd655a972c7" providerId="ADAL" clId="{8E3EAFBF-D30B-457A-98AC-C05D2E0F44BB}" dt="2024-04-26T21:31:55.474" v="14055" actId="165"/>
          <ac:grpSpMkLst>
            <pc:docMk/>
            <pc:sldMk cId="78592132" sldId="308"/>
            <ac:grpSpMk id="164" creationId="{F73605F0-5DB7-875C-C2F1-E47853E3505D}"/>
          </ac:grpSpMkLst>
        </pc:grpChg>
        <pc:grpChg chg="add del mod topLvl">
          <ac:chgData name="Min Gao" userId="f4f907a3-1bf3-41e5-95d9-efd655a972c7" providerId="ADAL" clId="{8E3EAFBF-D30B-457A-98AC-C05D2E0F44BB}" dt="2024-04-26T21:53:52.542" v="14113" actId="165"/>
          <ac:grpSpMkLst>
            <pc:docMk/>
            <pc:sldMk cId="78592132" sldId="308"/>
            <ac:grpSpMk id="165" creationId="{DB9B5404-177A-D29C-D479-59F201C38C62}"/>
          </ac:grpSpMkLst>
        </pc:grpChg>
        <pc:grpChg chg="add del mod">
          <ac:chgData name="Min Gao" userId="f4f907a3-1bf3-41e5-95d9-efd655a972c7" providerId="ADAL" clId="{8E3EAFBF-D30B-457A-98AC-C05D2E0F44BB}" dt="2024-04-19T21:57:55.394" v="10371" actId="165"/>
          <ac:grpSpMkLst>
            <pc:docMk/>
            <pc:sldMk cId="78592132" sldId="308"/>
            <ac:grpSpMk id="166" creationId="{2371AEA5-4AC9-FF37-987E-B699DBBCE73C}"/>
          </ac:grpSpMkLst>
        </pc:grpChg>
        <pc:grpChg chg="add del mod">
          <ac:chgData name="Min Gao" userId="f4f907a3-1bf3-41e5-95d9-efd655a972c7" providerId="ADAL" clId="{8E3EAFBF-D30B-457A-98AC-C05D2E0F44BB}" dt="2024-04-26T21:31:55.474" v="14055" actId="165"/>
          <ac:grpSpMkLst>
            <pc:docMk/>
            <pc:sldMk cId="78592132" sldId="308"/>
            <ac:grpSpMk id="167" creationId="{621E78BA-86C0-B684-4BDE-8B8A1B5C32FF}"/>
          </ac:grpSpMkLst>
        </pc:grpChg>
        <pc:grpChg chg="add del mod topLvl">
          <ac:chgData name="Min Gao" userId="f4f907a3-1bf3-41e5-95d9-efd655a972c7" providerId="ADAL" clId="{8E3EAFBF-D30B-457A-98AC-C05D2E0F44BB}" dt="2024-04-19T23:55:21.348" v="11104" actId="165"/>
          <ac:grpSpMkLst>
            <pc:docMk/>
            <pc:sldMk cId="78592132" sldId="308"/>
            <ac:grpSpMk id="182" creationId="{782686F0-94D8-65BA-C860-3ACDC07F146C}"/>
          </ac:grpSpMkLst>
        </pc:grpChg>
        <pc:grpChg chg="add del mod topLvl">
          <ac:chgData name="Min Gao" userId="f4f907a3-1bf3-41e5-95d9-efd655a972c7" providerId="ADAL" clId="{8E3EAFBF-D30B-457A-98AC-C05D2E0F44BB}" dt="2024-04-19T23:56:06.150" v="11114" actId="165"/>
          <ac:grpSpMkLst>
            <pc:docMk/>
            <pc:sldMk cId="78592132" sldId="308"/>
            <ac:grpSpMk id="183" creationId="{8B575883-325E-DB51-83F3-6A4E05575CD5}"/>
          </ac:grpSpMkLst>
        </pc:grpChg>
        <pc:grpChg chg="add del mod">
          <ac:chgData name="Min Gao" userId="f4f907a3-1bf3-41e5-95d9-efd655a972c7" providerId="ADAL" clId="{8E3EAFBF-D30B-457A-98AC-C05D2E0F44BB}" dt="2024-04-19T23:55:15.669" v="11103" actId="165"/>
          <ac:grpSpMkLst>
            <pc:docMk/>
            <pc:sldMk cId="78592132" sldId="308"/>
            <ac:grpSpMk id="184" creationId="{9434B998-A903-B787-01F1-958EFA4B4126}"/>
          </ac:grpSpMkLst>
        </pc:grpChg>
        <pc:grpChg chg="add del mod topLvl">
          <ac:chgData name="Min Gao" userId="f4f907a3-1bf3-41e5-95d9-efd655a972c7" providerId="ADAL" clId="{8E3EAFBF-D30B-457A-98AC-C05D2E0F44BB}" dt="2024-04-22T18:02:30.238" v="11650" actId="165"/>
          <ac:grpSpMkLst>
            <pc:docMk/>
            <pc:sldMk cId="78592132" sldId="308"/>
            <ac:grpSpMk id="192" creationId="{607055A4-4FDC-B8B7-A827-0F8602544FE2}"/>
          </ac:grpSpMkLst>
        </pc:grpChg>
        <pc:grpChg chg="add mod topLvl">
          <ac:chgData name="Min Gao" userId="f4f907a3-1bf3-41e5-95d9-efd655a972c7" providerId="ADAL" clId="{8E3EAFBF-D30B-457A-98AC-C05D2E0F44BB}" dt="2024-04-26T23:20:47.153" v="15204" actId="164"/>
          <ac:grpSpMkLst>
            <pc:docMk/>
            <pc:sldMk cId="78592132" sldId="308"/>
            <ac:grpSpMk id="193" creationId="{3A7280BB-27D7-6DC2-ED56-704B44AAA696}"/>
          </ac:grpSpMkLst>
        </pc:grpChg>
        <pc:grpChg chg="add del mod">
          <ac:chgData name="Min Gao" userId="f4f907a3-1bf3-41e5-95d9-efd655a972c7" providerId="ADAL" clId="{8E3EAFBF-D30B-457A-98AC-C05D2E0F44BB}" dt="2024-04-22T17:59:03.332" v="11441" actId="165"/>
          <ac:grpSpMkLst>
            <pc:docMk/>
            <pc:sldMk cId="78592132" sldId="308"/>
            <ac:grpSpMk id="194" creationId="{4E2D6793-2743-6CB2-344E-D42BA16016C6}"/>
          </ac:grpSpMkLst>
        </pc:grpChg>
        <pc:grpChg chg="add del mod topLvl">
          <ac:chgData name="Min Gao" userId="f4f907a3-1bf3-41e5-95d9-efd655a972c7" providerId="ADAL" clId="{8E3EAFBF-D30B-457A-98AC-C05D2E0F44BB}" dt="2024-04-26T21:39:19.926" v="14073" actId="478"/>
          <ac:grpSpMkLst>
            <pc:docMk/>
            <pc:sldMk cId="78592132" sldId="308"/>
            <ac:grpSpMk id="215" creationId="{8819C393-C8C1-44A8-57DB-905F0D6A383E}"/>
          </ac:grpSpMkLst>
        </pc:grpChg>
        <pc:grpChg chg="add del mod topLvl">
          <ac:chgData name="Min Gao" userId="f4f907a3-1bf3-41e5-95d9-efd655a972c7" providerId="ADAL" clId="{8E3EAFBF-D30B-457A-98AC-C05D2E0F44BB}" dt="2024-04-26T21:32:00.536" v="14056" actId="165"/>
          <ac:grpSpMkLst>
            <pc:docMk/>
            <pc:sldMk cId="78592132" sldId="308"/>
            <ac:grpSpMk id="216" creationId="{13AB32B1-9A13-750E-30E0-6BAB74DC6638}"/>
          </ac:grpSpMkLst>
        </pc:grpChg>
        <pc:grpChg chg="add del mod">
          <ac:chgData name="Min Gao" userId="f4f907a3-1bf3-41e5-95d9-efd655a972c7" providerId="ADAL" clId="{8E3EAFBF-D30B-457A-98AC-C05D2E0F44BB}" dt="2024-04-26T21:31:55.474" v="14055" actId="165"/>
          <ac:grpSpMkLst>
            <pc:docMk/>
            <pc:sldMk cId="78592132" sldId="308"/>
            <ac:grpSpMk id="219" creationId="{86217524-7CCE-9567-D958-2A3E5C4E56F9}"/>
          </ac:grpSpMkLst>
        </pc:grpChg>
        <pc:picChg chg="add del mod">
          <ac:chgData name="Min Gao" userId="f4f907a3-1bf3-41e5-95d9-efd655a972c7" providerId="ADAL" clId="{8E3EAFBF-D30B-457A-98AC-C05D2E0F44BB}" dt="2024-04-26T22:17:34.462" v="14225" actId="478"/>
          <ac:picMkLst>
            <pc:docMk/>
            <pc:sldMk cId="78592132" sldId="308"/>
            <ac:picMk id="5" creationId="{BAACC744-27FB-C21A-EC81-224C7F9C895A}"/>
          </ac:picMkLst>
        </pc:picChg>
        <pc:picChg chg="add del mod">
          <ac:chgData name="Min Gao" userId="f4f907a3-1bf3-41e5-95d9-efd655a972c7" providerId="ADAL" clId="{8E3EAFBF-D30B-457A-98AC-C05D2E0F44BB}" dt="2024-04-26T22:20:04.545" v="14229" actId="478"/>
          <ac:picMkLst>
            <pc:docMk/>
            <pc:sldMk cId="78592132" sldId="308"/>
            <ac:picMk id="6" creationId="{501514B0-B07A-3352-235F-D332DA5242E4}"/>
          </ac:picMkLst>
        </pc:picChg>
        <pc:picChg chg="add del mod">
          <ac:chgData name="Min Gao" userId="f4f907a3-1bf3-41e5-95d9-efd655a972c7" providerId="ADAL" clId="{8E3EAFBF-D30B-457A-98AC-C05D2E0F44BB}" dt="2024-04-26T22:20:39.741" v="14239" actId="21"/>
          <ac:picMkLst>
            <pc:docMk/>
            <pc:sldMk cId="78592132" sldId="308"/>
            <ac:picMk id="8" creationId="{5DBF2BCB-8391-9427-C692-8645F4D6EDF6}"/>
          </ac:picMkLst>
        </pc:picChg>
        <pc:picChg chg="add del mod">
          <ac:chgData name="Min Gao" userId="f4f907a3-1bf3-41e5-95d9-efd655a972c7" providerId="ADAL" clId="{8E3EAFBF-D30B-457A-98AC-C05D2E0F44BB}" dt="2024-04-18T21:25:33.278" v="7076" actId="478"/>
          <ac:picMkLst>
            <pc:docMk/>
            <pc:sldMk cId="78592132" sldId="308"/>
            <ac:picMk id="10" creationId="{AB1007D6-137B-92C8-D774-750E4CDD04D4}"/>
          </ac:picMkLst>
        </pc:picChg>
        <pc:picChg chg="add del mod">
          <ac:chgData name="Min Gao" userId="f4f907a3-1bf3-41e5-95d9-efd655a972c7" providerId="ADAL" clId="{8E3EAFBF-D30B-457A-98AC-C05D2E0F44BB}" dt="2024-04-26T22:20:39.741" v="14239" actId="21"/>
          <ac:picMkLst>
            <pc:docMk/>
            <pc:sldMk cId="78592132" sldId="308"/>
            <ac:picMk id="11" creationId="{4A302CD2-6632-61DD-0A54-95377DDE4007}"/>
          </ac:picMkLst>
        </pc:picChg>
        <pc:picChg chg="add del mod">
          <ac:chgData name="Min Gao" userId="f4f907a3-1bf3-41e5-95d9-efd655a972c7" providerId="ADAL" clId="{8E3EAFBF-D30B-457A-98AC-C05D2E0F44BB}" dt="2024-04-26T22:20:39.741" v="14239" actId="21"/>
          <ac:picMkLst>
            <pc:docMk/>
            <pc:sldMk cId="78592132" sldId="308"/>
            <ac:picMk id="12" creationId="{1C46E4CA-291A-1678-A091-73A592BFF3E0}"/>
          </ac:picMkLst>
        </pc:picChg>
        <pc:picChg chg="add del mod">
          <ac:chgData name="Min Gao" userId="f4f907a3-1bf3-41e5-95d9-efd655a972c7" providerId="ADAL" clId="{8E3EAFBF-D30B-457A-98AC-C05D2E0F44BB}" dt="2024-04-18T21:28:44.305" v="7097" actId="478"/>
          <ac:picMkLst>
            <pc:docMk/>
            <pc:sldMk cId="78592132" sldId="308"/>
            <ac:picMk id="12" creationId="{772C3659-4744-630F-E7C6-C75E85DBDE1D}"/>
          </ac:picMkLst>
        </pc:picChg>
        <pc:picChg chg="add del mod">
          <ac:chgData name="Min Gao" userId="f4f907a3-1bf3-41e5-95d9-efd655a972c7" providerId="ADAL" clId="{8E3EAFBF-D30B-457A-98AC-C05D2E0F44BB}" dt="2024-04-18T21:41:00.880" v="7103" actId="478"/>
          <ac:picMkLst>
            <pc:docMk/>
            <pc:sldMk cId="78592132" sldId="308"/>
            <ac:picMk id="14" creationId="{0F5E038E-46FF-81C2-A81D-13B8055AD55C}"/>
          </ac:picMkLst>
        </pc:picChg>
        <pc:picChg chg="add mod ord topLvl">
          <ac:chgData name="Min Gao" userId="f4f907a3-1bf3-41e5-95d9-efd655a972c7" providerId="ADAL" clId="{8E3EAFBF-D30B-457A-98AC-C05D2E0F44BB}" dt="2024-04-26T23:28:11.155" v="15408" actId="1076"/>
          <ac:picMkLst>
            <pc:docMk/>
            <pc:sldMk cId="78592132" sldId="308"/>
            <ac:picMk id="16" creationId="{3098D6C6-455E-1311-5029-6FD990530BF7}"/>
          </ac:picMkLst>
        </pc:picChg>
        <pc:picChg chg="add del mod">
          <ac:chgData name="Min Gao" userId="f4f907a3-1bf3-41e5-95d9-efd655a972c7" providerId="ADAL" clId="{8E3EAFBF-D30B-457A-98AC-C05D2E0F44BB}" dt="2024-04-18T21:42:23.137" v="7116" actId="478"/>
          <ac:picMkLst>
            <pc:docMk/>
            <pc:sldMk cId="78592132" sldId="308"/>
            <ac:picMk id="17" creationId="{7EF9BC0A-619C-3B7A-6529-88538D5A8BD8}"/>
          </ac:picMkLst>
        </pc:picChg>
        <pc:picChg chg="del mod topLvl">
          <ac:chgData name="Min Gao" userId="f4f907a3-1bf3-41e5-95d9-efd655a972c7" providerId="ADAL" clId="{8E3EAFBF-D30B-457A-98AC-C05D2E0F44BB}" dt="2024-04-19T21:17:14.919" v="9535" actId="478"/>
          <ac:picMkLst>
            <pc:docMk/>
            <pc:sldMk cId="78592132" sldId="308"/>
            <ac:picMk id="19" creationId="{EB25968C-98E6-8B8A-7C3A-E202823D95E0}"/>
          </ac:picMkLst>
        </pc:picChg>
        <pc:picChg chg="del mod topLvl">
          <ac:chgData name="Min Gao" userId="f4f907a3-1bf3-41e5-95d9-efd655a972c7" providerId="ADAL" clId="{8E3EAFBF-D30B-457A-98AC-C05D2E0F44BB}" dt="2024-04-19T21:33:47.678" v="9648" actId="478"/>
          <ac:picMkLst>
            <pc:docMk/>
            <pc:sldMk cId="78592132" sldId="308"/>
            <ac:picMk id="21" creationId="{7F4D06F8-86A3-5913-6D8E-A04E09B26B62}"/>
          </ac:picMkLst>
        </pc:picChg>
        <pc:picChg chg="mod ord topLvl">
          <ac:chgData name="Min Gao" userId="f4f907a3-1bf3-41e5-95d9-efd655a972c7" providerId="ADAL" clId="{8E3EAFBF-D30B-457A-98AC-C05D2E0F44BB}" dt="2024-04-26T23:19:23.999" v="15131" actId="164"/>
          <ac:picMkLst>
            <pc:docMk/>
            <pc:sldMk cId="78592132" sldId="308"/>
            <ac:picMk id="23" creationId="{6C825946-F7ED-4EDE-08C1-7ED3096DCA56}"/>
          </ac:picMkLst>
        </pc:picChg>
        <pc:picChg chg="del mod topLvl">
          <ac:chgData name="Min Gao" userId="f4f907a3-1bf3-41e5-95d9-efd655a972c7" providerId="ADAL" clId="{8E3EAFBF-D30B-457A-98AC-C05D2E0F44BB}" dt="2024-04-18T21:24:23.033" v="7072" actId="478"/>
          <ac:picMkLst>
            <pc:docMk/>
            <pc:sldMk cId="78592132" sldId="308"/>
            <ac:picMk id="25" creationId="{F0B4F3E3-AC01-178E-D9E0-7CC6C61E770D}"/>
          </ac:picMkLst>
        </pc:picChg>
        <pc:picChg chg="del mod topLvl">
          <ac:chgData name="Min Gao" userId="f4f907a3-1bf3-41e5-95d9-efd655a972c7" providerId="ADAL" clId="{8E3EAFBF-D30B-457A-98AC-C05D2E0F44BB}" dt="2024-04-19T21:32:06.314" v="9636" actId="478"/>
          <ac:picMkLst>
            <pc:docMk/>
            <pc:sldMk cId="78592132" sldId="308"/>
            <ac:picMk id="27" creationId="{B932BF2C-D3D0-1F5D-BB2B-3EFFEB1A4A3C}"/>
          </ac:picMkLst>
        </pc:picChg>
        <pc:picChg chg="mod topLvl">
          <ac:chgData name="Min Gao" userId="f4f907a3-1bf3-41e5-95d9-efd655a972c7" providerId="ADAL" clId="{8E3EAFBF-D30B-457A-98AC-C05D2E0F44BB}" dt="2024-04-29T19:32:13.542" v="16277" actId="164"/>
          <ac:picMkLst>
            <pc:docMk/>
            <pc:sldMk cId="78592132" sldId="308"/>
            <ac:picMk id="29" creationId="{F0E16FA9-6BE6-A364-FB84-2B7FDBECF3C1}"/>
          </ac:picMkLst>
        </pc:picChg>
        <pc:picChg chg="del mod topLvl">
          <ac:chgData name="Min Gao" userId="f4f907a3-1bf3-41e5-95d9-efd655a972c7" providerId="ADAL" clId="{8E3EAFBF-D30B-457A-98AC-C05D2E0F44BB}" dt="2024-04-19T23:55:29.557" v="11106" actId="478"/>
          <ac:picMkLst>
            <pc:docMk/>
            <pc:sldMk cId="78592132" sldId="308"/>
            <ac:picMk id="31" creationId="{3D9CF0E7-F9A7-E08F-26D7-D69795B54069}"/>
          </ac:picMkLst>
        </pc:picChg>
        <pc:picChg chg="add del mod">
          <ac:chgData name="Min Gao" userId="f4f907a3-1bf3-41e5-95d9-efd655a972c7" providerId="ADAL" clId="{8E3EAFBF-D30B-457A-98AC-C05D2E0F44BB}" dt="2024-04-18T21:48:29.875" v="7180" actId="478"/>
          <ac:picMkLst>
            <pc:docMk/>
            <pc:sldMk cId="78592132" sldId="308"/>
            <ac:picMk id="32" creationId="{ADA2F871-0F5E-A24F-04FA-C4E093E88A1C}"/>
          </ac:picMkLst>
        </pc:picChg>
        <pc:picChg chg="add del mod">
          <ac:chgData name="Min Gao" userId="f4f907a3-1bf3-41e5-95d9-efd655a972c7" providerId="ADAL" clId="{8E3EAFBF-D30B-457A-98AC-C05D2E0F44BB}" dt="2024-04-18T21:48:38.756" v="7183" actId="478"/>
          <ac:picMkLst>
            <pc:docMk/>
            <pc:sldMk cId="78592132" sldId="308"/>
            <ac:picMk id="34" creationId="{96D0C706-844A-F192-2BE8-C53B454557B3}"/>
          </ac:picMkLst>
        </pc:picChg>
        <pc:picChg chg="del mod topLvl">
          <ac:chgData name="Min Gao" userId="f4f907a3-1bf3-41e5-95d9-efd655a972c7" providerId="ADAL" clId="{8E3EAFBF-D30B-457A-98AC-C05D2E0F44BB}" dt="2024-04-19T22:00:06.185" v="10384" actId="478"/>
          <ac:picMkLst>
            <pc:docMk/>
            <pc:sldMk cId="78592132" sldId="308"/>
            <ac:picMk id="36" creationId="{8DEDBC64-0AB8-E171-3DDB-F5008976CB4E}"/>
          </ac:picMkLst>
        </pc:picChg>
        <pc:picChg chg="del mod topLvl">
          <ac:chgData name="Min Gao" userId="f4f907a3-1bf3-41e5-95d9-efd655a972c7" providerId="ADAL" clId="{8E3EAFBF-D30B-457A-98AC-C05D2E0F44BB}" dt="2024-04-19T23:55:25.827" v="11105" actId="478"/>
          <ac:picMkLst>
            <pc:docMk/>
            <pc:sldMk cId="78592132" sldId="308"/>
            <ac:picMk id="53" creationId="{787C8977-8975-37B5-08F5-608089E49DB2}"/>
          </ac:picMkLst>
        </pc:picChg>
        <pc:picChg chg="del mod">
          <ac:chgData name="Min Gao" userId="f4f907a3-1bf3-41e5-95d9-efd655a972c7" providerId="ADAL" clId="{8E3EAFBF-D30B-457A-98AC-C05D2E0F44BB}" dt="2024-04-19T21:56:49.692" v="10295" actId="478"/>
          <ac:picMkLst>
            <pc:docMk/>
            <pc:sldMk cId="78592132" sldId="308"/>
            <ac:picMk id="58" creationId="{1EBDEBF5-CE37-FBDB-1D8E-BA7C702B1BE1}"/>
          </ac:picMkLst>
        </pc:picChg>
        <pc:picChg chg="add del mod">
          <ac:chgData name="Min Gao" userId="f4f907a3-1bf3-41e5-95d9-efd655a972c7" providerId="ADAL" clId="{8E3EAFBF-D30B-457A-98AC-C05D2E0F44BB}" dt="2024-04-19T20:17:43.628" v="8639" actId="478"/>
          <ac:picMkLst>
            <pc:docMk/>
            <pc:sldMk cId="78592132" sldId="308"/>
            <ac:picMk id="80" creationId="{2285AEC5-117F-8641-423B-D6B123B92FF4}"/>
          </ac:picMkLst>
        </pc:picChg>
        <pc:picChg chg="add del mod">
          <ac:chgData name="Min Gao" userId="f4f907a3-1bf3-41e5-95d9-efd655a972c7" providerId="ADAL" clId="{8E3EAFBF-D30B-457A-98AC-C05D2E0F44BB}" dt="2024-04-19T20:20:16.089" v="8760" actId="478"/>
          <ac:picMkLst>
            <pc:docMk/>
            <pc:sldMk cId="78592132" sldId="308"/>
            <ac:picMk id="90" creationId="{CDF26837-FFB5-363A-9BA9-781C15E94FD5}"/>
          </ac:picMkLst>
        </pc:picChg>
        <pc:picChg chg="add del mod">
          <ac:chgData name="Min Gao" userId="f4f907a3-1bf3-41e5-95d9-efd655a972c7" providerId="ADAL" clId="{8E3EAFBF-D30B-457A-98AC-C05D2E0F44BB}" dt="2024-04-19T21:14:50.294" v="9506" actId="478"/>
          <ac:picMkLst>
            <pc:docMk/>
            <pc:sldMk cId="78592132" sldId="308"/>
            <ac:picMk id="94" creationId="{B60119D4-CEFD-7FC0-1A90-7B620C93EFD0}"/>
          </ac:picMkLst>
        </pc:picChg>
        <pc:picChg chg="add mod">
          <ac:chgData name="Min Gao" userId="f4f907a3-1bf3-41e5-95d9-efd655a972c7" providerId="ADAL" clId="{8E3EAFBF-D30B-457A-98AC-C05D2E0F44BB}" dt="2024-04-26T21:32:00.536" v="14056" actId="165"/>
          <ac:picMkLst>
            <pc:docMk/>
            <pc:sldMk cId="78592132" sldId="308"/>
            <ac:picMk id="96" creationId="{8ECB650C-41B1-D5D2-B7CD-916A9E6334B7}"/>
          </ac:picMkLst>
        </pc:picChg>
        <pc:picChg chg="add del mod">
          <ac:chgData name="Min Gao" userId="f4f907a3-1bf3-41e5-95d9-efd655a972c7" providerId="ADAL" clId="{8E3EAFBF-D30B-457A-98AC-C05D2E0F44BB}" dt="2024-04-19T21:16:32.603" v="9524" actId="478"/>
          <ac:picMkLst>
            <pc:docMk/>
            <pc:sldMk cId="78592132" sldId="308"/>
            <ac:picMk id="102" creationId="{121A653D-71F6-FE9F-623B-81DF5D0B4122}"/>
          </ac:picMkLst>
        </pc:picChg>
        <pc:picChg chg="add del mod">
          <ac:chgData name="Min Gao" userId="f4f907a3-1bf3-41e5-95d9-efd655a972c7" providerId="ADAL" clId="{8E3EAFBF-D30B-457A-98AC-C05D2E0F44BB}" dt="2024-04-26T21:39:16.535" v="14072" actId="478"/>
          <ac:picMkLst>
            <pc:docMk/>
            <pc:sldMk cId="78592132" sldId="308"/>
            <ac:picMk id="104" creationId="{91E521EF-43D6-3B15-4258-FC9F9525593C}"/>
          </ac:picMkLst>
        </pc:picChg>
        <pc:picChg chg="add mod">
          <ac:chgData name="Min Gao" userId="f4f907a3-1bf3-41e5-95d9-efd655a972c7" providerId="ADAL" clId="{8E3EAFBF-D30B-457A-98AC-C05D2E0F44BB}" dt="2024-04-19T21:18:08.573" v="9549"/>
          <ac:picMkLst>
            <pc:docMk/>
            <pc:sldMk cId="78592132" sldId="308"/>
            <ac:picMk id="105" creationId="{CD35B0B9-E95A-08F7-A8E1-CA45C8FC1344}"/>
          </ac:picMkLst>
        </pc:picChg>
        <pc:picChg chg="add del mod ord">
          <ac:chgData name="Min Gao" userId="f4f907a3-1bf3-41e5-95d9-efd655a972c7" providerId="ADAL" clId="{8E3EAFBF-D30B-457A-98AC-C05D2E0F44BB}" dt="2024-04-19T21:32:46.702" v="9642" actId="478"/>
          <ac:picMkLst>
            <pc:docMk/>
            <pc:sldMk cId="78592132" sldId="308"/>
            <ac:picMk id="115" creationId="{3E6ADFE5-AB6E-B107-5E47-3E562E66F5E5}"/>
          </ac:picMkLst>
        </pc:picChg>
        <pc:picChg chg="add mod ord topLvl">
          <ac:chgData name="Min Gao" userId="f4f907a3-1bf3-41e5-95d9-efd655a972c7" providerId="ADAL" clId="{8E3EAFBF-D30B-457A-98AC-C05D2E0F44BB}" dt="2024-04-29T19:32:13.542" v="16277" actId="164"/>
          <ac:picMkLst>
            <pc:docMk/>
            <pc:sldMk cId="78592132" sldId="308"/>
            <ac:picMk id="117" creationId="{9EE8E808-6DFF-9824-8CDE-188BA554E651}"/>
          </ac:picMkLst>
        </pc:picChg>
        <pc:picChg chg="add del mod ord topLvl">
          <ac:chgData name="Min Gao" userId="f4f907a3-1bf3-41e5-95d9-efd655a972c7" providerId="ADAL" clId="{8E3EAFBF-D30B-457A-98AC-C05D2E0F44BB}" dt="2024-04-26T21:39:21.597" v="14075" actId="478"/>
          <ac:picMkLst>
            <pc:docMk/>
            <pc:sldMk cId="78592132" sldId="308"/>
            <ac:picMk id="119" creationId="{857084C7-1562-C60F-D30D-8D1394DEA208}"/>
          </ac:picMkLst>
        </pc:picChg>
        <pc:picChg chg="add del mod">
          <ac:chgData name="Min Gao" userId="f4f907a3-1bf3-41e5-95d9-efd655a972c7" providerId="ADAL" clId="{8E3EAFBF-D30B-457A-98AC-C05D2E0F44BB}" dt="2024-04-19T21:34:55.276" v="9652" actId="478"/>
          <ac:picMkLst>
            <pc:docMk/>
            <pc:sldMk cId="78592132" sldId="308"/>
            <ac:picMk id="120" creationId="{6399D7B3-9A21-FF96-1BA7-7C3D62C924B8}"/>
          </ac:picMkLst>
        </pc:picChg>
        <pc:picChg chg="add del mod modCrop">
          <ac:chgData name="Min Gao" userId="f4f907a3-1bf3-41e5-95d9-efd655a972c7" providerId="ADAL" clId="{8E3EAFBF-D30B-457A-98AC-C05D2E0F44BB}" dt="2024-04-19T21:36:33.145" v="9661" actId="478"/>
          <ac:picMkLst>
            <pc:docMk/>
            <pc:sldMk cId="78592132" sldId="308"/>
            <ac:picMk id="122" creationId="{CB328C50-19CC-8FCA-084A-DEDAAE43CD35}"/>
          </ac:picMkLst>
        </pc:picChg>
        <pc:picChg chg="add del mod">
          <ac:chgData name="Min Gao" userId="f4f907a3-1bf3-41e5-95d9-efd655a972c7" providerId="ADAL" clId="{8E3EAFBF-D30B-457A-98AC-C05D2E0F44BB}" dt="2024-04-19T21:38:15.258" v="9666" actId="478"/>
          <ac:picMkLst>
            <pc:docMk/>
            <pc:sldMk cId="78592132" sldId="308"/>
            <ac:picMk id="123" creationId="{DA5FC4C9-8685-F994-B489-DB4342FCAEC4}"/>
          </ac:picMkLst>
        </pc:picChg>
        <pc:picChg chg="add mod">
          <ac:chgData name="Min Gao" userId="f4f907a3-1bf3-41e5-95d9-efd655a972c7" providerId="ADAL" clId="{8E3EAFBF-D30B-457A-98AC-C05D2E0F44BB}" dt="2024-04-26T21:32:00.536" v="14056" actId="165"/>
          <ac:picMkLst>
            <pc:docMk/>
            <pc:sldMk cId="78592132" sldId="308"/>
            <ac:picMk id="125" creationId="{6BD1C04C-B555-508D-B1A2-B03E69A59B37}"/>
          </ac:picMkLst>
        </pc:picChg>
        <pc:picChg chg="add del mod">
          <ac:chgData name="Min Gao" userId="f4f907a3-1bf3-41e5-95d9-efd655a972c7" providerId="ADAL" clId="{8E3EAFBF-D30B-457A-98AC-C05D2E0F44BB}" dt="2024-04-19T21:41:40.793" v="9847" actId="478"/>
          <ac:picMkLst>
            <pc:docMk/>
            <pc:sldMk cId="78592132" sldId="308"/>
            <ac:picMk id="135" creationId="{6A8225A0-5319-2A74-FDA8-F8998499A577}"/>
          </ac:picMkLst>
        </pc:picChg>
        <pc:picChg chg="add del mod">
          <ac:chgData name="Min Gao" userId="f4f907a3-1bf3-41e5-95d9-efd655a972c7" providerId="ADAL" clId="{8E3EAFBF-D30B-457A-98AC-C05D2E0F44BB}" dt="2024-04-19T21:45:39.475" v="10002" actId="478"/>
          <ac:picMkLst>
            <pc:docMk/>
            <pc:sldMk cId="78592132" sldId="308"/>
            <ac:picMk id="137" creationId="{6A4877D4-4B8C-EFEA-4FA3-2D51B123D817}"/>
          </ac:picMkLst>
        </pc:picChg>
        <pc:picChg chg="add del mod">
          <ac:chgData name="Min Gao" userId="f4f907a3-1bf3-41e5-95d9-efd655a972c7" providerId="ADAL" clId="{8E3EAFBF-D30B-457A-98AC-C05D2E0F44BB}" dt="2024-04-19T21:46:44.298" v="10073" actId="478"/>
          <ac:picMkLst>
            <pc:docMk/>
            <pc:sldMk cId="78592132" sldId="308"/>
            <ac:picMk id="140" creationId="{D5CB2B7D-CD8C-3DA6-FDF7-F1DD21F65C42}"/>
          </ac:picMkLst>
        </pc:picChg>
        <pc:picChg chg="add mod">
          <ac:chgData name="Min Gao" userId="f4f907a3-1bf3-41e5-95d9-efd655a972c7" providerId="ADAL" clId="{8E3EAFBF-D30B-457A-98AC-C05D2E0F44BB}" dt="2024-04-29T19:31:45.776" v="16274" actId="1038"/>
          <ac:picMkLst>
            <pc:docMk/>
            <pc:sldMk cId="78592132" sldId="308"/>
            <ac:picMk id="142" creationId="{1CACA06F-0A83-69AF-286B-6169120ECD0D}"/>
          </ac:picMkLst>
        </pc:picChg>
        <pc:picChg chg="add del mod">
          <ac:chgData name="Min Gao" userId="f4f907a3-1bf3-41e5-95d9-efd655a972c7" providerId="ADAL" clId="{8E3EAFBF-D30B-457A-98AC-C05D2E0F44BB}" dt="2024-04-19T21:47:43.053" v="10078" actId="478"/>
          <ac:picMkLst>
            <pc:docMk/>
            <pc:sldMk cId="78592132" sldId="308"/>
            <ac:picMk id="145" creationId="{E14A9E7F-9079-8EE1-6F7F-C92F61588FE5}"/>
          </ac:picMkLst>
        </pc:picChg>
        <pc:picChg chg="add mod">
          <ac:chgData name="Min Gao" userId="f4f907a3-1bf3-41e5-95d9-efd655a972c7" providerId="ADAL" clId="{8E3EAFBF-D30B-457A-98AC-C05D2E0F44BB}" dt="2024-04-26T23:20:21.212" v="15137" actId="165"/>
          <ac:picMkLst>
            <pc:docMk/>
            <pc:sldMk cId="78592132" sldId="308"/>
            <ac:picMk id="147" creationId="{F0243802-2725-9533-1AFD-A582C28C6AC8}"/>
          </ac:picMkLst>
        </pc:picChg>
        <pc:picChg chg="add del mod">
          <ac:chgData name="Min Gao" userId="f4f907a3-1bf3-41e5-95d9-efd655a972c7" providerId="ADAL" clId="{8E3EAFBF-D30B-457A-98AC-C05D2E0F44BB}" dt="2024-04-19T21:49:59.044" v="10114" actId="478"/>
          <ac:picMkLst>
            <pc:docMk/>
            <pc:sldMk cId="78592132" sldId="308"/>
            <ac:picMk id="152" creationId="{1D2D1A8B-8BD7-1D11-B3A4-D1E7DD1C272A}"/>
          </ac:picMkLst>
        </pc:picChg>
        <pc:picChg chg="add mod">
          <ac:chgData name="Min Gao" userId="f4f907a3-1bf3-41e5-95d9-efd655a972c7" providerId="ADAL" clId="{8E3EAFBF-D30B-457A-98AC-C05D2E0F44BB}" dt="2024-04-26T23:20:21.212" v="15137" actId="165"/>
          <ac:picMkLst>
            <pc:docMk/>
            <pc:sldMk cId="78592132" sldId="308"/>
            <ac:picMk id="154" creationId="{91560BC2-23AF-F999-11E7-EB9D7732DDE0}"/>
          </ac:picMkLst>
        </pc:picChg>
        <pc:picChg chg="add del mod">
          <ac:chgData name="Min Gao" userId="f4f907a3-1bf3-41e5-95d9-efd655a972c7" providerId="ADAL" clId="{8E3EAFBF-D30B-457A-98AC-C05D2E0F44BB}" dt="2024-04-19T21:56:30.295" v="10287" actId="478"/>
          <ac:picMkLst>
            <pc:docMk/>
            <pc:sldMk cId="78592132" sldId="308"/>
            <ac:picMk id="168" creationId="{31C85A0A-EB71-7BE0-4686-CDEC6D51DA1C}"/>
          </ac:picMkLst>
        </pc:picChg>
        <pc:picChg chg="add mod topLvl">
          <ac:chgData name="Min Gao" userId="f4f907a3-1bf3-41e5-95d9-efd655a972c7" providerId="ADAL" clId="{8E3EAFBF-D30B-457A-98AC-C05D2E0F44BB}" dt="2024-04-26T23:39:45.448" v="15679" actId="1036"/>
          <ac:picMkLst>
            <pc:docMk/>
            <pc:sldMk cId="78592132" sldId="308"/>
            <ac:picMk id="170" creationId="{D53EC837-AC09-3F6E-A879-3701E0602413}"/>
          </ac:picMkLst>
        </pc:picChg>
        <pc:picChg chg="add del mod">
          <ac:chgData name="Min Gao" userId="f4f907a3-1bf3-41e5-95d9-efd655a972c7" providerId="ADAL" clId="{8E3EAFBF-D30B-457A-98AC-C05D2E0F44BB}" dt="2024-04-19T22:00:50.114" v="10391" actId="478"/>
          <ac:picMkLst>
            <pc:docMk/>
            <pc:sldMk cId="78592132" sldId="308"/>
            <ac:picMk id="176" creationId="{A2749D43-1F92-E17C-2D30-29D6B790B4C3}"/>
          </ac:picMkLst>
        </pc:picChg>
        <pc:picChg chg="add del mod topLvl">
          <ac:chgData name="Min Gao" userId="f4f907a3-1bf3-41e5-95d9-efd655a972c7" providerId="ADAL" clId="{8E3EAFBF-D30B-457A-98AC-C05D2E0F44BB}" dt="2024-04-19T23:55:29.557" v="11106" actId="478"/>
          <ac:picMkLst>
            <pc:docMk/>
            <pc:sldMk cId="78592132" sldId="308"/>
            <ac:picMk id="178" creationId="{1C1FA50D-D448-FCC9-261C-9217E441667C}"/>
          </ac:picMkLst>
        </pc:picChg>
        <pc:picChg chg="add mod ord">
          <ac:chgData name="Min Gao" userId="f4f907a3-1bf3-41e5-95d9-efd655a972c7" providerId="ADAL" clId="{8E3EAFBF-D30B-457A-98AC-C05D2E0F44BB}" dt="2024-04-26T23:39:37.642" v="15668" actId="14100"/>
          <ac:picMkLst>
            <pc:docMk/>
            <pc:sldMk cId="78592132" sldId="308"/>
            <ac:picMk id="186" creationId="{7CE60A29-632F-AB33-E229-C164132172D4}"/>
          </ac:picMkLst>
        </pc:picChg>
        <pc:cxnChg chg="add del mod">
          <ac:chgData name="Min Gao" userId="f4f907a3-1bf3-41e5-95d9-efd655a972c7" providerId="ADAL" clId="{8E3EAFBF-D30B-457A-98AC-C05D2E0F44BB}" dt="2024-04-26T23:15:07.019" v="14985" actId="478"/>
          <ac:cxnSpMkLst>
            <pc:docMk/>
            <pc:sldMk cId="78592132" sldId="308"/>
            <ac:cxnSpMk id="3" creationId="{8C63A703-59DA-9CF5-ED6F-1AD63E01D7E3}"/>
          </ac:cxnSpMkLst>
        </pc:cxnChg>
        <pc:cxnChg chg="add mod topLvl">
          <ac:chgData name="Min Gao" userId="f4f907a3-1bf3-41e5-95d9-efd655a972c7" providerId="ADAL" clId="{8E3EAFBF-D30B-457A-98AC-C05D2E0F44BB}" dt="2024-04-26T23:28:19.280" v="15413" actId="1036"/>
          <ac:cxnSpMkLst>
            <pc:docMk/>
            <pc:sldMk cId="78592132" sldId="308"/>
            <ac:cxnSpMk id="14" creationId="{BACBAC8E-2C1B-A5DB-B10D-D460B682CE96}"/>
          </ac:cxnSpMkLst>
        </pc:cxnChg>
        <pc:cxnChg chg="add del mod topLvl">
          <ac:chgData name="Min Gao" userId="f4f907a3-1bf3-41e5-95d9-efd655a972c7" providerId="ADAL" clId="{8E3EAFBF-D30B-457A-98AC-C05D2E0F44BB}" dt="2024-04-18T21:44:39.556" v="7135" actId="478"/>
          <ac:cxnSpMkLst>
            <pc:docMk/>
            <pc:sldMk cId="78592132" sldId="308"/>
            <ac:cxnSpMk id="18" creationId="{B7169DD8-1F78-72C1-7DBE-72FEB2F834B7}"/>
          </ac:cxnSpMkLst>
        </pc:cxnChg>
        <pc:cxnChg chg="add del mod topLvl">
          <ac:chgData name="Min Gao" userId="f4f907a3-1bf3-41e5-95d9-efd655a972c7" providerId="ADAL" clId="{8E3EAFBF-D30B-457A-98AC-C05D2E0F44BB}" dt="2024-04-18T21:44:39.556" v="7135" actId="478"/>
          <ac:cxnSpMkLst>
            <pc:docMk/>
            <pc:sldMk cId="78592132" sldId="308"/>
            <ac:cxnSpMk id="20" creationId="{EC65395E-4442-6287-3C04-F94718412FA3}"/>
          </ac:cxnSpMkLst>
        </pc:cxnChg>
        <pc:cxnChg chg="del mod ord topLvl">
          <ac:chgData name="Min Gao" userId="f4f907a3-1bf3-41e5-95d9-efd655a972c7" providerId="ADAL" clId="{8E3EAFBF-D30B-457A-98AC-C05D2E0F44BB}" dt="2024-04-19T23:55:29.557" v="11106" actId="478"/>
          <ac:cxnSpMkLst>
            <pc:docMk/>
            <pc:sldMk cId="78592132" sldId="308"/>
            <ac:cxnSpMk id="38" creationId="{15BA3EBF-D5C5-F66F-D457-FEB32037719A}"/>
          </ac:cxnSpMkLst>
        </pc:cxnChg>
        <pc:cxnChg chg="mod ord topLvl">
          <ac:chgData name="Min Gao" userId="f4f907a3-1bf3-41e5-95d9-efd655a972c7" providerId="ADAL" clId="{8E3EAFBF-D30B-457A-98AC-C05D2E0F44BB}" dt="2024-04-26T21:32:00.536" v="14056" actId="165"/>
          <ac:cxnSpMkLst>
            <pc:docMk/>
            <pc:sldMk cId="78592132" sldId="308"/>
            <ac:cxnSpMk id="42" creationId="{3EFAC2AA-6205-B73B-D161-3AFB1B53B834}"/>
          </ac:cxnSpMkLst>
        </pc:cxnChg>
        <pc:cxnChg chg="mod ord topLvl">
          <ac:chgData name="Min Gao" userId="f4f907a3-1bf3-41e5-95d9-efd655a972c7" providerId="ADAL" clId="{8E3EAFBF-D30B-457A-98AC-C05D2E0F44BB}" dt="2024-04-26T21:32:00.536" v="14056" actId="165"/>
          <ac:cxnSpMkLst>
            <pc:docMk/>
            <pc:sldMk cId="78592132" sldId="308"/>
            <ac:cxnSpMk id="43" creationId="{A393CF2D-4F06-9274-5A92-433B06DA0C5E}"/>
          </ac:cxnSpMkLst>
        </pc:cxnChg>
        <pc:cxnChg chg="mod ord topLvl">
          <ac:chgData name="Min Gao" userId="f4f907a3-1bf3-41e5-95d9-efd655a972c7" providerId="ADAL" clId="{8E3EAFBF-D30B-457A-98AC-C05D2E0F44BB}" dt="2024-04-26T23:20:21.212" v="15137" actId="165"/>
          <ac:cxnSpMkLst>
            <pc:docMk/>
            <pc:sldMk cId="78592132" sldId="308"/>
            <ac:cxnSpMk id="44" creationId="{446CE46A-D6C6-FE1D-52D6-8F9D2F1F4739}"/>
          </ac:cxnSpMkLst>
        </pc:cxnChg>
        <pc:cxnChg chg="mod ord topLvl">
          <ac:chgData name="Min Gao" userId="f4f907a3-1bf3-41e5-95d9-efd655a972c7" providerId="ADAL" clId="{8E3EAFBF-D30B-457A-98AC-C05D2E0F44BB}" dt="2024-04-26T23:20:21.212" v="15137" actId="165"/>
          <ac:cxnSpMkLst>
            <pc:docMk/>
            <pc:sldMk cId="78592132" sldId="308"/>
            <ac:cxnSpMk id="45" creationId="{2A0A662F-1ACA-126C-6726-C52C0AD76C2E}"/>
          </ac:cxnSpMkLst>
        </pc:cxnChg>
        <pc:cxnChg chg="mod ord topLvl">
          <ac:chgData name="Min Gao" userId="f4f907a3-1bf3-41e5-95d9-efd655a972c7" providerId="ADAL" clId="{8E3EAFBF-D30B-457A-98AC-C05D2E0F44BB}" dt="2024-04-26T23:20:21.212" v="15137" actId="165"/>
          <ac:cxnSpMkLst>
            <pc:docMk/>
            <pc:sldMk cId="78592132" sldId="308"/>
            <ac:cxnSpMk id="46" creationId="{36C321DF-B99B-A557-5519-137D81C10933}"/>
          </ac:cxnSpMkLst>
        </pc:cxnChg>
        <pc:cxnChg chg="mod topLvl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47" creationId="{B5391714-DBF8-F053-4399-DB3506125DD9}"/>
          </ac:cxnSpMkLst>
        </pc:cxnChg>
        <pc:cxnChg chg="del mod ord topLvl">
          <ac:chgData name="Min Gao" userId="f4f907a3-1bf3-41e5-95d9-efd655a972c7" providerId="ADAL" clId="{8E3EAFBF-D30B-457A-98AC-C05D2E0F44BB}" dt="2024-04-19T23:57:22.417" v="11131" actId="478"/>
          <ac:cxnSpMkLst>
            <pc:docMk/>
            <pc:sldMk cId="78592132" sldId="308"/>
            <ac:cxnSpMk id="59" creationId="{A1DDB135-0AED-6B88-1033-1100D52848AC}"/>
          </ac:cxnSpMkLst>
        </pc:cxnChg>
        <pc:cxnChg chg="del mod ord topLvl">
          <ac:chgData name="Min Gao" userId="f4f907a3-1bf3-41e5-95d9-efd655a972c7" providerId="ADAL" clId="{8E3EAFBF-D30B-457A-98AC-C05D2E0F44BB}" dt="2024-04-19T23:58:09.201" v="11147" actId="478"/>
          <ac:cxnSpMkLst>
            <pc:docMk/>
            <pc:sldMk cId="78592132" sldId="308"/>
            <ac:cxnSpMk id="64" creationId="{E541095A-BE7A-BB57-E026-88343C9E287B}"/>
          </ac:cxnSpMkLst>
        </pc:cxnChg>
        <pc:cxnChg chg="del mod topLvl">
          <ac:chgData name="Min Gao" userId="f4f907a3-1bf3-41e5-95d9-efd655a972c7" providerId="ADAL" clId="{8E3EAFBF-D30B-457A-98AC-C05D2E0F44BB}" dt="2024-04-19T21:39:28.514" v="9783" actId="478"/>
          <ac:cxnSpMkLst>
            <pc:docMk/>
            <pc:sldMk cId="78592132" sldId="308"/>
            <ac:cxnSpMk id="67" creationId="{81B4322D-3FD3-D9FE-8B8E-17CE0CAD4F92}"/>
          </ac:cxnSpMkLst>
        </pc:cxnChg>
        <pc:cxnChg chg="del mod ord topLvl">
          <ac:chgData name="Min Gao" userId="f4f907a3-1bf3-41e5-95d9-efd655a972c7" providerId="ADAL" clId="{8E3EAFBF-D30B-457A-98AC-C05D2E0F44BB}" dt="2024-04-19T23:57:55.021" v="11142" actId="478"/>
          <ac:cxnSpMkLst>
            <pc:docMk/>
            <pc:sldMk cId="78592132" sldId="308"/>
            <ac:cxnSpMk id="69" creationId="{C53275D3-61A3-71E9-762A-278C5160A138}"/>
          </ac:cxnSpMkLst>
        </pc:cxnChg>
        <pc:cxnChg chg="del mod ord topLvl">
          <ac:chgData name="Min Gao" userId="f4f907a3-1bf3-41e5-95d9-efd655a972c7" providerId="ADAL" clId="{8E3EAFBF-D30B-457A-98AC-C05D2E0F44BB}" dt="2024-04-19T23:57:57.561" v="11143" actId="478"/>
          <ac:cxnSpMkLst>
            <pc:docMk/>
            <pc:sldMk cId="78592132" sldId="308"/>
            <ac:cxnSpMk id="70" creationId="{B0F4D888-FB31-2B3E-A993-2E4F5CCE1ACF}"/>
          </ac:cxnSpMkLst>
        </pc:cxnChg>
        <pc:cxnChg chg="del mod ord topLvl">
          <ac:chgData name="Min Gao" userId="f4f907a3-1bf3-41e5-95d9-efd655a972c7" providerId="ADAL" clId="{8E3EAFBF-D30B-457A-98AC-C05D2E0F44BB}" dt="2024-04-19T23:57:59.412" v="11144" actId="478"/>
          <ac:cxnSpMkLst>
            <pc:docMk/>
            <pc:sldMk cId="78592132" sldId="308"/>
            <ac:cxnSpMk id="71" creationId="{FC89CC4A-11BC-3FD4-C599-773FA63F2C98}"/>
          </ac:cxnSpMkLst>
        </pc:cxnChg>
        <pc:cxnChg chg="del mod topLvl">
          <ac:chgData name="Min Gao" userId="f4f907a3-1bf3-41e5-95d9-efd655a972c7" providerId="ADAL" clId="{8E3EAFBF-D30B-457A-98AC-C05D2E0F44BB}" dt="2024-04-19T23:58:01.145" v="11145" actId="478"/>
          <ac:cxnSpMkLst>
            <pc:docMk/>
            <pc:sldMk cId="78592132" sldId="308"/>
            <ac:cxnSpMk id="72" creationId="{DB259A3F-538D-5D7F-BC53-58EEA54930FF}"/>
          </ac:cxnSpMkLst>
        </pc:cxnChg>
        <pc:cxnChg chg="del mod topLvl">
          <ac:chgData name="Min Gao" userId="f4f907a3-1bf3-41e5-95d9-efd655a972c7" providerId="ADAL" clId="{8E3EAFBF-D30B-457A-98AC-C05D2E0F44BB}" dt="2024-04-26T21:45:42.859" v="14078" actId="478"/>
          <ac:cxnSpMkLst>
            <pc:docMk/>
            <pc:sldMk cId="78592132" sldId="308"/>
            <ac:cxnSpMk id="74" creationId="{1B12EECA-DA10-AFCE-82B8-413477611A22}"/>
          </ac:cxnSpMkLst>
        </pc:cxnChg>
        <pc:cxnChg chg="del mod topLvl">
          <ac:chgData name="Min Gao" userId="f4f907a3-1bf3-41e5-95d9-efd655a972c7" providerId="ADAL" clId="{8E3EAFBF-D30B-457A-98AC-C05D2E0F44BB}" dt="2024-04-26T21:45:45.518" v="14079" actId="478"/>
          <ac:cxnSpMkLst>
            <pc:docMk/>
            <pc:sldMk cId="78592132" sldId="308"/>
            <ac:cxnSpMk id="75" creationId="{187EDC89-FFEB-8F8F-C5C9-EDE12CB09026}"/>
          </ac:cxnSpMkLst>
        </pc:cxnChg>
        <pc:cxnChg chg="del mod topLvl">
          <ac:chgData name="Min Gao" userId="f4f907a3-1bf3-41e5-95d9-efd655a972c7" providerId="ADAL" clId="{8E3EAFBF-D30B-457A-98AC-C05D2E0F44BB}" dt="2024-04-26T21:54:30.851" v="14122" actId="478"/>
          <ac:cxnSpMkLst>
            <pc:docMk/>
            <pc:sldMk cId="78592132" sldId="308"/>
            <ac:cxnSpMk id="77" creationId="{6AACF138-3DAA-DC29-F766-C819115C8C33}"/>
          </ac:cxnSpMkLst>
        </pc:cxnChg>
        <pc:cxnChg chg="del mod topLvl">
          <ac:chgData name="Min Gao" userId="f4f907a3-1bf3-41e5-95d9-efd655a972c7" providerId="ADAL" clId="{8E3EAFBF-D30B-457A-98AC-C05D2E0F44BB}" dt="2024-04-26T23:15:09.741" v="14986" actId="478"/>
          <ac:cxnSpMkLst>
            <pc:docMk/>
            <pc:sldMk cId="78592132" sldId="308"/>
            <ac:cxnSpMk id="78" creationId="{A9618805-71C8-A2F3-793F-50AD3555D2F7}"/>
          </ac:cxnSpMkLst>
        </pc:cxnChg>
        <pc:cxnChg chg="del mod topLvl">
          <ac:chgData name="Min Gao" userId="f4f907a3-1bf3-41e5-95d9-efd655a972c7" providerId="ADAL" clId="{8E3EAFBF-D30B-457A-98AC-C05D2E0F44BB}" dt="2024-04-26T21:55:21.928" v="14126" actId="478"/>
          <ac:cxnSpMkLst>
            <pc:docMk/>
            <pc:sldMk cId="78592132" sldId="308"/>
            <ac:cxnSpMk id="79" creationId="{BC28070C-0CBD-2A24-B036-34EF1897DA67}"/>
          </ac:cxnSpMkLst>
        </pc:cxnChg>
        <pc:cxnChg chg="add del mod">
          <ac:chgData name="Min Gao" userId="f4f907a3-1bf3-41e5-95d9-efd655a972c7" providerId="ADAL" clId="{8E3EAFBF-D30B-457A-98AC-C05D2E0F44BB}" dt="2024-04-19T23:58:07.259" v="11146" actId="478"/>
          <ac:cxnSpMkLst>
            <pc:docMk/>
            <pc:sldMk cId="78592132" sldId="308"/>
            <ac:cxnSpMk id="126" creationId="{2D572CB3-46EF-0B51-FA35-E3F8C6861AFE}"/>
          </ac:cxnSpMkLst>
        </pc:cxnChg>
        <pc:cxnChg chg="add mod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197" creationId="{1F23BE00-7F31-FACF-AF37-201DCBB899BF}"/>
          </ac:cxnSpMkLst>
        </pc:cxnChg>
        <pc:cxnChg chg="add mod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200" creationId="{FCF96125-3378-0A4C-D917-69083CD48A8E}"/>
          </ac:cxnSpMkLst>
        </pc:cxnChg>
        <pc:cxnChg chg="add mod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206" creationId="{2F4AB055-833B-1054-7EE6-D20626CBB2DD}"/>
          </ac:cxnSpMkLst>
        </pc:cxnChg>
        <pc:cxnChg chg="add mod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209" creationId="{863F57D8-DA19-43D1-5BC5-5B39FC68E905}"/>
          </ac:cxnSpMkLst>
        </pc:cxnChg>
        <pc:cxnChg chg="add mod">
          <ac:chgData name="Min Gao" userId="f4f907a3-1bf3-41e5-95d9-efd655a972c7" providerId="ADAL" clId="{8E3EAFBF-D30B-457A-98AC-C05D2E0F44BB}" dt="2024-04-26T21:31:55.474" v="14055" actId="165"/>
          <ac:cxnSpMkLst>
            <pc:docMk/>
            <pc:sldMk cId="78592132" sldId="308"/>
            <ac:cxnSpMk id="212" creationId="{E2BA415B-AD7E-09F3-EB44-99095863BF4E}"/>
          </ac:cxnSpMkLst>
        </pc:cxnChg>
      </pc:sldChg>
      <pc:sldChg chg="modSp del mod modAnim">
        <pc:chgData name="Min Gao" userId="f4f907a3-1bf3-41e5-95d9-efd655a972c7" providerId="ADAL" clId="{8E3EAFBF-D30B-457A-98AC-C05D2E0F44BB}" dt="2024-04-22T18:21:28.656" v="11792" actId="47"/>
        <pc:sldMkLst>
          <pc:docMk/>
          <pc:sldMk cId="3999438486" sldId="309"/>
        </pc:sldMkLst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11" creationId="{7302DC2C-CEC7-0812-1EB4-CAE8589AFAD8}"/>
          </ac:spMkLst>
        </pc:spChg>
        <pc:spChg chg="mod">
          <ac:chgData name="Min Gao" userId="f4f907a3-1bf3-41e5-95d9-efd655a972c7" providerId="ADAL" clId="{8E3EAFBF-D30B-457A-98AC-C05D2E0F44BB}" dt="2024-04-18T20:21:00.602" v="6468" actId="20577"/>
          <ac:spMkLst>
            <pc:docMk/>
            <pc:sldMk cId="3999438486" sldId="309"/>
            <ac:spMk id="15" creationId="{3BBE2444-2529-2CC9-3494-B31382076EFD}"/>
          </ac:spMkLst>
        </pc:spChg>
        <pc:spChg chg="mod">
          <ac:chgData name="Min Gao" userId="f4f907a3-1bf3-41e5-95d9-efd655a972c7" providerId="ADAL" clId="{8E3EAFBF-D30B-457A-98AC-C05D2E0F44BB}" dt="2024-04-18T22:58:38.195" v="7857" actId="1035"/>
          <ac:spMkLst>
            <pc:docMk/>
            <pc:sldMk cId="3999438486" sldId="309"/>
            <ac:spMk id="38" creationId="{0603ACF4-F15C-BFED-5CE1-7A037205D190}"/>
          </ac:spMkLst>
        </pc:spChg>
        <pc:spChg chg="mod">
          <ac:chgData name="Min Gao" userId="f4f907a3-1bf3-41e5-95d9-efd655a972c7" providerId="ADAL" clId="{8E3EAFBF-D30B-457A-98AC-C05D2E0F44BB}" dt="2024-04-18T22:58:27.142" v="7854" actId="208"/>
          <ac:spMkLst>
            <pc:docMk/>
            <pc:sldMk cId="3999438486" sldId="309"/>
            <ac:spMk id="39" creationId="{1013190B-694B-13B6-EDF2-072D5CF1336F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40" creationId="{560EBEE2-45A2-500E-0CEC-887E6E136087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68" creationId="{23E4573F-CA0F-E3AB-87BF-623587A6C14D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69" creationId="{527034ED-E845-2FC5-B93D-02D21FF2A76B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70" creationId="{AFB8FB53-281F-3ADA-2576-AADD13A9F0F4}"/>
          </ac:spMkLst>
        </pc:spChg>
        <pc:spChg chg="mod">
          <ac:chgData name="Min Gao" userId="f4f907a3-1bf3-41e5-95d9-efd655a972c7" providerId="ADAL" clId="{8E3EAFBF-D30B-457A-98AC-C05D2E0F44BB}" dt="2024-04-10T22:57:10.744" v="609" actId="1076"/>
          <ac:spMkLst>
            <pc:docMk/>
            <pc:sldMk cId="3999438486" sldId="309"/>
            <ac:spMk id="71" creationId="{41F1D7CB-0BF1-A671-853B-D04CE6C77A6A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72" creationId="{A00D4A2A-95AB-7DE0-2EC5-AC604E85EB36}"/>
          </ac:spMkLst>
        </pc:spChg>
        <pc:spChg chg="mod">
          <ac:chgData name="Min Gao" userId="f4f907a3-1bf3-41e5-95d9-efd655a972c7" providerId="ADAL" clId="{8E3EAFBF-D30B-457A-98AC-C05D2E0F44BB}" dt="2024-04-11T18:04:21.937" v="1900" actId="1036"/>
          <ac:spMkLst>
            <pc:docMk/>
            <pc:sldMk cId="3999438486" sldId="309"/>
            <ac:spMk id="73" creationId="{1A21D37D-CD5E-6F3B-6B4C-756A7264FB6E}"/>
          </ac:spMkLst>
        </pc:spChg>
        <pc:spChg chg="mod">
          <ac:chgData name="Min Gao" userId="f4f907a3-1bf3-41e5-95d9-efd655a972c7" providerId="ADAL" clId="{8E3EAFBF-D30B-457A-98AC-C05D2E0F44BB}" dt="2024-04-10T22:57:06.288" v="608" actId="2711"/>
          <ac:spMkLst>
            <pc:docMk/>
            <pc:sldMk cId="3999438486" sldId="309"/>
            <ac:spMk id="74" creationId="{C7E3464F-ABF3-8EF9-42A0-F193DC1DF6C1}"/>
          </ac:spMkLst>
        </pc:spChg>
        <pc:spChg chg="mod">
          <ac:chgData name="Min Gao" userId="f4f907a3-1bf3-41e5-95d9-efd655a972c7" providerId="ADAL" clId="{8E3EAFBF-D30B-457A-98AC-C05D2E0F44BB}" dt="2024-04-10T22:57:17.209" v="611" actId="1076"/>
          <ac:spMkLst>
            <pc:docMk/>
            <pc:sldMk cId="3999438486" sldId="309"/>
            <ac:spMk id="75" creationId="{A503F35C-BF59-CAA6-492A-7E146DDE94F1}"/>
          </ac:spMkLst>
        </pc:spChg>
        <pc:picChg chg="mod">
          <ac:chgData name="Min Gao" userId="f4f907a3-1bf3-41e5-95d9-efd655a972c7" providerId="ADAL" clId="{8E3EAFBF-D30B-457A-98AC-C05D2E0F44BB}" dt="2024-04-18T22:58:34.690" v="7856" actId="1036"/>
          <ac:picMkLst>
            <pc:docMk/>
            <pc:sldMk cId="3999438486" sldId="309"/>
            <ac:picMk id="29" creationId="{7D2B83FD-A1AC-72B7-DA65-F4EC6D640197}"/>
          </ac:picMkLst>
        </pc:picChg>
        <pc:cxnChg chg="mod">
          <ac:chgData name="Min Gao" userId="f4f907a3-1bf3-41e5-95d9-efd655a972c7" providerId="ADAL" clId="{8E3EAFBF-D30B-457A-98AC-C05D2E0F44BB}" dt="2024-04-18T22:59:06.651" v="7860" actId="14100"/>
          <ac:cxnSpMkLst>
            <pc:docMk/>
            <pc:sldMk cId="3999438486" sldId="309"/>
            <ac:cxnSpMk id="24" creationId="{F83AA8E6-71EA-C082-828C-7C69F24085A2}"/>
          </ac:cxnSpMkLst>
        </pc:cxnChg>
        <pc:cxnChg chg="mod">
          <ac:chgData name="Min Gao" userId="f4f907a3-1bf3-41e5-95d9-efd655a972c7" providerId="ADAL" clId="{8E3EAFBF-D30B-457A-98AC-C05D2E0F44BB}" dt="2024-04-18T22:57:03.588" v="7843" actId="14100"/>
          <ac:cxnSpMkLst>
            <pc:docMk/>
            <pc:sldMk cId="3999438486" sldId="309"/>
            <ac:cxnSpMk id="25" creationId="{838E6297-0B4C-E2AB-6BED-CCE4A1F8269F}"/>
          </ac:cxnSpMkLst>
        </pc:cxnChg>
        <pc:cxnChg chg="mod">
          <ac:chgData name="Min Gao" userId="f4f907a3-1bf3-41e5-95d9-efd655a972c7" providerId="ADAL" clId="{8E3EAFBF-D30B-457A-98AC-C05D2E0F44BB}" dt="2024-04-18T22:58:27.142" v="7854" actId="208"/>
          <ac:cxnSpMkLst>
            <pc:docMk/>
            <pc:sldMk cId="3999438486" sldId="309"/>
            <ac:cxnSpMk id="32" creationId="{329D5A44-043E-9062-A319-C2D90C3458E4}"/>
          </ac:cxnSpMkLst>
        </pc:cxnChg>
        <pc:cxnChg chg="mod">
          <ac:chgData name="Min Gao" userId="f4f907a3-1bf3-41e5-95d9-efd655a972c7" providerId="ADAL" clId="{8E3EAFBF-D30B-457A-98AC-C05D2E0F44BB}" dt="2024-04-18T22:56:34.400" v="7834" actId="14100"/>
          <ac:cxnSpMkLst>
            <pc:docMk/>
            <pc:sldMk cId="3999438486" sldId="309"/>
            <ac:cxnSpMk id="36" creationId="{3D673BA2-3329-FB0C-5F43-5796B2DAB006}"/>
          </ac:cxnSpMkLst>
        </pc:cxnChg>
        <pc:cxnChg chg="mod">
          <ac:chgData name="Min Gao" userId="f4f907a3-1bf3-41e5-95d9-efd655a972c7" providerId="ADAL" clId="{8E3EAFBF-D30B-457A-98AC-C05D2E0F44BB}" dt="2024-04-18T22:58:19.772" v="7853" actId="208"/>
          <ac:cxnSpMkLst>
            <pc:docMk/>
            <pc:sldMk cId="3999438486" sldId="309"/>
            <ac:cxnSpMk id="41" creationId="{A6BFEAEC-A766-C429-0F52-DDF04E276594}"/>
          </ac:cxnSpMkLst>
        </pc:cxnChg>
        <pc:cxnChg chg="mod">
          <ac:chgData name="Min Gao" userId="f4f907a3-1bf3-41e5-95d9-efd655a972c7" providerId="ADAL" clId="{8E3EAFBF-D30B-457A-98AC-C05D2E0F44BB}" dt="2024-04-18T22:58:58.842" v="7858" actId="208"/>
          <ac:cxnSpMkLst>
            <pc:docMk/>
            <pc:sldMk cId="3999438486" sldId="309"/>
            <ac:cxnSpMk id="43" creationId="{AAF05283-E017-67F2-208B-5D905423EDDC}"/>
          </ac:cxnSpMkLst>
        </pc:cxnChg>
        <pc:cxnChg chg="mod">
          <ac:chgData name="Min Gao" userId="f4f907a3-1bf3-41e5-95d9-efd655a972c7" providerId="ADAL" clId="{8E3EAFBF-D30B-457A-98AC-C05D2E0F44BB}" dt="2024-04-18T22:59:18.724" v="7862" actId="208"/>
          <ac:cxnSpMkLst>
            <pc:docMk/>
            <pc:sldMk cId="3999438486" sldId="309"/>
            <ac:cxnSpMk id="44" creationId="{D4782868-4869-2815-6B76-261421BE255A}"/>
          </ac:cxnSpMkLst>
        </pc:cxnChg>
        <pc:cxnChg chg="mod">
          <ac:chgData name="Min Gao" userId="f4f907a3-1bf3-41e5-95d9-efd655a972c7" providerId="ADAL" clId="{8E3EAFBF-D30B-457A-98AC-C05D2E0F44BB}" dt="2024-04-18T22:59:21.845" v="7863" actId="208"/>
          <ac:cxnSpMkLst>
            <pc:docMk/>
            <pc:sldMk cId="3999438486" sldId="309"/>
            <ac:cxnSpMk id="45" creationId="{B5E8B2C8-AD58-D1C3-E399-4C54249A0C8D}"/>
          </ac:cxnSpMkLst>
        </pc:cxnChg>
        <pc:cxnChg chg="mod">
          <ac:chgData name="Min Gao" userId="f4f907a3-1bf3-41e5-95d9-efd655a972c7" providerId="ADAL" clId="{8E3EAFBF-D30B-457A-98AC-C05D2E0F44BB}" dt="2024-04-18T22:59:15.588" v="7861" actId="208"/>
          <ac:cxnSpMkLst>
            <pc:docMk/>
            <pc:sldMk cId="3999438486" sldId="309"/>
            <ac:cxnSpMk id="46" creationId="{33C12EAE-8A40-C0D4-9EB0-3B8AD5FB5367}"/>
          </ac:cxnSpMkLst>
        </pc:cxnChg>
        <pc:cxnChg chg="mod">
          <ac:chgData name="Min Gao" userId="f4f907a3-1bf3-41e5-95d9-efd655a972c7" providerId="ADAL" clId="{8E3EAFBF-D30B-457A-98AC-C05D2E0F44BB}" dt="2024-04-18T22:56:54.024" v="7840" actId="14100"/>
          <ac:cxnSpMkLst>
            <pc:docMk/>
            <pc:sldMk cId="3999438486" sldId="309"/>
            <ac:cxnSpMk id="47" creationId="{A0C4340A-7D79-F0EC-2C31-398167F2B4D5}"/>
          </ac:cxnSpMkLst>
        </pc:cxnChg>
        <pc:cxnChg chg="mod">
          <ac:chgData name="Min Gao" userId="f4f907a3-1bf3-41e5-95d9-efd655a972c7" providerId="ADAL" clId="{8E3EAFBF-D30B-457A-98AC-C05D2E0F44BB}" dt="2024-04-18T22:56:50.869" v="7839" actId="14100"/>
          <ac:cxnSpMkLst>
            <pc:docMk/>
            <pc:sldMk cId="3999438486" sldId="309"/>
            <ac:cxnSpMk id="48" creationId="{9E12B83C-F6E6-E539-A0A3-B0C46596279E}"/>
          </ac:cxnSpMkLst>
        </pc:cxnChg>
        <pc:cxnChg chg="mod">
          <ac:chgData name="Min Gao" userId="f4f907a3-1bf3-41e5-95d9-efd655a972c7" providerId="ADAL" clId="{8E3EAFBF-D30B-457A-98AC-C05D2E0F44BB}" dt="2024-04-18T22:59:26.922" v="7864" actId="14100"/>
          <ac:cxnSpMkLst>
            <pc:docMk/>
            <pc:sldMk cId="3999438486" sldId="309"/>
            <ac:cxnSpMk id="50" creationId="{7AACAD8C-0CAA-CCD7-DC5B-EAA2BD351F24}"/>
          </ac:cxnSpMkLst>
        </pc:cxnChg>
        <pc:cxnChg chg="mod">
          <ac:chgData name="Min Gao" userId="f4f907a3-1bf3-41e5-95d9-efd655a972c7" providerId="ADAL" clId="{8E3EAFBF-D30B-457A-98AC-C05D2E0F44BB}" dt="2024-04-18T22:57:17.644" v="7848" actId="14100"/>
          <ac:cxnSpMkLst>
            <pc:docMk/>
            <pc:sldMk cId="3999438486" sldId="309"/>
            <ac:cxnSpMk id="51" creationId="{290214CA-E59A-89FF-0883-D851A82FAF97}"/>
          </ac:cxnSpMkLst>
        </pc:cxnChg>
        <pc:cxnChg chg="mod">
          <ac:chgData name="Min Gao" userId="f4f907a3-1bf3-41e5-95d9-efd655a972c7" providerId="ADAL" clId="{8E3EAFBF-D30B-457A-98AC-C05D2E0F44BB}" dt="2024-04-18T22:57:08.873" v="7845" actId="14100"/>
          <ac:cxnSpMkLst>
            <pc:docMk/>
            <pc:sldMk cId="3999438486" sldId="309"/>
            <ac:cxnSpMk id="52" creationId="{7329A54E-B737-6490-DFE0-2EB4D60CD560}"/>
          </ac:cxnSpMkLst>
        </pc:cxnChg>
      </pc:sldChg>
      <pc:sldChg chg="modSp mod">
        <pc:chgData name="Min Gao" userId="f4f907a3-1bf3-41e5-95d9-efd655a972c7" providerId="ADAL" clId="{8E3EAFBF-D30B-457A-98AC-C05D2E0F44BB}" dt="2024-04-26T06:13:51.523" v="13534" actId="27636"/>
        <pc:sldMkLst>
          <pc:docMk/>
          <pc:sldMk cId="2074941983" sldId="1883"/>
        </pc:sldMkLst>
        <pc:spChg chg="mod">
          <ac:chgData name="Min Gao" userId="f4f907a3-1bf3-41e5-95d9-efd655a972c7" providerId="ADAL" clId="{8E3EAFBF-D30B-457A-98AC-C05D2E0F44BB}" dt="2024-04-26T06:13:51.523" v="13534" actId="27636"/>
          <ac:spMkLst>
            <pc:docMk/>
            <pc:sldMk cId="2074941983" sldId="1883"/>
            <ac:spMk id="2" creationId="{00000000-0000-0000-0000-000000000000}"/>
          </ac:spMkLst>
        </pc:spChg>
        <pc:spChg chg="mod">
          <ac:chgData name="Min Gao" userId="f4f907a3-1bf3-41e5-95d9-efd655a972c7" providerId="ADAL" clId="{8E3EAFBF-D30B-457A-98AC-C05D2E0F44BB}" dt="2024-04-16T17:52:30.347" v="4532" actId="1076"/>
          <ac:spMkLst>
            <pc:docMk/>
            <pc:sldMk cId="2074941983" sldId="1883"/>
            <ac:spMk id="4" creationId="{00000000-0000-0000-0000-000000000000}"/>
          </ac:spMkLst>
        </pc:spChg>
        <pc:spChg chg="mod">
          <ac:chgData name="Min Gao" userId="f4f907a3-1bf3-41e5-95d9-efd655a972c7" providerId="ADAL" clId="{8E3EAFBF-D30B-457A-98AC-C05D2E0F44BB}" dt="2024-04-16T17:52:48.281" v="4535" actId="1076"/>
          <ac:spMkLst>
            <pc:docMk/>
            <pc:sldMk cId="2074941983" sldId="1883"/>
            <ac:spMk id="6" creationId="{EAFD6715-E334-7308-16AB-AE7065820919}"/>
          </ac:spMkLst>
        </pc:spChg>
        <pc:spChg chg="mod">
          <ac:chgData name="Min Gao" userId="f4f907a3-1bf3-41e5-95d9-efd655a972c7" providerId="ADAL" clId="{8E3EAFBF-D30B-457A-98AC-C05D2E0F44BB}" dt="2024-04-16T17:52:30.347" v="4532" actId="1076"/>
          <ac:spMkLst>
            <pc:docMk/>
            <pc:sldMk cId="2074941983" sldId="1883"/>
            <ac:spMk id="15" creationId="{E5A352C5-1654-D827-8706-77A0300330F2}"/>
          </ac:spMkLst>
        </pc:spChg>
        <pc:picChg chg="mod">
          <ac:chgData name="Min Gao" userId="f4f907a3-1bf3-41e5-95d9-efd655a972c7" providerId="ADAL" clId="{8E3EAFBF-D30B-457A-98AC-C05D2E0F44BB}" dt="2024-04-16T17:52:40.169" v="4534" actId="14100"/>
          <ac:picMkLst>
            <pc:docMk/>
            <pc:sldMk cId="2074941983" sldId="1883"/>
            <ac:picMk id="3" creationId="{750FE6BE-BE0C-2FAD-FD18-02000F3A6269}"/>
          </ac:picMkLst>
        </pc:picChg>
        <pc:picChg chg="mod">
          <ac:chgData name="Min Gao" userId="f4f907a3-1bf3-41e5-95d9-efd655a972c7" providerId="ADAL" clId="{8E3EAFBF-D30B-457A-98AC-C05D2E0F44BB}" dt="2024-04-16T17:52:30.347" v="4532" actId="1076"/>
          <ac:picMkLst>
            <pc:docMk/>
            <pc:sldMk cId="2074941983" sldId="1883"/>
            <ac:picMk id="8" creationId="{B0291420-9694-4198-A336-E378C703EEC5}"/>
          </ac:picMkLst>
        </pc:picChg>
        <pc:picChg chg="mod">
          <ac:chgData name="Min Gao" userId="f4f907a3-1bf3-41e5-95d9-efd655a972c7" providerId="ADAL" clId="{8E3EAFBF-D30B-457A-98AC-C05D2E0F44BB}" dt="2024-04-16T17:52:30.347" v="4532" actId="1076"/>
          <ac:picMkLst>
            <pc:docMk/>
            <pc:sldMk cId="2074941983" sldId="1883"/>
            <ac:picMk id="14" creationId="{07039C9F-A06B-EB60-ED57-910EECEB9035}"/>
          </ac:picMkLst>
        </pc:picChg>
      </pc:sldChg>
      <pc:sldChg chg="modSp mod modNotesTx">
        <pc:chgData name="Min Gao" userId="f4f907a3-1bf3-41e5-95d9-efd655a972c7" providerId="ADAL" clId="{8E3EAFBF-D30B-457A-98AC-C05D2E0F44BB}" dt="2024-04-26T06:14:46.373" v="13589" actId="1037"/>
        <pc:sldMkLst>
          <pc:docMk/>
          <pc:sldMk cId="3304937751" sldId="1884"/>
        </pc:sldMkLst>
        <pc:spChg chg="mod">
          <ac:chgData name="Min Gao" userId="f4f907a3-1bf3-41e5-95d9-efd655a972c7" providerId="ADAL" clId="{8E3EAFBF-D30B-457A-98AC-C05D2E0F44BB}" dt="2024-04-26T06:14:36.158" v="13555" actId="1076"/>
          <ac:spMkLst>
            <pc:docMk/>
            <pc:sldMk cId="3304937751" sldId="1884"/>
            <ac:spMk id="8" creationId="{D393E0A6-22C9-D908-E7EE-F69B303AC50C}"/>
          </ac:spMkLst>
        </pc:spChg>
        <pc:picChg chg="mod">
          <ac:chgData name="Min Gao" userId="f4f907a3-1bf3-41e5-95d9-efd655a972c7" providerId="ADAL" clId="{8E3EAFBF-D30B-457A-98AC-C05D2E0F44BB}" dt="2024-04-26T06:14:46.373" v="13589" actId="1037"/>
          <ac:picMkLst>
            <pc:docMk/>
            <pc:sldMk cId="3304937751" sldId="1884"/>
            <ac:picMk id="2" creationId="{2747866C-64CB-D547-BAA0-C1DDC0357767}"/>
          </ac:picMkLst>
        </pc:picChg>
        <pc:picChg chg="mod">
          <ac:chgData name="Min Gao" userId="f4f907a3-1bf3-41e5-95d9-efd655a972c7" providerId="ADAL" clId="{8E3EAFBF-D30B-457A-98AC-C05D2E0F44BB}" dt="2024-04-26T06:14:46.373" v="13589" actId="1037"/>
          <ac:picMkLst>
            <pc:docMk/>
            <pc:sldMk cId="3304937751" sldId="1884"/>
            <ac:picMk id="6" creationId="{00000000-0000-0000-0000-000000000000}"/>
          </ac:picMkLst>
        </pc:picChg>
        <pc:picChg chg="mod">
          <ac:chgData name="Min Gao" userId="f4f907a3-1bf3-41e5-95d9-efd655a972c7" providerId="ADAL" clId="{8E3EAFBF-D30B-457A-98AC-C05D2E0F44BB}" dt="2024-04-26T06:14:46.373" v="13589" actId="1037"/>
          <ac:picMkLst>
            <pc:docMk/>
            <pc:sldMk cId="3304937751" sldId="1884"/>
            <ac:picMk id="2053" creationId="{00000000-0000-0000-0000-000000000000}"/>
          </ac:picMkLst>
        </pc:picChg>
        <pc:picChg chg="mod">
          <ac:chgData name="Min Gao" userId="f4f907a3-1bf3-41e5-95d9-efd655a972c7" providerId="ADAL" clId="{8E3EAFBF-D30B-457A-98AC-C05D2E0F44BB}" dt="2024-04-26T06:14:46.373" v="13589" actId="1037"/>
          <ac:picMkLst>
            <pc:docMk/>
            <pc:sldMk cId="3304937751" sldId="1884"/>
            <ac:picMk id="70660" creationId="{00000000-0000-0000-0000-000000000000}"/>
          </ac:picMkLst>
        </pc:picChg>
      </pc:sldChg>
      <pc:sldChg chg="modSp mod">
        <pc:chgData name="Min Gao" userId="f4f907a3-1bf3-41e5-95d9-efd655a972c7" providerId="ADAL" clId="{8E3EAFBF-D30B-457A-98AC-C05D2E0F44BB}" dt="2024-04-10T17:42:52.713" v="3" actId="20577"/>
        <pc:sldMkLst>
          <pc:docMk/>
          <pc:sldMk cId="835629653" sldId="1885"/>
        </pc:sldMkLst>
        <pc:spChg chg="mod">
          <ac:chgData name="Min Gao" userId="f4f907a3-1bf3-41e5-95d9-efd655a972c7" providerId="ADAL" clId="{8E3EAFBF-D30B-457A-98AC-C05D2E0F44BB}" dt="2024-04-10T17:42:52.713" v="3" actId="20577"/>
          <ac:spMkLst>
            <pc:docMk/>
            <pc:sldMk cId="835629653" sldId="1885"/>
            <ac:spMk id="133" creationId="{E63DBCAE-3F6C-230C-2890-A3142D3CC2C0}"/>
          </ac:spMkLst>
        </pc:spChg>
      </pc:sldChg>
      <pc:sldChg chg="del">
        <pc:chgData name="Min Gao" userId="f4f907a3-1bf3-41e5-95d9-efd655a972c7" providerId="ADAL" clId="{8E3EAFBF-D30B-457A-98AC-C05D2E0F44BB}" dt="2024-04-10T19:56:32.709" v="454" actId="47"/>
        <pc:sldMkLst>
          <pc:docMk/>
          <pc:sldMk cId="4083012162" sldId="1984"/>
        </pc:sldMkLst>
      </pc:sldChg>
      <pc:sldChg chg="addSp delSp modSp mod modAnim">
        <pc:chgData name="Min Gao" userId="f4f907a3-1bf3-41e5-95d9-efd655a972c7" providerId="ADAL" clId="{8E3EAFBF-D30B-457A-98AC-C05D2E0F44BB}" dt="2024-04-29T17:32:48.894" v="15869" actId="1076"/>
        <pc:sldMkLst>
          <pc:docMk/>
          <pc:sldMk cId="2571938738" sldId="1985"/>
        </pc:sldMkLst>
        <pc:spChg chg="mod">
          <ac:chgData name="Min Gao" userId="f4f907a3-1bf3-41e5-95d9-efd655a972c7" providerId="ADAL" clId="{8E3EAFBF-D30B-457A-98AC-C05D2E0F44BB}" dt="2024-04-11T18:27:32.260" v="1920" actId="164"/>
          <ac:spMkLst>
            <pc:docMk/>
            <pc:sldMk cId="2571938738" sldId="1985"/>
            <ac:spMk id="2" creationId="{290948D8-196E-16DE-5BFB-3FCC155403F1}"/>
          </ac:spMkLst>
        </pc:spChg>
        <pc:spChg chg="mod">
          <ac:chgData name="Min Gao" userId="f4f907a3-1bf3-41e5-95d9-efd655a972c7" providerId="ADAL" clId="{8E3EAFBF-D30B-457A-98AC-C05D2E0F44BB}" dt="2024-04-11T18:27:32.260" v="1920" actId="164"/>
          <ac:spMkLst>
            <pc:docMk/>
            <pc:sldMk cId="2571938738" sldId="1985"/>
            <ac:spMk id="3" creationId="{39F5B364-AFFC-96BD-E692-0A53B0802A75}"/>
          </ac:spMkLst>
        </pc:spChg>
        <pc:spChg chg="mod topLvl">
          <ac:chgData name="Min Gao" userId="f4f907a3-1bf3-41e5-95d9-efd655a972c7" providerId="ADAL" clId="{8E3EAFBF-D30B-457A-98AC-C05D2E0F44BB}" dt="2024-04-26T06:01:00.805" v="13091" actId="1036"/>
          <ac:spMkLst>
            <pc:docMk/>
            <pc:sldMk cId="2571938738" sldId="1985"/>
            <ac:spMk id="6" creationId="{EF3A6742-B1BD-A547-BCD3-4CFACB7ECBD5}"/>
          </ac:spMkLst>
        </pc:spChg>
        <pc:spChg chg="mod topLvl">
          <ac:chgData name="Min Gao" userId="f4f907a3-1bf3-41e5-95d9-efd655a972c7" providerId="ADAL" clId="{8E3EAFBF-D30B-457A-98AC-C05D2E0F44BB}" dt="2024-04-29T17:32:48.894" v="15869" actId="1076"/>
          <ac:spMkLst>
            <pc:docMk/>
            <pc:sldMk cId="2571938738" sldId="1985"/>
            <ac:spMk id="8" creationId="{75E9B57C-304F-9903-3E4F-4479BCFE8592}"/>
          </ac:spMkLst>
        </pc:spChg>
        <pc:spChg chg="mod topLvl">
          <ac:chgData name="Min Gao" userId="f4f907a3-1bf3-41e5-95d9-efd655a972c7" providerId="ADAL" clId="{8E3EAFBF-D30B-457A-98AC-C05D2E0F44BB}" dt="2024-04-26T06:01:09.254" v="13099" actId="1035"/>
          <ac:spMkLst>
            <pc:docMk/>
            <pc:sldMk cId="2571938738" sldId="1985"/>
            <ac:spMk id="9" creationId="{47516764-0662-A662-BA5B-33F4073FA533}"/>
          </ac:spMkLst>
        </pc:spChg>
        <pc:spChg chg="del">
          <ac:chgData name="Min Gao" userId="f4f907a3-1bf3-41e5-95d9-efd655a972c7" providerId="ADAL" clId="{8E3EAFBF-D30B-457A-98AC-C05D2E0F44BB}" dt="2024-04-16T22:45:06.333" v="4602" actId="478"/>
          <ac:spMkLst>
            <pc:docMk/>
            <pc:sldMk cId="2571938738" sldId="1985"/>
            <ac:spMk id="10" creationId="{712E872C-F79D-A856-CCE4-058301BE4E53}"/>
          </ac:spMkLst>
        </pc:spChg>
        <pc:spChg chg="mod topLvl">
          <ac:chgData name="Min Gao" userId="f4f907a3-1bf3-41e5-95d9-efd655a972c7" providerId="ADAL" clId="{8E3EAFBF-D30B-457A-98AC-C05D2E0F44BB}" dt="2024-04-26T06:00:45.102" v="13085" actId="1038"/>
          <ac:spMkLst>
            <pc:docMk/>
            <pc:sldMk cId="2571938738" sldId="1985"/>
            <ac:spMk id="11" creationId="{534AF60E-840F-459F-3E19-2A443FF6A7C1}"/>
          </ac:spMkLst>
        </pc:spChg>
        <pc:spChg chg="mod topLvl">
          <ac:chgData name="Min Gao" userId="f4f907a3-1bf3-41e5-95d9-efd655a972c7" providerId="ADAL" clId="{8E3EAFBF-D30B-457A-98AC-C05D2E0F44BB}" dt="2024-04-26T06:00:45.102" v="13085" actId="1038"/>
          <ac:spMkLst>
            <pc:docMk/>
            <pc:sldMk cId="2571938738" sldId="1985"/>
            <ac:spMk id="12" creationId="{104EA2AD-D0EA-9769-0A67-DDD90FCCBAE2}"/>
          </ac:spMkLst>
        </pc:spChg>
        <pc:spChg chg="del mod topLvl">
          <ac:chgData name="Min Gao" userId="f4f907a3-1bf3-41e5-95d9-efd655a972c7" providerId="ADAL" clId="{8E3EAFBF-D30B-457A-98AC-C05D2E0F44BB}" dt="2024-04-16T22:52:49.023" v="4683" actId="478"/>
          <ac:spMkLst>
            <pc:docMk/>
            <pc:sldMk cId="2571938738" sldId="1985"/>
            <ac:spMk id="14" creationId="{D908C2E2-716C-1137-B172-18D466ED83F0}"/>
          </ac:spMkLst>
        </pc:spChg>
        <pc:spChg chg="add mod">
          <ac:chgData name="Min Gao" userId="f4f907a3-1bf3-41e5-95d9-efd655a972c7" providerId="ADAL" clId="{8E3EAFBF-D30B-457A-98AC-C05D2E0F44BB}" dt="2024-04-26T06:17:45.470" v="13618" actId="20577"/>
          <ac:spMkLst>
            <pc:docMk/>
            <pc:sldMk cId="2571938738" sldId="1985"/>
            <ac:spMk id="15" creationId="{C78C7886-AA45-6DD3-5FCB-F815D6D2ECFA}"/>
          </ac:spMkLst>
        </pc:spChg>
        <pc:grpChg chg="add del mod">
          <ac:chgData name="Min Gao" userId="f4f907a3-1bf3-41e5-95d9-efd655a972c7" providerId="ADAL" clId="{8E3EAFBF-D30B-457A-98AC-C05D2E0F44BB}" dt="2024-04-16T22:46:31.252" v="4604" actId="165"/>
          <ac:grpSpMkLst>
            <pc:docMk/>
            <pc:sldMk cId="2571938738" sldId="1985"/>
            <ac:grpSpMk id="4" creationId="{236B8435-A2DF-D782-76B1-704B16EB8082}"/>
          </ac:grpSpMkLst>
        </pc:grpChg>
        <pc:grpChg chg="add mod">
          <ac:chgData name="Min Gao" userId="f4f907a3-1bf3-41e5-95d9-efd655a972c7" providerId="ADAL" clId="{8E3EAFBF-D30B-457A-98AC-C05D2E0F44BB}" dt="2024-04-11T18:27:32.260" v="1920" actId="164"/>
          <ac:grpSpMkLst>
            <pc:docMk/>
            <pc:sldMk cId="2571938738" sldId="1985"/>
            <ac:grpSpMk id="5" creationId="{1775F7C5-6388-6EC9-993C-D50CAC39AB61}"/>
          </ac:grpSpMkLst>
        </pc:grpChg>
        <pc:grpChg chg="del mod">
          <ac:chgData name="Min Gao" userId="f4f907a3-1bf3-41e5-95d9-efd655a972c7" providerId="ADAL" clId="{8E3EAFBF-D30B-457A-98AC-C05D2E0F44BB}" dt="2024-04-16T22:45:06.333" v="4602" actId="478"/>
          <ac:grpSpMkLst>
            <pc:docMk/>
            <pc:sldMk cId="2571938738" sldId="1985"/>
            <ac:grpSpMk id="13" creationId="{46EA35AA-6757-F781-87A3-63C4957A7E84}"/>
          </ac:grpSpMkLst>
        </pc:grpChg>
        <pc:picChg chg="add mod modCrop">
          <ac:chgData name="Min Gao" userId="f4f907a3-1bf3-41e5-95d9-efd655a972c7" providerId="ADAL" clId="{8E3EAFBF-D30B-457A-98AC-C05D2E0F44BB}" dt="2024-04-26T06:00:45.102" v="13085" actId="1038"/>
          <ac:picMkLst>
            <pc:docMk/>
            <pc:sldMk cId="2571938738" sldId="1985"/>
            <ac:picMk id="5" creationId="{5746C41A-4F82-591E-BFCD-A25846A0144A}"/>
          </ac:picMkLst>
        </pc:picChg>
        <pc:picChg chg="del mod topLvl modCrop">
          <ac:chgData name="Min Gao" userId="f4f907a3-1bf3-41e5-95d9-efd655a972c7" providerId="ADAL" clId="{8E3EAFBF-D30B-457A-98AC-C05D2E0F44BB}" dt="2024-04-16T22:52:54.513" v="4684" actId="478"/>
          <ac:picMkLst>
            <pc:docMk/>
            <pc:sldMk cId="2571938738" sldId="1985"/>
            <ac:picMk id="7" creationId="{A6653539-C0A8-10B5-159A-2E82D769D67A}"/>
          </ac:picMkLst>
        </pc:picChg>
        <pc:picChg chg="del mod">
          <ac:chgData name="Min Gao" userId="f4f907a3-1bf3-41e5-95d9-efd655a972c7" providerId="ADAL" clId="{8E3EAFBF-D30B-457A-98AC-C05D2E0F44BB}" dt="2024-04-16T22:45:06.333" v="4602" actId="478"/>
          <ac:picMkLst>
            <pc:docMk/>
            <pc:sldMk cId="2571938738" sldId="1985"/>
            <ac:picMk id="16" creationId="{88617F9E-572D-D406-FB5B-3E7C27E4B83A}"/>
          </ac:picMkLst>
        </pc:picChg>
      </pc:sldChg>
      <pc:sldChg chg="addSp delSp modSp del mod">
        <pc:chgData name="Min Gao" userId="f4f907a3-1bf3-41e5-95d9-efd655a972c7" providerId="ADAL" clId="{8E3EAFBF-D30B-457A-98AC-C05D2E0F44BB}" dt="2024-04-18T19:44:46.644" v="6166" actId="47"/>
        <pc:sldMkLst>
          <pc:docMk/>
          <pc:sldMk cId="3893780424" sldId="1987"/>
        </pc:sldMkLst>
        <pc:spChg chg="mod">
          <ac:chgData name="Min Gao" userId="f4f907a3-1bf3-41e5-95d9-efd655a972c7" providerId="ADAL" clId="{8E3EAFBF-D30B-457A-98AC-C05D2E0F44BB}" dt="2024-04-10T17:45:07.288" v="23" actId="14100"/>
          <ac:spMkLst>
            <pc:docMk/>
            <pc:sldMk cId="3893780424" sldId="1987"/>
            <ac:spMk id="15" creationId="{77DED4F8-5333-6906-98C3-E528932A8087}"/>
          </ac:spMkLst>
        </pc:spChg>
        <pc:spChg chg="mod">
          <ac:chgData name="Min Gao" userId="f4f907a3-1bf3-41e5-95d9-efd655a972c7" providerId="ADAL" clId="{8E3EAFBF-D30B-457A-98AC-C05D2E0F44BB}" dt="2024-04-10T17:45:02.560" v="22" actId="14100"/>
          <ac:spMkLst>
            <pc:docMk/>
            <pc:sldMk cId="3893780424" sldId="1987"/>
            <ac:spMk id="132" creationId="{22D97BB2-0EDB-26DB-7123-21DA0956607F}"/>
          </ac:spMkLst>
        </pc:spChg>
        <pc:picChg chg="add del mod">
          <ac:chgData name="Min Gao" userId="f4f907a3-1bf3-41e5-95d9-efd655a972c7" providerId="ADAL" clId="{8E3EAFBF-D30B-457A-98AC-C05D2E0F44BB}" dt="2024-04-18T18:58:13.670" v="6041" actId="478"/>
          <ac:picMkLst>
            <pc:docMk/>
            <pc:sldMk cId="3893780424" sldId="1987"/>
            <ac:picMk id="25" creationId="{A379C8C6-8EA4-9B46-3C73-C400CD69FAA8}"/>
          </ac:picMkLst>
        </pc:picChg>
        <pc:picChg chg="add mod">
          <ac:chgData name="Min Gao" userId="f4f907a3-1bf3-41e5-95d9-efd655a972c7" providerId="ADAL" clId="{8E3EAFBF-D30B-457A-98AC-C05D2E0F44BB}" dt="2024-04-18T19:08:48.933" v="6069" actId="1076"/>
          <ac:picMkLst>
            <pc:docMk/>
            <pc:sldMk cId="3893780424" sldId="1987"/>
            <ac:picMk id="27" creationId="{E4359992-EF0E-065D-BB4A-DA9C2BEE9955}"/>
          </ac:picMkLst>
        </pc:picChg>
      </pc:sldChg>
      <pc:sldChg chg="modSp mod">
        <pc:chgData name="Min Gao" userId="f4f907a3-1bf3-41e5-95d9-efd655a972c7" providerId="ADAL" clId="{8E3EAFBF-D30B-457A-98AC-C05D2E0F44BB}" dt="2024-04-30T18:40:23.613" v="16350" actId="14100"/>
        <pc:sldMkLst>
          <pc:docMk/>
          <pc:sldMk cId="3831982761" sldId="1988"/>
        </pc:sldMkLst>
        <pc:spChg chg="mod">
          <ac:chgData name="Min Gao" userId="f4f907a3-1bf3-41e5-95d9-efd655a972c7" providerId="ADAL" clId="{8E3EAFBF-D30B-457A-98AC-C05D2E0F44BB}" dt="2024-04-26T06:12:59.296" v="13518" actId="1076"/>
          <ac:spMkLst>
            <pc:docMk/>
            <pc:sldMk cId="3831982761" sldId="1988"/>
            <ac:spMk id="4" creationId="{DAB19FF1-E359-E2D3-0EA5-21D28CAF93FD}"/>
          </ac:spMkLst>
        </pc:spChg>
        <pc:spChg chg="mod">
          <ac:chgData name="Min Gao" userId="f4f907a3-1bf3-41e5-95d9-efd655a972c7" providerId="ADAL" clId="{8E3EAFBF-D30B-457A-98AC-C05D2E0F44BB}" dt="2024-04-30T18:40:23.613" v="16350" actId="14100"/>
          <ac:spMkLst>
            <pc:docMk/>
            <pc:sldMk cId="3831982761" sldId="1988"/>
            <ac:spMk id="5" creationId="{D5310864-CB4D-32B4-10AF-FC1A0EDE21E0}"/>
          </ac:spMkLst>
        </pc:spChg>
      </pc:sldChg>
      <pc:sldChg chg="modSp del mod modNotesTx">
        <pc:chgData name="Min Gao" userId="f4f907a3-1bf3-41e5-95d9-efd655a972c7" providerId="ADAL" clId="{8E3EAFBF-D30B-457A-98AC-C05D2E0F44BB}" dt="2024-04-22T18:32:38.742" v="11917" actId="47"/>
        <pc:sldMkLst>
          <pc:docMk/>
          <pc:sldMk cId="597363601" sldId="1989"/>
        </pc:sldMkLst>
        <pc:spChg chg="mod">
          <ac:chgData name="Min Gao" userId="f4f907a3-1bf3-41e5-95d9-efd655a972c7" providerId="ADAL" clId="{8E3EAFBF-D30B-457A-98AC-C05D2E0F44BB}" dt="2024-04-19T19:39:55.326" v="8304" actId="1035"/>
          <ac:spMkLst>
            <pc:docMk/>
            <pc:sldMk cId="597363601" sldId="1989"/>
            <ac:spMk id="5" creationId="{7661304E-E345-4419-A276-9F05B372F09C}"/>
          </ac:spMkLst>
        </pc:spChg>
        <pc:spChg chg="mod">
          <ac:chgData name="Min Gao" userId="f4f907a3-1bf3-41e5-95d9-efd655a972c7" providerId="ADAL" clId="{8E3EAFBF-D30B-457A-98AC-C05D2E0F44BB}" dt="2024-04-18T20:19:21.263" v="6455" actId="1076"/>
          <ac:spMkLst>
            <pc:docMk/>
            <pc:sldMk cId="597363601" sldId="1989"/>
            <ac:spMk id="6" creationId="{7632473A-62CB-F69F-1DF7-921708F3B837}"/>
          </ac:spMkLst>
        </pc:spChg>
        <pc:graphicFrameChg chg="mod modGraphic">
          <ac:chgData name="Min Gao" userId="f4f907a3-1bf3-41e5-95d9-efd655a972c7" providerId="ADAL" clId="{8E3EAFBF-D30B-457A-98AC-C05D2E0F44BB}" dt="2024-04-19T19:39:45.944" v="8295" actId="14734"/>
          <ac:graphicFrameMkLst>
            <pc:docMk/>
            <pc:sldMk cId="597363601" sldId="1989"/>
            <ac:graphicFrameMk id="4" creationId="{2F0276F3-C93E-474F-95DC-314E2F50B5E2}"/>
          </ac:graphicFrameMkLst>
        </pc:graphicFrameChg>
      </pc:sldChg>
      <pc:sldChg chg="modSp mod ord">
        <pc:chgData name="Min Gao" userId="f4f907a3-1bf3-41e5-95d9-efd655a972c7" providerId="ADAL" clId="{8E3EAFBF-D30B-457A-98AC-C05D2E0F44BB}" dt="2024-04-26T06:16:59.468" v="13607" actId="1076"/>
        <pc:sldMkLst>
          <pc:docMk/>
          <pc:sldMk cId="84319767" sldId="1990"/>
        </pc:sldMkLst>
        <pc:spChg chg="mod">
          <ac:chgData name="Min Gao" userId="f4f907a3-1bf3-41e5-95d9-efd655a972c7" providerId="ADAL" clId="{8E3EAFBF-D30B-457A-98AC-C05D2E0F44BB}" dt="2024-04-26T06:16:46.191" v="13605" actId="14100"/>
          <ac:spMkLst>
            <pc:docMk/>
            <pc:sldMk cId="84319767" sldId="1990"/>
            <ac:spMk id="4" creationId="{FA3C57D8-B42A-95A0-26C8-109E87D809B4}"/>
          </ac:spMkLst>
        </pc:spChg>
        <pc:spChg chg="mod">
          <ac:chgData name="Min Gao" userId="f4f907a3-1bf3-41e5-95d9-efd655a972c7" providerId="ADAL" clId="{8E3EAFBF-D30B-457A-98AC-C05D2E0F44BB}" dt="2024-04-26T06:16:59.468" v="13607" actId="1076"/>
          <ac:spMkLst>
            <pc:docMk/>
            <pc:sldMk cId="84319767" sldId="1990"/>
            <ac:spMk id="28" creationId="{6232D376-FAB8-17AD-7887-2A38B1CCE6E5}"/>
          </ac:spMkLst>
        </pc:spChg>
        <pc:spChg chg="mod">
          <ac:chgData name="Min Gao" userId="f4f907a3-1bf3-41e5-95d9-efd655a972c7" providerId="ADAL" clId="{8E3EAFBF-D30B-457A-98AC-C05D2E0F44BB}" dt="2024-04-19T20:58:36.760" v="9169" actId="14100"/>
          <ac:spMkLst>
            <pc:docMk/>
            <pc:sldMk cId="84319767" sldId="1990"/>
            <ac:spMk id="53" creationId="{04F78BD3-AE35-808E-A987-C035B134EF58}"/>
          </ac:spMkLst>
        </pc:spChg>
        <pc:spChg chg="mod">
          <ac:chgData name="Min Gao" userId="f4f907a3-1bf3-41e5-95d9-efd655a972c7" providerId="ADAL" clId="{8E3EAFBF-D30B-457A-98AC-C05D2E0F44BB}" dt="2024-04-19T20:58:41.927" v="9173" actId="1035"/>
          <ac:spMkLst>
            <pc:docMk/>
            <pc:sldMk cId="84319767" sldId="1990"/>
            <ac:spMk id="67" creationId="{F803B260-47E4-664D-1835-AC13CF085B1B}"/>
          </ac:spMkLst>
        </pc:spChg>
        <pc:grpChg chg="mod">
          <ac:chgData name="Min Gao" userId="f4f907a3-1bf3-41e5-95d9-efd655a972c7" providerId="ADAL" clId="{8E3EAFBF-D30B-457A-98AC-C05D2E0F44BB}" dt="2024-04-26T06:16:54.297" v="13606" actId="1076"/>
          <ac:grpSpMkLst>
            <pc:docMk/>
            <pc:sldMk cId="84319767" sldId="1990"/>
            <ac:grpSpMk id="2" creationId="{181468BF-283F-FE60-7A3A-8958795831A3}"/>
          </ac:grpSpMkLst>
        </pc:grpChg>
        <pc:grpChg chg="mod">
          <ac:chgData name="Min Gao" userId="f4f907a3-1bf3-41e5-95d9-efd655a972c7" providerId="ADAL" clId="{8E3EAFBF-D30B-457A-98AC-C05D2E0F44BB}" dt="2024-04-26T06:16:54.297" v="13606" actId="1076"/>
          <ac:grpSpMkLst>
            <pc:docMk/>
            <pc:sldMk cId="84319767" sldId="1990"/>
            <ac:grpSpMk id="8" creationId="{ED7474EC-39B0-AC15-922A-E316DA3C246B}"/>
          </ac:grpSpMkLst>
        </pc:grpChg>
      </pc:sldChg>
      <pc:sldChg chg="addSp delSp modSp del mod delAnim modAnim modNotesTx">
        <pc:chgData name="Min Gao" userId="f4f907a3-1bf3-41e5-95d9-efd655a972c7" providerId="ADAL" clId="{8E3EAFBF-D30B-457A-98AC-C05D2E0F44BB}" dt="2024-04-15T18:35:30.251" v="3252" actId="47"/>
        <pc:sldMkLst>
          <pc:docMk/>
          <pc:sldMk cId="2044562574" sldId="1991"/>
        </pc:sldMkLst>
        <pc:spChg chg="mod">
          <ac:chgData name="Min Gao" userId="f4f907a3-1bf3-41e5-95d9-efd655a972c7" providerId="ADAL" clId="{8E3EAFBF-D30B-457A-98AC-C05D2E0F44BB}" dt="2024-04-10T23:24:19.372" v="914" actId="14100"/>
          <ac:spMkLst>
            <pc:docMk/>
            <pc:sldMk cId="2044562574" sldId="1991"/>
            <ac:spMk id="4" creationId="{AE048FBC-0523-D9C8-AD6D-BCE220AEC108}"/>
          </ac:spMkLst>
        </pc:spChg>
        <pc:spChg chg="mod">
          <ac:chgData name="Min Gao" userId="f4f907a3-1bf3-41e5-95d9-efd655a972c7" providerId="ADAL" clId="{8E3EAFBF-D30B-457A-98AC-C05D2E0F44BB}" dt="2024-04-11T18:02:31.928" v="1897" actId="403"/>
          <ac:spMkLst>
            <pc:docMk/>
            <pc:sldMk cId="2044562574" sldId="1991"/>
            <ac:spMk id="5" creationId="{E4788DEB-FF4C-A436-3EB6-E792FFFE3E84}"/>
          </ac:spMkLst>
        </pc:spChg>
        <pc:spChg chg="mod">
          <ac:chgData name="Min Gao" userId="f4f907a3-1bf3-41e5-95d9-efd655a972c7" providerId="ADAL" clId="{8E3EAFBF-D30B-457A-98AC-C05D2E0F44BB}" dt="2024-04-11T18:02:31.928" v="1897" actId="403"/>
          <ac:spMkLst>
            <pc:docMk/>
            <pc:sldMk cId="2044562574" sldId="1991"/>
            <ac:spMk id="6" creationId="{7651DF4F-8860-C36E-DC0C-BAAD2312DFE3}"/>
          </ac:spMkLst>
        </pc:spChg>
        <pc:spChg chg="mod topLvl">
          <ac:chgData name="Min Gao" userId="f4f907a3-1bf3-41e5-95d9-efd655a972c7" providerId="ADAL" clId="{8E3EAFBF-D30B-457A-98AC-C05D2E0F44BB}" dt="2024-04-11T18:01:57.066" v="1870" actId="1036"/>
          <ac:spMkLst>
            <pc:docMk/>
            <pc:sldMk cId="2044562574" sldId="1991"/>
            <ac:spMk id="13" creationId="{8392BCA0-ABD4-499C-F9FB-38FC61AC1EC1}"/>
          </ac:spMkLst>
        </pc:spChg>
        <pc:spChg chg="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14" creationId="{46BD4994-9A81-211A-4AAC-0CA1BD2C0109}"/>
          </ac:spMkLst>
        </pc:spChg>
        <pc:spChg chg="mod topLvl">
          <ac:chgData name="Min Gao" userId="f4f907a3-1bf3-41e5-95d9-efd655a972c7" providerId="ADAL" clId="{8E3EAFBF-D30B-457A-98AC-C05D2E0F44BB}" dt="2024-04-11T18:01:57.066" v="1870" actId="1036"/>
          <ac:spMkLst>
            <pc:docMk/>
            <pc:sldMk cId="2044562574" sldId="1991"/>
            <ac:spMk id="15" creationId="{B22C98ED-C9B4-4F48-BEBA-2AE056F257B3}"/>
          </ac:spMkLst>
        </pc:spChg>
        <pc:spChg chg="mod">
          <ac:chgData name="Min Gao" userId="f4f907a3-1bf3-41e5-95d9-efd655a972c7" providerId="ADAL" clId="{8E3EAFBF-D30B-457A-98AC-C05D2E0F44BB}" dt="2024-04-11T17:59:27.569" v="1829" actId="165"/>
          <ac:spMkLst>
            <pc:docMk/>
            <pc:sldMk cId="2044562574" sldId="1991"/>
            <ac:spMk id="16" creationId="{59FDFDC6-5EFC-0945-6D76-0F4D215A4216}"/>
          </ac:spMkLst>
        </pc:spChg>
        <pc:spChg chg="mod">
          <ac:chgData name="Min Gao" userId="f4f907a3-1bf3-41e5-95d9-efd655a972c7" providerId="ADAL" clId="{8E3EAFBF-D30B-457A-98AC-C05D2E0F44BB}" dt="2024-04-11T17:59:27.569" v="1829" actId="165"/>
          <ac:spMkLst>
            <pc:docMk/>
            <pc:sldMk cId="2044562574" sldId="1991"/>
            <ac:spMk id="17" creationId="{87B8AAA0-6934-5D2C-4A17-B8CE5FB9B4DD}"/>
          </ac:spMkLst>
        </pc:spChg>
        <pc:spChg chg="del mod topLvl">
          <ac:chgData name="Min Gao" userId="f4f907a3-1bf3-41e5-95d9-efd655a972c7" providerId="ADAL" clId="{8E3EAFBF-D30B-457A-98AC-C05D2E0F44BB}" dt="2024-04-10T23:20:20.323" v="833" actId="478"/>
          <ac:spMkLst>
            <pc:docMk/>
            <pc:sldMk cId="2044562574" sldId="1991"/>
            <ac:spMk id="30" creationId="{1D149892-20D1-71DA-FEA9-77C9C9E07B1E}"/>
          </ac:spMkLst>
        </pc:spChg>
        <pc:spChg chg="add 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35" creationId="{487555FD-ADAA-6339-FD26-20A693932F3B}"/>
          </ac:spMkLst>
        </pc:spChg>
        <pc:spChg chg="add 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56" creationId="{B0C4801B-DEA7-8A17-2488-62EA8910CAC1}"/>
          </ac:spMkLst>
        </pc:spChg>
        <pc:spChg chg="add 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57" creationId="{89D69189-9FB0-AA25-832A-5611ED3953CE}"/>
          </ac:spMkLst>
        </pc:spChg>
        <pc:spChg chg="add 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65" creationId="{FAFD06DE-E06E-7D61-D234-867913C6C8B6}"/>
          </ac:spMkLst>
        </pc:spChg>
        <pc:spChg chg="add mod">
          <ac:chgData name="Min Gao" userId="f4f907a3-1bf3-41e5-95d9-efd655a972c7" providerId="ADAL" clId="{8E3EAFBF-D30B-457A-98AC-C05D2E0F44BB}" dt="2024-04-11T23:49:22.161" v="2183" actId="1038"/>
          <ac:spMkLst>
            <pc:docMk/>
            <pc:sldMk cId="2044562574" sldId="1991"/>
            <ac:spMk id="66" creationId="{B5E9CEE6-21E7-6587-7A37-3F523195ADBE}"/>
          </ac:spMkLst>
        </pc:spChg>
        <pc:spChg chg="add mod topLvl">
          <ac:chgData name="Min Gao" userId="f4f907a3-1bf3-41e5-95d9-efd655a972c7" providerId="ADAL" clId="{8E3EAFBF-D30B-457A-98AC-C05D2E0F44BB}" dt="2024-04-10T23:56:13.162" v="1621" actId="164"/>
          <ac:spMkLst>
            <pc:docMk/>
            <pc:sldMk cId="2044562574" sldId="1991"/>
            <ac:spMk id="70" creationId="{21BD5D85-C959-ADD3-E1EE-5934A0D2361B}"/>
          </ac:spMkLst>
        </pc:spChg>
        <pc:spChg chg="add mod topLvl">
          <ac:chgData name="Min Gao" userId="f4f907a3-1bf3-41e5-95d9-efd655a972c7" providerId="ADAL" clId="{8E3EAFBF-D30B-457A-98AC-C05D2E0F44BB}" dt="2024-04-10T23:56:13.162" v="1621" actId="164"/>
          <ac:spMkLst>
            <pc:docMk/>
            <pc:sldMk cId="2044562574" sldId="1991"/>
            <ac:spMk id="74" creationId="{9BDCB890-ABEC-5C5D-E6A1-82DB7ADEBF85}"/>
          </ac:spMkLst>
        </pc:spChg>
        <pc:spChg chg="add mod topLvl">
          <ac:chgData name="Min Gao" userId="f4f907a3-1bf3-41e5-95d9-efd655a972c7" providerId="ADAL" clId="{8E3EAFBF-D30B-457A-98AC-C05D2E0F44BB}" dt="2024-04-10T23:55:39.728" v="1616" actId="164"/>
          <ac:spMkLst>
            <pc:docMk/>
            <pc:sldMk cId="2044562574" sldId="1991"/>
            <ac:spMk id="76" creationId="{EC2E0794-A049-1BBA-F155-2975A6D388EC}"/>
          </ac:spMkLst>
        </pc:spChg>
        <pc:spChg chg="add mod topLvl">
          <ac:chgData name="Min Gao" userId="f4f907a3-1bf3-41e5-95d9-efd655a972c7" providerId="ADAL" clId="{8E3EAFBF-D30B-457A-98AC-C05D2E0F44BB}" dt="2024-04-11T21:11:35.806" v="1988" actId="1036"/>
          <ac:spMkLst>
            <pc:docMk/>
            <pc:sldMk cId="2044562574" sldId="1991"/>
            <ac:spMk id="78" creationId="{0002C6DD-B410-58B1-1022-E0DF29C712EA}"/>
          </ac:spMkLst>
        </pc:spChg>
        <pc:spChg chg="add mod topLvl">
          <ac:chgData name="Min Gao" userId="f4f907a3-1bf3-41e5-95d9-efd655a972c7" providerId="ADAL" clId="{8E3EAFBF-D30B-457A-98AC-C05D2E0F44BB}" dt="2024-04-11T18:00:11.864" v="1839" actId="164"/>
          <ac:spMkLst>
            <pc:docMk/>
            <pc:sldMk cId="2044562574" sldId="1991"/>
            <ac:spMk id="84" creationId="{707D3892-A914-5302-3AE8-3171A434A7DE}"/>
          </ac:spMkLst>
        </pc:spChg>
        <pc:spChg chg="add mod topLvl">
          <ac:chgData name="Min Gao" userId="f4f907a3-1bf3-41e5-95d9-efd655a972c7" providerId="ADAL" clId="{8E3EAFBF-D30B-457A-98AC-C05D2E0F44BB}" dt="2024-04-11T18:00:11.864" v="1839" actId="164"/>
          <ac:spMkLst>
            <pc:docMk/>
            <pc:sldMk cId="2044562574" sldId="1991"/>
            <ac:spMk id="85" creationId="{15867ED1-0B6C-5E3D-EABB-A1CEDDB047F5}"/>
          </ac:spMkLst>
        </pc:spChg>
        <pc:spChg chg="add mod topLvl">
          <ac:chgData name="Min Gao" userId="f4f907a3-1bf3-41e5-95d9-efd655a972c7" providerId="ADAL" clId="{8E3EAFBF-D30B-457A-98AC-C05D2E0F44BB}" dt="2024-04-11T18:00:11.864" v="1839" actId="164"/>
          <ac:spMkLst>
            <pc:docMk/>
            <pc:sldMk cId="2044562574" sldId="1991"/>
            <ac:spMk id="88" creationId="{CEE6D156-6376-8BE9-0BB4-898587EE1345}"/>
          </ac:spMkLst>
        </pc:spChg>
        <pc:spChg chg="add mod topLvl">
          <ac:chgData name="Min Gao" userId="f4f907a3-1bf3-41e5-95d9-efd655a972c7" providerId="ADAL" clId="{8E3EAFBF-D30B-457A-98AC-C05D2E0F44BB}" dt="2024-04-11T18:00:11.864" v="1839" actId="164"/>
          <ac:spMkLst>
            <pc:docMk/>
            <pc:sldMk cId="2044562574" sldId="1991"/>
            <ac:spMk id="90" creationId="{DF7B0125-3526-C30A-A236-EC915F72ED52}"/>
          </ac:spMkLst>
        </pc:spChg>
        <pc:spChg chg="add del mod">
          <ac:chgData name="Min Gao" userId="f4f907a3-1bf3-41e5-95d9-efd655a972c7" providerId="ADAL" clId="{8E3EAFBF-D30B-457A-98AC-C05D2E0F44BB}" dt="2024-04-10T23:52:09.446" v="1576" actId="478"/>
          <ac:spMkLst>
            <pc:docMk/>
            <pc:sldMk cId="2044562574" sldId="1991"/>
            <ac:spMk id="95" creationId="{A989A544-42FD-E93E-6D3A-4C56338EC920}"/>
          </ac:spMkLst>
        </pc:spChg>
        <pc:spChg chg="add del mod">
          <ac:chgData name="Min Gao" userId="f4f907a3-1bf3-41e5-95d9-efd655a972c7" providerId="ADAL" clId="{8E3EAFBF-D30B-457A-98AC-C05D2E0F44BB}" dt="2024-04-10T23:52:09.446" v="1576" actId="478"/>
          <ac:spMkLst>
            <pc:docMk/>
            <pc:sldMk cId="2044562574" sldId="1991"/>
            <ac:spMk id="97" creationId="{A32BE7A3-88E3-C56B-9259-AAB025A7EB14}"/>
          </ac:spMkLst>
        </pc:spChg>
        <pc:spChg chg="add del mod">
          <ac:chgData name="Min Gao" userId="f4f907a3-1bf3-41e5-95d9-efd655a972c7" providerId="ADAL" clId="{8E3EAFBF-D30B-457A-98AC-C05D2E0F44BB}" dt="2024-04-10T23:52:09.446" v="1576" actId="478"/>
          <ac:spMkLst>
            <pc:docMk/>
            <pc:sldMk cId="2044562574" sldId="1991"/>
            <ac:spMk id="98" creationId="{043EA9B9-0121-CD92-024A-FDEB9E5A3B0D}"/>
          </ac:spMkLst>
        </pc:spChg>
        <pc:spChg chg="add del mod">
          <ac:chgData name="Min Gao" userId="f4f907a3-1bf3-41e5-95d9-efd655a972c7" providerId="ADAL" clId="{8E3EAFBF-D30B-457A-98AC-C05D2E0F44BB}" dt="2024-04-10T23:52:09.446" v="1576" actId="478"/>
          <ac:spMkLst>
            <pc:docMk/>
            <pc:sldMk cId="2044562574" sldId="1991"/>
            <ac:spMk id="99" creationId="{114B5863-050B-B8A0-5DB7-02645083B82C}"/>
          </ac:spMkLst>
        </pc:spChg>
        <pc:grpChg chg="add mod ord topLvl">
          <ac:chgData name="Min Gao" userId="f4f907a3-1bf3-41e5-95d9-efd655a972c7" providerId="ADAL" clId="{8E3EAFBF-D30B-457A-98AC-C05D2E0F44BB}" dt="2024-04-11T18:00:11.864" v="1839" actId="164"/>
          <ac:grpSpMkLst>
            <pc:docMk/>
            <pc:sldMk cId="2044562574" sldId="1991"/>
            <ac:grpSpMk id="31" creationId="{5CA49EC5-B2B9-4300-3754-FB68E0BD60CB}"/>
          </ac:grpSpMkLst>
        </pc:grpChg>
        <pc:grpChg chg="add del mod">
          <ac:chgData name="Min Gao" userId="f4f907a3-1bf3-41e5-95d9-efd655a972c7" providerId="ADAL" clId="{8E3EAFBF-D30B-457A-98AC-C05D2E0F44BB}" dt="2024-04-10T23:21:59.716" v="875" actId="165"/>
          <ac:grpSpMkLst>
            <pc:docMk/>
            <pc:sldMk cId="2044562574" sldId="1991"/>
            <ac:grpSpMk id="32" creationId="{F32AE08F-B86E-3795-9E71-226E74677465}"/>
          </ac:grpSpMkLst>
        </pc:grpChg>
        <pc:grpChg chg="add del mod">
          <ac:chgData name="Min Gao" userId="f4f907a3-1bf3-41e5-95d9-efd655a972c7" providerId="ADAL" clId="{8E3EAFBF-D30B-457A-98AC-C05D2E0F44BB}" dt="2024-04-10T23:20:20.323" v="833" actId="478"/>
          <ac:grpSpMkLst>
            <pc:docMk/>
            <pc:sldMk cId="2044562574" sldId="1991"/>
            <ac:grpSpMk id="33" creationId="{D721A93B-E294-0A62-F3CC-2EAE5D3FB50D}"/>
          </ac:grpSpMkLst>
        </pc:grpChg>
        <pc:grpChg chg="add del mod">
          <ac:chgData name="Min Gao" userId="f4f907a3-1bf3-41e5-95d9-efd655a972c7" providerId="ADAL" clId="{8E3EAFBF-D30B-457A-98AC-C05D2E0F44BB}" dt="2024-04-10T23:23:21.774" v="897" actId="165"/>
          <ac:grpSpMkLst>
            <pc:docMk/>
            <pc:sldMk cId="2044562574" sldId="1991"/>
            <ac:grpSpMk id="34" creationId="{80A239BA-688D-1F71-8BA6-32441934C735}"/>
          </ac:grpSpMkLst>
        </pc:grpChg>
        <pc:grpChg chg="add del mod topLvl">
          <ac:chgData name="Min Gao" userId="f4f907a3-1bf3-41e5-95d9-efd655a972c7" providerId="ADAL" clId="{8E3EAFBF-D30B-457A-98AC-C05D2E0F44BB}" dt="2024-04-10T23:55:32.217" v="1615" actId="165"/>
          <ac:grpSpMkLst>
            <pc:docMk/>
            <pc:sldMk cId="2044562574" sldId="1991"/>
            <ac:grpSpMk id="36" creationId="{3F124974-7787-726B-1798-2F4850CA756D}"/>
          </ac:grpSpMkLst>
        </pc:grpChg>
        <pc:grpChg chg="add del mod topLvl">
          <ac:chgData name="Min Gao" userId="f4f907a3-1bf3-41e5-95d9-efd655a972c7" providerId="ADAL" clId="{8E3EAFBF-D30B-457A-98AC-C05D2E0F44BB}" dt="2024-04-10T23:55:56.162" v="1618" actId="165"/>
          <ac:grpSpMkLst>
            <pc:docMk/>
            <pc:sldMk cId="2044562574" sldId="1991"/>
            <ac:grpSpMk id="37" creationId="{CEFBF316-C009-8000-DAE7-76AC4A2BD4D6}"/>
          </ac:grpSpMkLst>
        </pc:grpChg>
        <pc:grpChg chg="add del mod">
          <ac:chgData name="Min Gao" userId="f4f907a3-1bf3-41e5-95d9-efd655a972c7" providerId="ADAL" clId="{8E3EAFBF-D30B-457A-98AC-C05D2E0F44BB}" dt="2024-04-10T23:38:49.799" v="1469" actId="165"/>
          <ac:grpSpMkLst>
            <pc:docMk/>
            <pc:sldMk cId="2044562574" sldId="1991"/>
            <ac:grpSpMk id="38" creationId="{C2F7E1C8-62D8-4672-A091-8D34C6E193F0}"/>
          </ac:grpSpMkLst>
        </pc:grpChg>
        <pc:grpChg chg="add del mod ord">
          <ac:chgData name="Min Gao" userId="f4f907a3-1bf3-41e5-95d9-efd655a972c7" providerId="ADAL" clId="{8E3EAFBF-D30B-457A-98AC-C05D2E0F44BB}" dt="2024-04-11T23:46:14.396" v="2030" actId="478"/>
          <ac:grpSpMkLst>
            <pc:docMk/>
            <pc:sldMk cId="2044562574" sldId="1991"/>
            <ac:grpSpMk id="40" creationId="{027241D7-521E-A238-D4F1-50A9F5850B69}"/>
          </ac:grpSpMkLst>
        </pc:grpChg>
        <pc:grpChg chg="add del mod ord topLvl">
          <ac:chgData name="Min Gao" userId="f4f907a3-1bf3-41e5-95d9-efd655a972c7" providerId="ADAL" clId="{8E3EAFBF-D30B-457A-98AC-C05D2E0F44BB}" dt="2024-04-10T23:54:45.782" v="1607" actId="165"/>
          <ac:grpSpMkLst>
            <pc:docMk/>
            <pc:sldMk cId="2044562574" sldId="1991"/>
            <ac:grpSpMk id="41" creationId="{64396E1B-4884-3BCB-9D69-055A08EFF834}"/>
          </ac:grpSpMkLst>
        </pc:grpChg>
        <pc:grpChg chg="add del mod">
          <ac:chgData name="Min Gao" userId="f4f907a3-1bf3-41e5-95d9-efd655a972c7" providerId="ADAL" clId="{8E3EAFBF-D30B-457A-98AC-C05D2E0F44BB}" dt="2024-04-10T23:50:36.954" v="1561" actId="165"/>
          <ac:grpSpMkLst>
            <pc:docMk/>
            <pc:sldMk cId="2044562574" sldId="1991"/>
            <ac:grpSpMk id="82" creationId="{E2CF2872-F325-C387-FC0F-1BA52E1E6F7E}"/>
          </ac:grpSpMkLst>
        </pc:grpChg>
        <pc:grpChg chg="add del mod">
          <ac:chgData name="Min Gao" userId="f4f907a3-1bf3-41e5-95d9-efd655a972c7" providerId="ADAL" clId="{8E3EAFBF-D30B-457A-98AC-C05D2E0F44BB}" dt="2024-04-10T23:47:19.738" v="1553" actId="165"/>
          <ac:grpSpMkLst>
            <pc:docMk/>
            <pc:sldMk cId="2044562574" sldId="1991"/>
            <ac:grpSpMk id="91" creationId="{83C5B6B1-AACA-E4AE-ABA9-11ECE98347AB}"/>
          </ac:grpSpMkLst>
        </pc:grpChg>
        <pc:grpChg chg="add del mod">
          <ac:chgData name="Min Gao" userId="f4f907a3-1bf3-41e5-95d9-efd655a972c7" providerId="ADAL" clId="{8E3EAFBF-D30B-457A-98AC-C05D2E0F44BB}" dt="2024-04-10T23:54:36.386" v="1604" actId="165"/>
          <ac:grpSpMkLst>
            <pc:docMk/>
            <pc:sldMk cId="2044562574" sldId="1991"/>
            <ac:grpSpMk id="92" creationId="{02911387-D2D5-EE7F-0245-B1B464492C43}"/>
          </ac:grpSpMkLst>
        </pc:grpChg>
        <pc:grpChg chg="add del mod">
          <ac:chgData name="Min Gao" userId="f4f907a3-1bf3-41e5-95d9-efd655a972c7" providerId="ADAL" clId="{8E3EAFBF-D30B-457A-98AC-C05D2E0F44BB}" dt="2024-04-10T23:51:48.727" v="1573" actId="165"/>
          <ac:grpSpMkLst>
            <pc:docMk/>
            <pc:sldMk cId="2044562574" sldId="1991"/>
            <ac:grpSpMk id="93" creationId="{B209DC0D-7D4F-D285-4F1B-D548CB3489C4}"/>
          </ac:grpSpMkLst>
        </pc:grpChg>
        <pc:grpChg chg="add del mod">
          <ac:chgData name="Min Gao" userId="f4f907a3-1bf3-41e5-95d9-efd655a972c7" providerId="ADAL" clId="{8E3EAFBF-D30B-457A-98AC-C05D2E0F44BB}" dt="2024-04-10T23:55:26.844" v="1614" actId="165"/>
          <ac:grpSpMkLst>
            <pc:docMk/>
            <pc:sldMk cId="2044562574" sldId="1991"/>
            <ac:grpSpMk id="102" creationId="{27FFD2D5-CEB9-B485-4E18-C76F5B662381}"/>
          </ac:grpSpMkLst>
        </pc:grpChg>
        <pc:grpChg chg="add del mod">
          <ac:chgData name="Min Gao" userId="f4f907a3-1bf3-41e5-95d9-efd655a972c7" providerId="ADAL" clId="{8E3EAFBF-D30B-457A-98AC-C05D2E0F44BB}" dt="2024-04-11T17:54:46.304" v="1660" actId="165"/>
          <ac:grpSpMkLst>
            <pc:docMk/>
            <pc:sldMk cId="2044562574" sldId="1991"/>
            <ac:grpSpMk id="103" creationId="{48265AF6-5FB3-A79E-3C64-F6DAFF8A880A}"/>
          </ac:grpSpMkLst>
        </pc:grpChg>
        <pc:grpChg chg="add mod">
          <ac:chgData name="Min Gao" userId="f4f907a3-1bf3-41e5-95d9-efd655a972c7" providerId="ADAL" clId="{8E3EAFBF-D30B-457A-98AC-C05D2E0F44BB}" dt="2024-04-10T23:56:32.897" v="1624" actId="164"/>
          <ac:grpSpMkLst>
            <pc:docMk/>
            <pc:sldMk cId="2044562574" sldId="1991"/>
            <ac:grpSpMk id="104" creationId="{C1DA3717-9FA3-9AB0-843C-243B0174F90B}"/>
          </ac:grpSpMkLst>
        </pc:grpChg>
        <pc:grpChg chg="add mod">
          <ac:chgData name="Min Gao" userId="f4f907a3-1bf3-41e5-95d9-efd655a972c7" providerId="ADAL" clId="{8E3EAFBF-D30B-457A-98AC-C05D2E0F44BB}" dt="2024-04-10T23:56:32.897" v="1624" actId="164"/>
          <ac:grpSpMkLst>
            <pc:docMk/>
            <pc:sldMk cId="2044562574" sldId="1991"/>
            <ac:grpSpMk id="105" creationId="{9F1155A8-8D76-87BF-2741-893FC0242732}"/>
          </ac:grpSpMkLst>
        </pc:grpChg>
        <pc:grpChg chg="add mod">
          <ac:chgData name="Min Gao" userId="f4f907a3-1bf3-41e5-95d9-efd655a972c7" providerId="ADAL" clId="{8E3EAFBF-D30B-457A-98AC-C05D2E0F44BB}" dt="2024-04-11T23:49:22.161" v="2183" actId="1038"/>
          <ac:grpSpMkLst>
            <pc:docMk/>
            <pc:sldMk cId="2044562574" sldId="1991"/>
            <ac:grpSpMk id="106" creationId="{77544091-CAFC-2DAB-1831-D311FBD022A6}"/>
          </ac:grpSpMkLst>
        </pc:grpChg>
        <pc:grpChg chg="add del mod">
          <ac:chgData name="Min Gao" userId="f4f907a3-1bf3-41e5-95d9-efd655a972c7" providerId="ADAL" clId="{8E3EAFBF-D30B-457A-98AC-C05D2E0F44BB}" dt="2024-04-11T17:59:27.569" v="1829" actId="165"/>
          <ac:grpSpMkLst>
            <pc:docMk/>
            <pc:sldMk cId="2044562574" sldId="1991"/>
            <ac:grpSpMk id="116" creationId="{63DF56B3-2F2A-3E81-7778-4CC9CCFBC172}"/>
          </ac:grpSpMkLst>
        </pc:grpChg>
        <pc:grpChg chg="add mod">
          <ac:chgData name="Min Gao" userId="f4f907a3-1bf3-41e5-95d9-efd655a972c7" providerId="ADAL" clId="{8E3EAFBF-D30B-457A-98AC-C05D2E0F44BB}" dt="2024-04-12T17:12:49.153" v="2233" actId="1076"/>
          <ac:grpSpMkLst>
            <pc:docMk/>
            <pc:sldMk cId="2044562574" sldId="1991"/>
            <ac:grpSpMk id="120" creationId="{8D4059F6-1B67-B1C1-DF22-2E9546DDDB60}"/>
          </ac:grpSpMkLst>
        </pc:grpChg>
        <pc:grpChg chg="add mod">
          <ac:chgData name="Min Gao" userId="f4f907a3-1bf3-41e5-95d9-efd655a972c7" providerId="ADAL" clId="{8E3EAFBF-D30B-457A-98AC-C05D2E0F44BB}" dt="2024-04-11T23:49:22.161" v="2183" actId="1038"/>
          <ac:grpSpMkLst>
            <pc:docMk/>
            <pc:sldMk cId="2044562574" sldId="1991"/>
            <ac:grpSpMk id="126" creationId="{6F0D82CF-5F87-ED45-CB0F-767826AE75B9}"/>
          </ac:grpSpMkLst>
        </pc:grpChg>
        <pc:picChg chg="add mod ord topLvl">
          <ac:chgData name="Min Gao" userId="f4f907a3-1bf3-41e5-95d9-efd655a972c7" providerId="ADAL" clId="{8E3EAFBF-D30B-457A-98AC-C05D2E0F44BB}" dt="2024-04-10T23:56:13.162" v="1621" actId="164"/>
          <ac:picMkLst>
            <pc:docMk/>
            <pc:sldMk cId="2044562574" sldId="1991"/>
            <ac:picMk id="3" creationId="{B20F72E6-A6C4-B56C-C125-521D259DB479}"/>
          </ac:picMkLst>
        </pc:picChg>
        <pc:picChg chg="add mod ord topLvl">
          <ac:chgData name="Min Gao" userId="f4f907a3-1bf3-41e5-95d9-efd655a972c7" providerId="ADAL" clId="{8E3EAFBF-D30B-457A-98AC-C05D2E0F44BB}" dt="2024-04-10T23:55:39.728" v="1616" actId="164"/>
          <ac:picMkLst>
            <pc:docMk/>
            <pc:sldMk cId="2044562574" sldId="1991"/>
            <ac:picMk id="8" creationId="{B0215D4B-D419-72E3-944F-40D550443916}"/>
          </ac:picMkLst>
        </pc:picChg>
        <pc:picChg chg="add del mod">
          <ac:chgData name="Min Gao" userId="f4f907a3-1bf3-41e5-95d9-efd655a972c7" providerId="ADAL" clId="{8E3EAFBF-D30B-457A-98AC-C05D2E0F44BB}" dt="2024-04-10T23:09:46.264" v="659" actId="478"/>
          <ac:picMkLst>
            <pc:docMk/>
            <pc:sldMk cId="2044562574" sldId="1991"/>
            <ac:picMk id="10" creationId="{99782014-4B5F-ADD6-BF93-048F5195A19C}"/>
          </ac:picMkLst>
        </pc:picChg>
        <pc:picChg chg="add del mod">
          <ac:chgData name="Min Gao" userId="f4f907a3-1bf3-41e5-95d9-efd655a972c7" providerId="ADAL" clId="{8E3EAFBF-D30B-457A-98AC-C05D2E0F44BB}" dt="2024-04-10T23:10:41.981" v="667" actId="478"/>
          <ac:picMkLst>
            <pc:docMk/>
            <pc:sldMk cId="2044562574" sldId="1991"/>
            <ac:picMk id="12" creationId="{C54C3620-CFBB-7B16-45EA-81BE044ECC64}"/>
          </ac:picMkLst>
        </pc:picChg>
        <pc:picChg chg="add mod ord topLvl modCrop">
          <ac:chgData name="Min Gao" userId="f4f907a3-1bf3-41e5-95d9-efd655a972c7" providerId="ADAL" clId="{8E3EAFBF-D30B-457A-98AC-C05D2E0F44BB}" dt="2024-04-11T18:00:11.864" v="1839" actId="164"/>
          <ac:picMkLst>
            <pc:docMk/>
            <pc:sldMk cId="2044562574" sldId="1991"/>
            <ac:picMk id="19" creationId="{DEA76300-8BD3-9690-A2FD-FCA7FCBE9699}"/>
          </ac:picMkLst>
        </pc:picChg>
        <pc:picChg chg="del mod">
          <ac:chgData name="Min Gao" userId="f4f907a3-1bf3-41e5-95d9-efd655a972c7" providerId="ADAL" clId="{8E3EAFBF-D30B-457A-98AC-C05D2E0F44BB}" dt="2024-04-10T23:10:30.119" v="661" actId="478"/>
          <ac:picMkLst>
            <pc:docMk/>
            <pc:sldMk cId="2044562574" sldId="1991"/>
            <ac:picMk id="23" creationId="{11312C8D-BEF0-388F-BB05-03BEEF0B5D0B}"/>
          </ac:picMkLst>
        </pc:picChg>
        <pc:picChg chg="add mod ord modCrop">
          <ac:chgData name="Min Gao" userId="f4f907a3-1bf3-41e5-95d9-efd655a972c7" providerId="ADAL" clId="{8E3EAFBF-D30B-457A-98AC-C05D2E0F44BB}" dt="2024-04-12T00:09:03.159" v="2232" actId="1076"/>
          <ac:picMkLst>
            <pc:docMk/>
            <pc:sldMk cId="2044562574" sldId="1991"/>
            <ac:picMk id="24" creationId="{680543E4-85BB-0E16-5898-CFAC13E8075C}"/>
          </ac:picMkLst>
        </pc:picChg>
        <pc:picChg chg="del">
          <ac:chgData name="Min Gao" userId="f4f907a3-1bf3-41e5-95d9-efd655a972c7" providerId="ADAL" clId="{8E3EAFBF-D30B-457A-98AC-C05D2E0F44BB}" dt="2024-04-10T23:10:31.698" v="662" actId="478"/>
          <ac:picMkLst>
            <pc:docMk/>
            <pc:sldMk cId="2044562574" sldId="1991"/>
            <ac:picMk id="26" creationId="{B744B320-A3FC-0C9C-C64A-76F6959F89A2}"/>
          </ac:picMkLst>
        </pc:picChg>
        <pc:picChg chg="add mod ord modCrop">
          <ac:chgData name="Min Gao" userId="f4f907a3-1bf3-41e5-95d9-efd655a972c7" providerId="ADAL" clId="{8E3EAFBF-D30B-457A-98AC-C05D2E0F44BB}" dt="2024-04-12T00:06:35.620" v="2227" actId="1037"/>
          <ac:picMkLst>
            <pc:docMk/>
            <pc:sldMk cId="2044562574" sldId="1991"/>
            <ac:picMk id="27" creationId="{A8AC6207-CC5E-02F1-2CFC-831150B55BAB}"/>
          </ac:picMkLst>
        </pc:picChg>
        <pc:picChg chg="add mod topLvl modCrop">
          <ac:chgData name="Min Gao" userId="f4f907a3-1bf3-41e5-95d9-efd655a972c7" providerId="ADAL" clId="{8E3EAFBF-D30B-457A-98AC-C05D2E0F44BB}" dt="2024-04-11T23:49:22.161" v="2183" actId="1038"/>
          <ac:picMkLst>
            <pc:docMk/>
            <pc:sldMk cId="2044562574" sldId="1991"/>
            <ac:picMk id="29" creationId="{6F5B90DF-DA46-448E-2BF9-A41835EF2107}"/>
          </ac:picMkLst>
        </pc:picChg>
        <pc:picChg chg="del mod ord topLvl">
          <ac:chgData name="Min Gao" userId="f4f907a3-1bf3-41e5-95d9-efd655a972c7" providerId="ADAL" clId="{8E3EAFBF-D30B-457A-98AC-C05D2E0F44BB}" dt="2024-04-11T23:46:14.396" v="2030" actId="478"/>
          <ac:picMkLst>
            <pc:docMk/>
            <pc:sldMk cId="2044562574" sldId="1991"/>
            <ac:picMk id="39" creationId="{09D696A8-3345-66AD-25B8-A375E77BEA81}"/>
          </ac:picMkLst>
        </pc:picChg>
        <pc:picChg chg="del mod ord topLvl">
          <ac:chgData name="Min Gao" userId="f4f907a3-1bf3-41e5-95d9-efd655a972c7" providerId="ADAL" clId="{8E3EAFBF-D30B-457A-98AC-C05D2E0F44BB}" dt="2024-04-11T23:46:49.003" v="2037" actId="478"/>
          <ac:picMkLst>
            <pc:docMk/>
            <pc:sldMk cId="2044562574" sldId="1991"/>
            <ac:picMk id="42" creationId="{9DA95ECD-852E-2E8E-3C3A-33E231F917AD}"/>
          </ac:picMkLst>
        </pc:picChg>
        <pc:picChg chg="add del mod">
          <ac:chgData name="Min Gao" userId="f4f907a3-1bf3-41e5-95d9-efd655a972c7" providerId="ADAL" clId="{8E3EAFBF-D30B-457A-98AC-C05D2E0F44BB}" dt="2024-04-10T23:32:44.569" v="1211" actId="478"/>
          <ac:picMkLst>
            <pc:docMk/>
            <pc:sldMk cId="2044562574" sldId="1991"/>
            <ac:picMk id="53" creationId="{82E974BE-8C61-C13E-BDFC-8533803CF1F7}"/>
          </ac:picMkLst>
        </pc:picChg>
        <pc:picChg chg="add mod">
          <ac:chgData name="Min Gao" userId="f4f907a3-1bf3-41e5-95d9-efd655a972c7" providerId="ADAL" clId="{8E3EAFBF-D30B-457A-98AC-C05D2E0F44BB}" dt="2024-04-11T23:49:22.161" v="2183" actId="1038"/>
          <ac:picMkLst>
            <pc:docMk/>
            <pc:sldMk cId="2044562574" sldId="1991"/>
            <ac:picMk id="55" creationId="{DECEE2BB-ADCC-B1B8-2BEA-1B44E83B537B}"/>
          </ac:picMkLst>
        </pc:picChg>
        <pc:picChg chg="add del mod">
          <ac:chgData name="Min Gao" userId="f4f907a3-1bf3-41e5-95d9-efd655a972c7" providerId="ADAL" clId="{8E3EAFBF-D30B-457A-98AC-C05D2E0F44BB}" dt="2024-04-10T23:34:44.737" v="1303" actId="478"/>
          <ac:picMkLst>
            <pc:docMk/>
            <pc:sldMk cId="2044562574" sldId="1991"/>
            <ac:picMk id="62" creationId="{F62E401F-8666-0266-F1F8-A329EDF754E3}"/>
          </ac:picMkLst>
        </pc:picChg>
        <pc:picChg chg="add mod">
          <ac:chgData name="Min Gao" userId="f4f907a3-1bf3-41e5-95d9-efd655a972c7" providerId="ADAL" clId="{8E3EAFBF-D30B-457A-98AC-C05D2E0F44BB}" dt="2024-04-11T23:49:22.161" v="2183" actId="1038"/>
          <ac:picMkLst>
            <pc:docMk/>
            <pc:sldMk cId="2044562574" sldId="1991"/>
            <ac:picMk id="64" creationId="{CCB47B6C-29D7-34FD-4098-9BB8445FE409}"/>
          </ac:picMkLst>
        </pc:picChg>
        <pc:picChg chg="add del mod">
          <ac:chgData name="Min Gao" userId="f4f907a3-1bf3-41e5-95d9-efd655a972c7" providerId="ADAL" clId="{8E3EAFBF-D30B-457A-98AC-C05D2E0F44BB}" dt="2024-04-10T23:35:13.656" v="1313" actId="478"/>
          <ac:picMkLst>
            <pc:docMk/>
            <pc:sldMk cId="2044562574" sldId="1991"/>
            <ac:picMk id="67" creationId="{4FE0995F-EDE8-E364-2170-51ECF0730336}"/>
          </ac:picMkLst>
        </pc:picChg>
        <pc:picChg chg="add mod topLvl">
          <ac:chgData name="Min Gao" userId="f4f907a3-1bf3-41e5-95d9-efd655a972c7" providerId="ADAL" clId="{8E3EAFBF-D30B-457A-98AC-C05D2E0F44BB}" dt="2024-04-10T23:56:13.162" v="1621" actId="164"/>
          <ac:picMkLst>
            <pc:docMk/>
            <pc:sldMk cId="2044562574" sldId="1991"/>
            <ac:picMk id="69" creationId="{FE9DE276-6ED8-17C5-8FD5-1E542A3C2BED}"/>
          </ac:picMkLst>
        </pc:picChg>
        <pc:picChg chg="add del mod">
          <ac:chgData name="Min Gao" userId="f4f907a3-1bf3-41e5-95d9-efd655a972c7" providerId="ADAL" clId="{8E3EAFBF-D30B-457A-98AC-C05D2E0F44BB}" dt="2024-04-10T23:37:54.865" v="1452" actId="478"/>
          <ac:picMkLst>
            <pc:docMk/>
            <pc:sldMk cId="2044562574" sldId="1991"/>
            <ac:picMk id="75" creationId="{9A645D27-620B-8182-8CE9-84D4C5CB8AEE}"/>
          </ac:picMkLst>
        </pc:picChg>
        <pc:picChg chg="add del mod">
          <ac:chgData name="Min Gao" userId="f4f907a3-1bf3-41e5-95d9-efd655a972c7" providerId="ADAL" clId="{8E3EAFBF-D30B-457A-98AC-C05D2E0F44BB}" dt="2024-04-10T23:38:32.508" v="1468" actId="478"/>
          <ac:picMkLst>
            <pc:docMk/>
            <pc:sldMk cId="2044562574" sldId="1991"/>
            <ac:picMk id="79" creationId="{E5BE90D9-B444-A725-E016-7350D41C8C0D}"/>
          </ac:picMkLst>
        </pc:picChg>
        <pc:picChg chg="add mod topLvl">
          <ac:chgData name="Min Gao" userId="f4f907a3-1bf3-41e5-95d9-efd655a972c7" providerId="ADAL" clId="{8E3EAFBF-D30B-457A-98AC-C05D2E0F44BB}" dt="2024-04-10T23:55:39.728" v="1616" actId="164"/>
          <ac:picMkLst>
            <pc:docMk/>
            <pc:sldMk cId="2044562574" sldId="1991"/>
            <ac:picMk id="81" creationId="{236E1C02-CFFC-6F18-CC09-235F3B692B0B}"/>
          </ac:picMkLst>
        </pc:picChg>
        <pc:picChg chg="add del mod topLvl">
          <ac:chgData name="Min Gao" userId="f4f907a3-1bf3-41e5-95d9-efd655a972c7" providerId="ADAL" clId="{8E3EAFBF-D30B-457A-98AC-C05D2E0F44BB}" dt="2024-04-11T17:57:51.871" v="1798" actId="478"/>
          <ac:picMkLst>
            <pc:docMk/>
            <pc:sldMk cId="2044562574" sldId="1991"/>
            <ac:picMk id="83" creationId="{09FBE003-09B2-1A4C-77BE-7E5344F988B4}"/>
          </ac:picMkLst>
        </pc:picChg>
        <pc:picChg chg="add del mod topLvl">
          <ac:chgData name="Min Gao" userId="f4f907a3-1bf3-41e5-95d9-efd655a972c7" providerId="ADAL" clId="{8E3EAFBF-D30B-457A-98AC-C05D2E0F44BB}" dt="2024-04-11T17:59:09.251" v="1825" actId="478"/>
          <ac:picMkLst>
            <pc:docMk/>
            <pc:sldMk cId="2044562574" sldId="1991"/>
            <ac:picMk id="87" creationId="{0DD8637C-78BA-777C-71E4-B9EA37431E88}"/>
          </ac:picMkLst>
        </pc:picChg>
        <pc:picChg chg="add del mod">
          <ac:chgData name="Min Gao" userId="f4f907a3-1bf3-41e5-95d9-efd655a972c7" providerId="ADAL" clId="{8E3EAFBF-D30B-457A-98AC-C05D2E0F44BB}" dt="2024-04-10T23:52:09.446" v="1576" actId="478"/>
          <ac:picMkLst>
            <pc:docMk/>
            <pc:sldMk cId="2044562574" sldId="1991"/>
            <ac:picMk id="94" creationId="{98D5EC88-9373-4FDA-ACB8-7FC5C55F1D8C}"/>
          </ac:picMkLst>
        </pc:picChg>
        <pc:picChg chg="add del mod">
          <ac:chgData name="Min Gao" userId="f4f907a3-1bf3-41e5-95d9-efd655a972c7" providerId="ADAL" clId="{8E3EAFBF-D30B-457A-98AC-C05D2E0F44BB}" dt="2024-04-10T23:52:09.446" v="1576" actId="478"/>
          <ac:picMkLst>
            <pc:docMk/>
            <pc:sldMk cId="2044562574" sldId="1991"/>
            <ac:picMk id="100" creationId="{4F369516-4821-3C32-71B9-71FF816D0377}"/>
          </ac:picMkLst>
        </pc:picChg>
        <pc:picChg chg="add del mod">
          <ac:chgData name="Min Gao" userId="f4f907a3-1bf3-41e5-95d9-efd655a972c7" providerId="ADAL" clId="{8E3EAFBF-D30B-457A-98AC-C05D2E0F44BB}" dt="2024-04-11T17:54:11.548" v="1650" actId="478"/>
          <ac:picMkLst>
            <pc:docMk/>
            <pc:sldMk cId="2044562574" sldId="1991"/>
            <ac:picMk id="107" creationId="{12824246-347B-52A5-E939-D2F9F017ED31}"/>
          </ac:picMkLst>
        </pc:picChg>
        <pc:picChg chg="add mod topLvl">
          <ac:chgData name="Min Gao" userId="f4f907a3-1bf3-41e5-95d9-efd655a972c7" providerId="ADAL" clId="{8E3EAFBF-D30B-457A-98AC-C05D2E0F44BB}" dt="2024-04-11T23:48:47.213" v="2129" actId="1076"/>
          <ac:picMkLst>
            <pc:docMk/>
            <pc:sldMk cId="2044562574" sldId="1991"/>
            <ac:picMk id="109" creationId="{FDAEBAC3-C601-253D-8126-F544D06D3565}"/>
          </ac:picMkLst>
        </pc:picChg>
        <pc:picChg chg="add del mod">
          <ac:chgData name="Min Gao" userId="f4f907a3-1bf3-41e5-95d9-efd655a972c7" providerId="ADAL" clId="{8E3EAFBF-D30B-457A-98AC-C05D2E0F44BB}" dt="2024-04-11T17:58:52.177" v="1818" actId="478"/>
          <ac:picMkLst>
            <pc:docMk/>
            <pc:sldMk cId="2044562574" sldId="1991"/>
            <ac:picMk id="117" creationId="{3BD45775-5317-1944-788C-2262456B0DD3}"/>
          </ac:picMkLst>
        </pc:picChg>
        <pc:picChg chg="add mod">
          <ac:chgData name="Min Gao" userId="f4f907a3-1bf3-41e5-95d9-efd655a972c7" providerId="ADAL" clId="{8E3EAFBF-D30B-457A-98AC-C05D2E0F44BB}" dt="2024-04-11T18:00:11.864" v="1839" actId="164"/>
          <ac:picMkLst>
            <pc:docMk/>
            <pc:sldMk cId="2044562574" sldId="1991"/>
            <ac:picMk id="119" creationId="{018866AD-89DB-EC14-ECB5-5E5E36BA6B0A}"/>
          </ac:picMkLst>
        </pc:picChg>
        <pc:picChg chg="add del mod ord">
          <ac:chgData name="Min Gao" userId="f4f907a3-1bf3-41e5-95d9-efd655a972c7" providerId="ADAL" clId="{8E3EAFBF-D30B-457A-98AC-C05D2E0F44BB}" dt="2024-04-11T23:46:49.003" v="2037" actId="478"/>
          <ac:picMkLst>
            <pc:docMk/>
            <pc:sldMk cId="2044562574" sldId="1991"/>
            <ac:picMk id="121" creationId="{FF93080B-DB81-D4D8-E2C6-5EB703ABC488}"/>
          </ac:picMkLst>
        </pc:picChg>
        <pc:picChg chg="add del mod">
          <ac:chgData name="Min Gao" userId="f4f907a3-1bf3-41e5-95d9-efd655a972c7" providerId="ADAL" clId="{8E3EAFBF-D30B-457A-98AC-C05D2E0F44BB}" dt="2024-04-11T23:46:49.003" v="2037" actId="478"/>
          <ac:picMkLst>
            <pc:docMk/>
            <pc:sldMk cId="2044562574" sldId="1991"/>
            <ac:picMk id="122" creationId="{F7760D33-9D02-F804-94E6-D1D1EE4FA3F3}"/>
          </ac:picMkLst>
        </pc:picChg>
        <pc:picChg chg="add mod">
          <ac:chgData name="Min Gao" userId="f4f907a3-1bf3-41e5-95d9-efd655a972c7" providerId="ADAL" clId="{8E3EAFBF-D30B-457A-98AC-C05D2E0F44BB}" dt="2024-04-11T23:47:44.503" v="2125" actId="164"/>
          <ac:picMkLst>
            <pc:docMk/>
            <pc:sldMk cId="2044562574" sldId="1991"/>
            <ac:picMk id="124" creationId="{2BAE9CFB-8886-CA29-DF42-3052531A5DFC}"/>
          </ac:picMkLst>
        </pc:picChg>
        <pc:picChg chg="add mod">
          <ac:chgData name="Min Gao" userId="f4f907a3-1bf3-41e5-95d9-efd655a972c7" providerId="ADAL" clId="{8E3EAFBF-D30B-457A-98AC-C05D2E0F44BB}" dt="2024-04-11T23:47:44.503" v="2125" actId="164"/>
          <ac:picMkLst>
            <pc:docMk/>
            <pc:sldMk cId="2044562574" sldId="1991"/>
            <ac:picMk id="125" creationId="{94FCB3A1-4668-3EA9-9E57-580A04C8D17E}"/>
          </ac:picMkLst>
        </pc:picChg>
        <pc:cxnChg chg="mod">
          <ac:chgData name="Min Gao" userId="f4f907a3-1bf3-41e5-95d9-efd655a972c7" providerId="ADAL" clId="{8E3EAFBF-D30B-457A-98AC-C05D2E0F44BB}" dt="2024-04-11T17:59:27.569" v="1829" actId="165"/>
          <ac:cxnSpMkLst>
            <pc:docMk/>
            <pc:sldMk cId="2044562574" sldId="1991"/>
            <ac:cxnSpMk id="20" creationId="{AFB96D18-1749-34E7-37D2-360BF4E77EB6}"/>
          </ac:cxnSpMkLst>
        </pc:cxnChg>
        <pc:cxnChg chg="mod">
          <ac:chgData name="Min Gao" userId="f4f907a3-1bf3-41e5-95d9-efd655a972c7" providerId="ADAL" clId="{8E3EAFBF-D30B-457A-98AC-C05D2E0F44BB}" dt="2024-04-11T17:59:27.569" v="1829" actId="165"/>
          <ac:cxnSpMkLst>
            <pc:docMk/>
            <pc:sldMk cId="2044562574" sldId="1991"/>
            <ac:cxnSpMk id="22" creationId="{C48529CB-DB26-E813-2F5E-CEC71F67D19E}"/>
          </ac:cxnSpMkLst>
        </pc:cxnChg>
        <pc:cxnChg chg="add del mod">
          <ac:chgData name="Min Gao" userId="f4f907a3-1bf3-41e5-95d9-efd655a972c7" providerId="ADAL" clId="{8E3EAFBF-D30B-457A-98AC-C05D2E0F44BB}" dt="2024-04-10T23:27:56.268" v="948" actId="478"/>
          <ac:cxnSpMkLst>
            <pc:docMk/>
            <pc:sldMk cId="2044562574" sldId="1991"/>
            <ac:cxnSpMk id="43" creationId="{7117C134-4383-A4D5-C7D3-B2EFA40CB9D9}"/>
          </ac:cxnSpMkLst>
        </pc:cxnChg>
        <pc:cxnChg chg="add del mod">
          <ac:chgData name="Min Gao" userId="f4f907a3-1bf3-41e5-95d9-efd655a972c7" providerId="ADAL" clId="{8E3EAFBF-D30B-457A-98AC-C05D2E0F44BB}" dt="2024-04-10T23:34:28.672" v="1298" actId="478"/>
          <ac:cxnSpMkLst>
            <pc:docMk/>
            <pc:sldMk cId="2044562574" sldId="1991"/>
            <ac:cxnSpMk id="44" creationId="{C1FCF6B4-4063-FBCB-29E5-DA286D5FEE7A}"/>
          </ac:cxnSpMkLst>
        </pc:cxnChg>
        <pc:cxnChg chg="add del mod ord">
          <ac:chgData name="Min Gao" userId="f4f907a3-1bf3-41e5-95d9-efd655a972c7" providerId="ADAL" clId="{8E3EAFBF-D30B-457A-98AC-C05D2E0F44BB}" dt="2024-04-10T23:56:57.992" v="1627" actId="478"/>
          <ac:cxnSpMkLst>
            <pc:docMk/>
            <pc:sldMk cId="2044562574" sldId="1991"/>
            <ac:cxnSpMk id="48" creationId="{F4EA569E-C383-E469-3FB3-CA9345322771}"/>
          </ac:cxnSpMkLst>
        </pc:cxnChg>
        <pc:cxnChg chg="add del mod ord">
          <ac:chgData name="Min Gao" userId="f4f907a3-1bf3-41e5-95d9-efd655a972c7" providerId="ADAL" clId="{8E3EAFBF-D30B-457A-98AC-C05D2E0F44BB}" dt="2024-04-10T23:36:45.360" v="1435" actId="478"/>
          <ac:cxnSpMkLst>
            <pc:docMk/>
            <pc:sldMk cId="2044562574" sldId="1991"/>
            <ac:cxnSpMk id="49" creationId="{84EE3B6B-5B4F-533C-2039-7B9F66563C37}"/>
          </ac:cxnSpMkLst>
        </pc:cxnChg>
        <pc:cxnChg chg="add del mod">
          <ac:chgData name="Min Gao" userId="f4f907a3-1bf3-41e5-95d9-efd655a972c7" providerId="ADAL" clId="{8E3EAFBF-D30B-457A-98AC-C05D2E0F44BB}" dt="2024-04-10T23:37:23.094" v="1443" actId="478"/>
          <ac:cxnSpMkLst>
            <pc:docMk/>
            <pc:sldMk cId="2044562574" sldId="1991"/>
            <ac:cxnSpMk id="52" creationId="{874FDAF0-818F-BB8B-99B5-8D9D9034B555}"/>
          </ac:cxnSpMkLst>
        </pc:cxnChg>
        <pc:cxnChg chg="add mod ord">
          <ac:chgData name="Min Gao" userId="f4f907a3-1bf3-41e5-95d9-efd655a972c7" providerId="ADAL" clId="{8E3EAFBF-D30B-457A-98AC-C05D2E0F44BB}" dt="2024-04-11T23:49:22.161" v="2183" actId="1038"/>
          <ac:cxnSpMkLst>
            <pc:docMk/>
            <pc:sldMk cId="2044562574" sldId="1991"/>
            <ac:cxnSpMk id="61" creationId="{6CEE52F3-CBF2-8DD1-FA40-04BC9260F694}"/>
          </ac:cxnSpMkLst>
        </pc:cxnChg>
        <pc:cxnChg chg="add mod topLvl">
          <ac:chgData name="Min Gao" userId="f4f907a3-1bf3-41e5-95d9-efd655a972c7" providerId="ADAL" clId="{8E3EAFBF-D30B-457A-98AC-C05D2E0F44BB}" dt="2024-04-10T23:56:13.162" v="1621" actId="164"/>
          <ac:cxnSpMkLst>
            <pc:docMk/>
            <pc:sldMk cId="2044562574" sldId="1991"/>
            <ac:cxnSpMk id="71" creationId="{A4C219B6-8BDD-B50E-8F19-8518D35BF9AE}"/>
          </ac:cxnSpMkLst>
        </pc:cxnChg>
        <pc:cxnChg chg="add mod ord topLvl">
          <ac:chgData name="Min Gao" userId="f4f907a3-1bf3-41e5-95d9-efd655a972c7" providerId="ADAL" clId="{8E3EAFBF-D30B-457A-98AC-C05D2E0F44BB}" dt="2024-04-10T23:55:39.728" v="1616" actId="164"/>
          <ac:cxnSpMkLst>
            <pc:docMk/>
            <pc:sldMk cId="2044562574" sldId="1991"/>
            <ac:cxnSpMk id="77" creationId="{FFE81793-A9CD-7899-3A91-7EF06F85377F}"/>
          </ac:cxnSpMkLst>
        </pc:cxnChg>
        <pc:cxnChg chg="add mod ord topLvl">
          <ac:chgData name="Min Gao" userId="f4f907a3-1bf3-41e5-95d9-efd655a972c7" providerId="ADAL" clId="{8E3EAFBF-D30B-457A-98AC-C05D2E0F44BB}" dt="2024-04-11T18:00:11.864" v="1839" actId="164"/>
          <ac:cxnSpMkLst>
            <pc:docMk/>
            <pc:sldMk cId="2044562574" sldId="1991"/>
            <ac:cxnSpMk id="86" creationId="{6878C7F5-EEF4-0256-BE10-3446EF98149A}"/>
          </ac:cxnSpMkLst>
        </pc:cxnChg>
        <pc:cxnChg chg="add mod ord topLvl">
          <ac:chgData name="Min Gao" userId="f4f907a3-1bf3-41e5-95d9-efd655a972c7" providerId="ADAL" clId="{8E3EAFBF-D30B-457A-98AC-C05D2E0F44BB}" dt="2024-04-11T18:00:11.864" v="1839" actId="164"/>
          <ac:cxnSpMkLst>
            <pc:docMk/>
            <pc:sldMk cId="2044562574" sldId="1991"/>
            <ac:cxnSpMk id="89" creationId="{0F8DBDB6-AF64-A176-D79F-224A24673BB5}"/>
          </ac:cxnSpMkLst>
        </pc:cxnChg>
        <pc:cxnChg chg="add del mod">
          <ac:chgData name="Min Gao" userId="f4f907a3-1bf3-41e5-95d9-efd655a972c7" providerId="ADAL" clId="{8E3EAFBF-D30B-457A-98AC-C05D2E0F44BB}" dt="2024-04-10T23:52:09.446" v="1576" actId="478"/>
          <ac:cxnSpMkLst>
            <pc:docMk/>
            <pc:sldMk cId="2044562574" sldId="1991"/>
            <ac:cxnSpMk id="96" creationId="{79B28108-2977-D4E8-4208-67E45D7F4B09}"/>
          </ac:cxnSpMkLst>
        </pc:cxnChg>
        <pc:cxnChg chg="add del mod">
          <ac:chgData name="Min Gao" userId="f4f907a3-1bf3-41e5-95d9-efd655a972c7" providerId="ADAL" clId="{8E3EAFBF-D30B-457A-98AC-C05D2E0F44BB}" dt="2024-04-10T23:52:09.446" v="1576" actId="478"/>
          <ac:cxnSpMkLst>
            <pc:docMk/>
            <pc:sldMk cId="2044562574" sldId="1991"/>
            <ac:cxnSpMk id="101" creationId="{030B5B52-0E1F-2FAB-3B03-A6A369B7A232}"/>
          </ac:cxnSpMkLst>
        </pc:cxnChg>
        <pc:cxnChg chg="add mod">
          <ac:chgData name="Min Gao" userId="f4f907a3-1bf3-41e5-95d9-efd655a972c7" providerId="ADAL" clId="{8E3EAFBF-D30B-457A-98AC-C05D2E0F44BB}" dt="2024-04-11T23:49:22.161" v="2183" actId="1038"/>
          <ac:cxnSpMkLst>
            <pc:docMk/>
            <pc:sldMk cId="2044562574" sldId="1991"/>
            <ac:cxnSpMk id="111" creationId="{88C37FED-26AB-0B69-3830-ED0D148D4A2D}"/>
          </ac:cxnSpMkLst>
        </pc:cxnChg>
      </pc:sldChg>
      <pc:sldChg chg="addSp delSp modSp mod ord modAnim">
        <pc:chgData name="Min Gao" userId="f4f907a3-1bf3-41e5-95d9-efd655a972c7" providerId="ADAL" clId="{8E3EAFBF-D30B-457A-98AC-C05D2E0F44BB}" dt="2024-04-26T23:47:45.493" v="15865" actId="1038"/>
        <pc:sldMkLst>
          <pc:docMk/>
          <pc:sldMk cId="3063528404" sldId="1994"/>
        </pc:sldMkLst>
        <pc:spChg chg="add mod">
          <ac:chgData name="Min Gao" userId="f4f907a3-1bf3-41e5-95d9-efd655a972c7" providerId="ADAL" clId="{8E3EAFBF-D30B-457A-98AC-C05D2E0F44BB}" dt="2024-04-26T23:43:49.054" v="15792" actId="164"/>
          <ac:spMkLst>
            <pc:docMk/>
            <pc:sldMk cId="3063528404" sldId="1994"/>
            <ac:spMk id="3" creationId="{EE1A4354-F68B-5D55-D2EA-738DB7834224}"/>
          </ac:spMkLst>
        </pc:spChg>
        <pc:spChg chg="add mod">
          <ac:chgData name="Min Gao" userId="f4f907a3-1bf3-41e5-95d9-efd655a972c7" providerId="ADAL" clId="{8E3EAFBF-D30B-457A-98AC-C05D2E0F44BB}" dt="2024-04-26T23:43:56.721" v="15794" actId="1076"/>
          <ac:spMkLst>
            <pc:docMk/>
            <pc:sldMk cId="3063528404" sldId="1994"/>
            <ac:spMk id="5" creationId="{4E8EE552-70DB-6170-5E45-E98F8395C15A}"/>
          </ac:spMkLst>
        </pc:spChg>
        <pc:spChg chg="del mod topLvl">
          <ac:chgData name="Min Gao" userId="f4f907a3-1bf3-41e5-95d9-efd655a972c7" providerId="ADAL" clId="{8E3EAFBF-D30B-457A-98AC-C05D2E0F44BB}" dt="2024-04-20T00:08:41.122" v="11221" actId="478"/>
          <ac:spMkLst>
            <pc:docMk/>
            <pc:sldMk cId="3063528404" sldId="1994"/>
            <ac:spMk id="11" creationId="{7302DC2C-CEC7-0812-1EB4-CAE8589AFAD8}"/>
          </ac:spMkLst>
        </pc:spChg>
        <pc:spChg chg="mod">
          <ac:chgData name="Min Gao" userId="f4f907a3-1bf3-41e5-95d9-efd655a972c7" providerId="ADAL" clId="{8E3EAFBF-D30B-457A-98AC-C05D2E0F44BB}" dt="2024-04-26T06:10:51.545" v="13438" actId="404"/>
          <ac:spMkLst>
            <pc:docMk/>
            <pc:sldMk cId="3063528404" sldId="1994"/>
            <ac:spMk id="15" creationId="{3BBE2444-2529-2CC9-3494-B31382076EFD}"/>
          </ac:spMkLst>
        </pc:spChg>
        <pc:spChg chg="del mod topLvl">
          <ac:chgData name="Min Gao" userId="f4f907a3-1bf3-41e5-95d9-efd655a972c7" providerId="ADAL" clId="{8E3EAFBF-D30B-457A-98AC-C05D2E0F44BB}" dt="2024-04-20T00:08:52.771" v="11224" actId="478"/>
          <ac:spMkLst>
            <pc:docMk/>
            <pc:sldMk cId="3063528404" sldId="1994"/>
            <ac:spMk id="38" creationId="{0603ACF4-F15C-BFED-5CE1-7A037205D190}"/>
          </ac:spMkLst>
        </pc:spChg>
        <pc:spChg chg="del mod topLvl">
          <ac:chgData name="Min Gao" userId="f4f907a3-1bf3-41e5-95d9-efd655a972c7" providerId="ADAL" clId="{8E3EAFBF-D30B-457A-98AC-C05D2E0F44BB}" dt="2024-04-20T00:08:52.771" v="11224" actId="478"/>
          <ac:spMkLst>
            <pc:docMk/>
            <pc:sldMk cId="3063528404" sldId="1994"/>
            <ac:spMk id="39" creationId="{1013190B-694B-13B6-EDF2-072D5CF1336F}"/>
          </ac:spMkLst>
        </pc:spChg>
        <pc:spChg chg="del mod topLvl">
          <ac:chgData name="Min Gao" userId="f4f907a3-1bf3-41e5-95d9-efd655a972c7" providerId="ADAL" clId="{8E3EAFBF-D30B-457A-98AC-C05D2E0F44BB}" dt="2024-04-20T00:08:41.122" v="11221" actId="478"/>
          <ac:spMkLst>
            <pc:docMk/>
            <pc:sldMk cId="3063528404" sldId="1994"/>
            <ac:spMk id="40" creationId="{560EBEE2-45A2-500E-0CEC-887E6E136087}"/>
          </ac:spMkLst>
        </pc:spChg>
        <pc:spChg chg="mod topLvl">
          <ac:chgData name="Min Gao" userId="f4f907a3-1bf3-41e5-95d9-efd655a972c7" providerId="ADAL" clId="{8E3EAFBF-D30B-457A-98AC-C05D2E0F44BB}" dt="2024-04-26T23:43:34.614" v="15788" actId="1037"/>
          <ac:spMkLst>
            <pc:docMk/>
            <pc:sldMk cId="3063528404" sldId="1994"/>
            <ac:spMk id="68" creationId="{23E4573F-CA0F-E3AB-87BF-623587A6C14D}"/>
          </ac:spMkLst>
        </pc:spChg>
        <pc:spChg chg="del mod topLvl">
          <ac:chgData name="Min Gao" userId="f4f907a3-1bf3-41e5-95d9-efd655a972c7" providerId="ADAL" clId="{8E3EAFBF-D30B-457A-98AC-C05D2E0F44BB}" dt="2024-04-20T00:08:41.122" v="11221" actId="478"/>
          <ac:spMkLst>
            <pc:docMk/>
            <pc:sldMk cId="3063528404" sldId="1994"/>
            <ac:spMk id="69" creationId="{527034ED-E845-2FC5-B93D-02D21FF2A76B}"/>
          </ac:spMkLst>
        </pc:spChg>
        <pc:spChg chg="mod">
          <ac:chgData name="Min Gao" userId="f4f907a3-1bf3-41e5-95d9-efd655a972c7" providerId="ADAL" clId="{8E3EAFBF-D30B-457A-98AC-C05D2E0F44BB}" dt="2024-04-10T20:33:35.616" v="530" actId="164"/>
          <ac:spMkLst>
            <pc:docMk/>
            <pc:sldMk cId="3063528404" sldId="1994"/>
            <ac:spMk id="70" creationId="{AFB8FB53-281F-3ADA-2576-AADD13A9F0F4}"/>
          </ac:spMkLst>
        </pc:spChg>
        <pc:spChg chg="mod">
          <ac:chgData name="Min Gao" userId="f4f907a3-1bf3-41e5-95d9-efd655a972c7" providerId="ADAL" clId="{8E3EAFBF-D30B-457A-98AC-C05D2E0F44BB}" dt="2024-04-11T18:27:33.181" v="1922" actId="1036"/>
          <ac:spMkLst>
            <pc:docMk/>
            <pc:sldMk cId="3063528404" sldId="1994"/>
            <ac:spMk id="71" creationId="{41F1D7CB-0BF1-A671-853B-D04CE6C77A6A}"/>
          </ac:spMkLst>
        </pc:spChg>
        <pc:spChg chg="del mod topLvl">
          <ac:chgData name="Min Gao" userId="f4f907a3-1bf3-41e5-95d9-efd655a972c7" providerId="ADAL" clId="{8E3EAFBF-D30B-457A-98AC-C05D2E0F44BB}" dt="2024-04-26T23:37:46.799" v="15646" actId="478"/>
          <ac:spMkLst>
            <pc:docMk/>
            <pc:sldMk cId="3063528404" sldId="1994"/>
            <ac:spMk id="72" creationId="{A00D4A2A-95AB-7DE0-2EC5-AC604E85EB36}"/>
          </ac:spMkLst>
        </pc:spChg>
        <pc:spChg chg="mod topLvl">
          <ac:chgData name="Min Gao" userId="f4f907a3-1bf3-41e5-95d9-efd655a972c7" providerId="ADAL" clId="{8E3EAFBF-D30B-457A-98AC-C05D2E0F44BB}" dt="2024-04-26T23:43:56.721" v="15794" actId="1076"/>
          <ac:spMkLst>
            <pc:docMk/>
            <pc:sldMk cId="3063528404" sldId="1994"/>
            <ac:spMk id="73" creationId="{1A21D37D-CD5E-6F3B-6B4C-756A7264FB6E}"/>
          </ac:spMkLst>
        </pc:spChg>
        <pc:spChg chg="mod topLvl">
          <ac:chgData name="Min Gao" userId="f4f907a3-1bf3-41e5-95d9-efd655a972c7" providerId="ADAL" clId="{8E3EAFBF-D30B-457A-98AC-C05D2E0F44BB}" dt="2024-04-26T23:43:56.721" v="15794" actId="1076"/>
          <ac:spMkLst>
            <pc:docMk/>
            <pc:sldMk cId="3063528404" sldId="1994"/>
            <ac:spMk id="74" creationId="{C7E3464F-ABF3-8EF9-42A0-F193DC1DF6C1}"/>
          </ac:spMkLst>
        </pc:spChg>
        <pc:spChg chg="mod topLvl">
          <ac:chgData name="Min Gao" userId="f4f907a3-1bf3-41e5-95d9-efd655a972c7" providerId="ADAL" clId="{8E3EAFBF-D30B-457A-98AC-C05D2E0F44BB}" dt="2024-04-26T23:43:56.721" v="15794" actId="1076"/>
          <ac:spMkLst>
            <pc:docMk/>
            <pc:sldMk cId="3063528404" sldId="1994"/>
            <ac:spMk id="75" creationId="{A503F35C-BF59-CAA6-492A-7E146DDE94F1}"/>
          </ac:spMkLst>
        </pc:spChg>
        <pc:grpChg chg="add del mod">
          <ac:chgData name="Min Gao" userId="f4f907a3-1bf3-41e5-95d9-efd655a972c7" providerId="ADAL" clId="{8E3EAFBF-D30B-457A-98AC-C05D2E0F44BB}" dt="2024-04-26T23:36:22.557" v="15604" actId="478"/>
          <ac:grpSpMkLst>
            <pc:docMk/>
            <pc:sldMk cId="3063528404" sldId="1994"/>
            <ac:grpSpMk id="2" creationId="{BA7CC544-47F9-CD21-B344-97EA410D5FEB}"/>
          </ac:grpSpMkLst>
        </pc:grpChg>
        <pc:grpChg chg="add del mod topLvl">
          <ac:chgData name="Min Gao" userId="f4f907a3-1bf3-41e5-95d9-efd655a972c7" providerId="ADAL" clId="{8E3EAFBF-D30B-457A-98AC-C05D2E0F44BB}" dt="2024-04-26T23:36:46.391" v="15609" actId="165"/>
          <ac:grpSpMkLst>
            <pc:docMk/>
            <pc:sldMk cId="3063528404" sldId="1994"/>
            <ac:grpSpMk id="4" creationId="{1264D642-41FB-F1E5-4999-E80B8B824E5E}"/>
          </ac:grpSpMkLst>
        </pc:grpChg>
        <pc:grpChg chg="add del mod">
          <ac:chgData name="Min Gao" userId="f4f907a3-1bf3-41e5-95d9-efd655a972c7" providerId="ADAL" clId="{8E3EAFBF-D30B-457A-98AC-C05D2E0F44BB}" dt="2024-04-10T20:35:33.212" v="544" actId="165"/>
          <ac:grpSpMkLst>
            <pc:docMk/>
            <pc:sldMk cId="3063528404" sldId="1994"/>
            <ac:grpSpMk id="6" creationId="{47AE226C-AA11-D235-F506-67C76A210538}"/>
          </ac:grpSpMkLst>
        </pc:grpChg>
        <pc:grpChg chg="add del mod">
          <ac:chgData name="Min Gao" userId="f4f907a3-1bf3-41e5-95d9-efd655a972c7" providerId="ADAL" clId="{8E3EAFBF-D30B-457A-98AC-C05D2E0F44BB}" dt="2024-04-20T00:08:08.869" v="11212" actId="165"/>
          <ac:grpSpMkLst>
            <pc:docMk/>
            <pc:sldMk cId="3063528404" sldId="1994"/>
            <ac:grpSpMk id="8" creationId="{57EDD99E-E623-4304-2E84-46BC2C555262}"/>
          </ac:grpSpMkLst>
        </pc:grpChg>
        <pc:grpChg chg="add del mod topLvl">
          <ac:chgData name="Min Gao" userId="f4f907a3-1bf3-41e5-95d9-efd655a972c7" providerId="ADAL" clId="{8E3EAFBF-D30B-457A-98AC-C05D2E0F44BB}" dt="2024-04-26T23:38:08.422" v="15650" actId="478"/>
          <ac:grpSpMkLst>
            <pc:docMk/>
            <pc:sldMk cId="3063528404" sldId="1994"/>
            <ac:grpSpMk id="9" creationId="{6BAD41C6-7333-6923-F589-3AC4F6031CC8}"/>
          </ac:grpSpMkLst>
        </pc:grpChg>
        <pc:grpChg chg="add mod">
          <ac:chgData name="Min Gao" userId="f4f907a3-1bf3-41e5-95d9-efd655a972c7" providerId="ADAL" clId="{8E3EAFBF-D30B-457A-98AC-C05D2E0F44BB}" dt="2024-04-26T23:46:15.874" v="15856" actId="164"/>
          <ac:grpSpMkLst>
            <pc:docMk/>
            <pc:sldMk cId="3063528404" sldId="1994"/>
            <ac:grpSpMk id="11" creationId="{31235437-DC08-A668-C3ED-CCB824AAD6A2}"/>
          </ac:grpSpMkLst>
        </pc:grpChg>
        <pc:grpChg chg="add del mod">
          <ac:chgData name="Min Gao" userId="f4f907a3-1bf3-41e5-95d9-efd655a972c7" providerId="ADAL" clId="{8E3EAFBF-D30B-457A-98AC-C05D2E0F44BB}" dt="2024-04-26T23:37:59.926" v="15648" actId="165"/>
          <ac:grpSpMkLst>
            <pc:docMk/>
            <pc:sldMk cId="3063528404" sldId="1994"/>
            <ac:grpSpMk id="12" creationId="{2258DA77-633C-4A7C-D25D-6608791B3128}"/>
          </ac:grpSpMkLst>
        </pc:grpChg>
        <pc:grpChg chg="add mod">
          <ac:chgData name="Min Gao" userId="f4f907a3-1bf3-41e5-95d9-efd655a972c7" providerId="ADAL" clId="{8E3EAFBF-D30B-457A-98AC-C05D2E0F44BB}" dt="2024-04-26T23:46:15.874" v="15856" actId="164"/>
          <ac:grpSpMkLst>
            <pc:docMk/>
            <pc:sldMk cId="3063528404" sldId="1994"/>
            <ac:grpSpMk id="20" creationId="{79B49F75-81D2-1B46-6063-FC4509E4328E}"/>
          </ac:grpSpMkLst>
        </pc:grpChg>
        <pc:grpChg chg="add mod topLvl">
          <ac:chgData name="Min Gao" userId="f4f907a3-1bf3-41e5-95d9-efd655a972c7" providerId="ADAL" clId="{8E3EAFBF-D30B-457A-98AC-C05D2E0F44BB}" dt="2024-04-26T23:43:49.054" v="15792" actId="164"/>
          <ac:grpSpMkLst>
            <pc:docMk/>
            <pc:sldMk cId="3063528404" sldId="1994"/>
            <ac:grpSpMk id="135" creationId="{589333E2-344D-F835-59D7-9E2980DA997E}"/>
          </ac:grpSpMkLst>
        </pc:grpChg>
        <pc:grpChg chg="add del mod topLvl">
          <ac:chgData name="Min Gao" userId="f4f907a3-1bf3-41e5-95d9-efd655a972c7" providerId="ADAL" clId="{8E3EAFBF-D30B-457A-98AC-C05D2E0F44BB}" dt="2024-04-26T23:36:33.296" v="15606" actId="478"/>
          <ac:grpSpMkLst>
            <pc:docMk/>
            <pc:sldMk cId="3063528404" sldId="1994"/>
            <ac:grpSpMk id="136" creationId="{3173ECC2-BC41-8451-E8BE-228DFA491664}"/>
          </ac:grpSpMkLst>
        </pc:grpChg>
        <pc:grpChg chg="add del mod topLvl">
          <ac:chgData name="Min Gao" userId="f4f907a3-1bf3-41e5-95d9-efd655a972c7" providerId="ADAL" clId="{8E3EAFBF-D30B-457A-98AC-C05D2E0F44BB}" dt="2024-04-26T23:36:33.296" v="15606" actId="478"/>
          <ac:grpSpMkLst>
            <pc:docMk/>
            <pc:sldMk cId="3063528404" sldId="1994"/>
            <ac:grpSpMk id="137" creationId="{9E530E3A-F69C-B024-D248-83D3D947C5EB}"/>
          </ac:grpSpMkLst>
        </pc:grpChg>
        <pc:grpChg chg="add mod topLvl">
          <ac:chgData name="Min Gao" userId="f4f907a3-1bf3-41e5-95d9-efd655a972c7" providerId="ADAL" clId="{8E3EAFBF-D30B-457A-98AC-C05D2E0F44BB}" dt="2024-04-26T23:46:15.874" v="15856" actId="164"/>
          <ac:grpSpMkLst>
            <pc:docMk/>
            <pc:sldMk cId="3063528404" sldId="1994"/>
            <ac:grpSpMk id="138" creationId="{CA4D2C06-ED81-CB21-5C29-68E8FB07043A}"/>
          </ac:grpSpMkLst>
        </pc:grpChg>
        <pc:grpChg chg="add mod topLvl">
          <ac:chgData name="Min Gao" userId="f4f907a3-1bf3-41e5-95d9-efd655a972c7" providerId="ADAL" clId="{8E3EAFBF-D30B-457A-98AC-C05D2E0F44BB}" dt="2024-04-26T23:46:15.874" v="15856" actId="164"/>
          <ac:grpSpMkLst>
            <pc:docMk/>
            <pc:sldMk cId="3063528404" sldId="1994"/>
            <ac:grpSpMk id="139" creationId="{BDCE651E-B9FD-174E-43B8-15BECAA94026}"/>
          </ac:grpSpMkLst>
        </pc:grpChg>
        <pc:grpChg chg="add mod topLvl">
          <ac:chgData name="Min Gao" userId="f4f907a3-1bf3-41e5-95d9-efd655a972c7" providerId="ADAL" clId="{8E3EAFBF-D30B-457A-98AC-C05D2E0F44BB}" dt="2024-04-26T23:46:15.874" v="15856" actId="164"/>
          <ac:grpSpMkLst>
            <pc:docMk/>
            <pc:sldMk cId="3063528404" sldId="1994"/>
            <ac:grpSpMk id="140" creationId="{F1DA606A-69D7-16B3-2AAA-9A348433B863}"/>
          </ac:grpSpMkLst>
        </pc:grpChg>
        <pc:grpChg chg="add del mod topLvl">
          <ac:chgData name="Min Gao" userId="f4f907a3-1bf3-41e5-95d9-efd655a972c7" providerId="ADAL" clId="{8E3EAFBF-D30B-457A-98AC-C05D2E0F44BB}" dt="2024-04-26T23:37:30.305" v="15643" actId="165"/>
          <ac:grpSpMkLst>
            <pc:docMk/>
            <pc:sldMk cId="3063528404" sldId="1994"/>
            <ac:grpSpMk id="141" creationId="{59840A2B-D79F-95D5-1582-A9BAAE36A810}"/>
          </ac:grpSpMkLst>
        </pc:grpChg>
        <pc:grpChg chg="add del mod topLvl">
          <ac:chgData name="Min Gao" userId="f4f907a3-1bf3-41e5-95d9-efd655a972c7" providerId="ADAL" clId="{8E3EAFBF-D30B-457A-98AC-C05D2E0F44BB}" dt="2024-04-26T23:36:28.339" v="15605" actId="165"/>
          <ac:grpSpMkLst>
            <pc:docMk/>
            <pc:sldMk cId="3063528404" sldId="1994"/>
            <ac:grpSpMk id="142" creationId="{2B661AF1-3763-4160-E50D-459E684E4B9A}"/>
          </ac:grpSpMkLst>
        </pc:grpChg>
        <pc:grpChg chg="add del mod">
          <ac:chgData name="Min Gao" userId="f4f907a3-1bf3-41e5-95d9-efd655a972c7" providerId="ADAL" clId="{8E3EAFBF-D30B-457A-98AC-C05D2E0F44BB}" dt="2024-04-26T23:36:38.337" v="15607" actId="165"/>
          <ac:grpSpMkLst>
            <pc:docMk/>
            <pc:sldMk cId="3063528404" sldId="1994"/>
            <ac:grpSpMk id="143" creationId="{704EDF66-BCBE-B4A7-8785-1F004E034461}"/>
          </ac:grpSpMkLst>
        </pc:grpChg>
        <pc:grpChg chg="add del mod">
          <ac:chgData name="Min Gao" userId="f4f907a3-1bf3-41e5-95d9-efd655a972c7" providerId="ADAL" clId="{8E3EAFBF-D30B-457A-98AC-C05D2E0F44BB}" dt="2024-04-26T23:34:46.981" v="15603" actId="165"/>
          <ac:grpSpMkLst>
            <pc:docMk/>
            <pc:sldMk cId="3063528404" sldId="1994"/>
            <ac:grpSpMk id="144" creationId="{DCEDB414-83CE-6D08-86FC-ACCBDBA5EECB}"/>
          </ac:grpSpMkLst>
        </pc:grpChg>
        <pc:picChg chg="del mod">
          <ac:chgData name="Min Gao" userId="f4f907a3-1bf3-41e5-95d9-efd655a972c7" providerId="ADAL" clId="{8E3EAFBF-D30B-457A-98AC-C05D2E0F44BB}" dt="2024-04-20T00:03:44.989" v="11192" actId="478"/>
          <ac:picMkLst>
            <pc:docMk/>
            <pc:sldMk cId="3063528404" sldId="1994"/>
            <ac:picMk id="3" creationId="{8F52D1A9-5235-3E4E-108D-646D52E96D66}"/>
          </ac:picMkLst>
        </pc:picChg>
        <pc:picChg chg="del">
          <ac:chgData name="Min Gao" userId="f4f907a3-1bf3-41e5-95d9-efd655a972c7" providerId="ADAL" clId="{8E3EAFBF-D30B-457A-98AC-C05D2E0F44BB}" dt="2024-04-20T00:03:47.780" v="11193" actId="478"/>
          <ac:picMkLst>
            <pc:docMk/>
            <pc:sldMk cId="3063528404" sldId="1994"/>
            <ac:picMk id="5" creationId="{A6C312C4-70D7-1E60-5C68-CC0E9240EBEC}"/>
          </ac:picMkLst>
        </pc:picChg>
        <pc:picChg chg="del mod">
          <ac:chgData name="Min Gao" userId="f4f907a3-1bf3-41e5-95d9-efd655a972c7" providerId="ADAL" clId="{8E3EAFBF-D30B-457A-98AC-C05D2E0F44BB}" dt="2024-04-20T00:04:12.844" v="11199" actId="478"/>
          <ac:picMkLst>
            <pc:docMk/>
            <pc:sldMk cId="3063528404" sldId="1994"/>
            <ac:picMk id="7" creationId="{3945BBC5-4E09-5542-5DBE-B00126F6D517}"/>
          </ac:picMkLst>
        </pc:picChg>
        <pc:picChg chg="del mod">
          <ac:chgData name="Min Gao" userId="f4f907a3-1bf3-41e5-95d9-efd655a972c7" providerId="ADAL" clId="{8E3EAFBF-D30B-457A-98AC-C05D2E0F44BB}" dt="2024-04-20T00:05:03.427" v="11204" actId="478"/>
          <ac:picMkLst>
            <pc:docMk/>
            <pc:sldMk cId="3063528404" sldId="1994"/>
            <ac:picMk id="10" creationId="{68E58D7A-FA46-F351-DBCD-DFCF6C51FC4A}"/>
          </ac:picMkLst>
        </pc:picChg>
        <pc:picChg chg="del mod">
          <ac:chgData name="Min Gao" userId="f4f907a3-1bf3-41e5-95d9-efd655a972c7" providerId="ADAL" clId="{8E3EAFBF-D30B-457A-98AC-C05D2E0F44BB}" dt="2024-04-22T18:36:24.550" v="11928" actId="478"/>
          <ac:picMkLst>
            <pc:docMk/>
            <pc:sldMk cId="3063528404" sldId="1994"/>
            <ac:picMk id="13" creationId="{005D554D-79A6-600A-E591-2E3C91FF5264}"/>
          </ac:picMkLst>
        </pc:picChg>
        <pc:picChg chg="add del mod">
          <ac:chgData name="Min Gao" userId="f4f907a3-1bf3-41e5-95d9-efd655a972c7" providerId="ADAL" clId="{8E3EAFBF-D30B-457A-98AC-C05D2E0F44BB}" dt="2024-04-18T23:02:52.598" v="7882" actId="21"/>
          <ac:picMkLst>
            <pc:docMk/>
            <pc:sldMk cId="3063528404" sldId="1994"/>
            <ac:picMk id="14" creationId="{53E9B287-E32D-8102-59AE-F33C3BF822BD}"/>
          </ac:picMkLst>
        </pc:picChg>
        <pc:picChg chg="mod topLvl">
          <ac:chgData name="Min Gao" userId="f4f907a3-1bf3-41e5-95d9-efd655a972c7" providerId="ADAL" clId="{8E3EAFBF-D30B-457A-98AC-C05D2E0F44BB}" dt="2024-04-26T23:43:56.721" v="15794" actId="1076"/>
          <ac:picMkLst>
            <pc:docMk/>
            <pc:sldMk cId="3063528404" sldId="1994"/>
            <ac:picMk id="18" creationId="{95D8947F-2D25-FE8B-75BD-295D8B5E7017}"/>
          </ac:picMkLst>
        </pc:picChg>
        <pc:picChg chg="del mod topLvl">
          <ac:chgData name="Min Gao" userId="f4f907a3-1bf3-41e5-95d9-efd655a972c7" providerId="ADAL" clId="{8E3EAFBF-D30B-457A-98AC-C05D2E0F44BB}" dt="2024-04-20T00:01:48.999" v="11187" actId="478"/>
          <ac:picMkLst>
            <pc:docMk/>
            <pc:sldMk cId="3063528404" sldId="1994"/>
            <ac:picMk id="23" creationId="{3EBE031F-4A47-E067-7ADE-C68DC65E9CBE}"/>
          </ac:picMkLst>
        </pc:picChg>
        <pc:picChg chg="add mod ord">
          <ac:chgData name="Min Gao" userId="f4f907a3-1bf3-41e5-95d9-efd655a972c7" providerId="ADAL" clId="{8E3EAFBF-D30B-457A-98AC-C05D2E0F44BB}" dt="2024-04-26T23:43:56.721" v="15794" actId="1076"/>
          <ac:picMkLst>
            <pc:docMk/>
            <pc:sldMk cId="3063528404" sldId="1994"/>
            <ac:picMk id="34" creationId="{71178CEE-21D2-F1C6-B1E1-21A8547044CC}"/>
          </ac:picMkLst>
        </pc:picChg>
        <pc:picChg chg="del mod topLvl">
          <ac:chgData name="Min Gao" userId="f4f907a3-1bf3-41e5-95d9-efd655a972c7" providerId="ADAL" clId="{8E3EAFBF-D30B-457A-98AC-C05D2E0F44BB}" dt="2024-04-20T00:08:41.122" v="11221" actId="478"/>
          <ac:picMkLst>
            <pc:docMk/>
            <pc:sldMk cId="3063528404" sldId="1994"/>
            <ac:picMk id="35" creationId="{2880AD73-58D6-2C73-73CC-7D3AC79A8685}"/>
          </ac:picMkLst>
        </pc:picChg>
        <pc:picChg chg="add del mod ord">
          <ac:chgData name="Min Gao" userId="f4f907a3-1bf3-41e5-95d9-efd655a972c7" providerId="ADAL" clId="{8E3EAFBF-D30B-457A-98AC-C05D2E0F44BB}" dt="2024-04-26T23:36:22.557" v="15604" actId="478"/>
          <ac:picMkLst>
            <pc:docMk/>
            <pc:sldMk cId="3063528404" sldId="1994"/>
            <ac:picMk id="42" creationId="{716BB8FC-1B3E-0B25-3CCF-FCB2142A5CCD}"/>
          </ac:picMkLst>
        </pc:picChg>
        <pc:picChg chg="del mod topLvl">
          <ac:chgData name="Min Gao" userId="f4f907a3-1bf3-41e5-95d9-efd655a972c7" providerId="ADAL" clId="{8E3EAFBF-D30B-457A-98AC-C05D2E0F44BB}" dt="2024-04-20T00:08:41.122" v="11221" actId="478"/>
          <ac:picMkLst>
            <pc:docMk/>
            <pc:sldMk cId="3063528404" sldId="1994"/>
            <ac:picMk id="49" creationId="{3A0FCFE5-A413-D68B-E19E-82F7A1BEFC91}"/>
          </ac:picMkLst>
        </pc:picChg>
        <pc:picChg chg="del mod topLvl">
          <ac:chgData name="Min Gao" userId="f4f907a3-1bf3-41e5-95d9-efd655a972c7" providerId="ADAL" clId="{8E3EAFBF-D30B-457A-98AC-C05D2E0F44BB}" dt="2024-04-20T00:08:41.122" v="11221" actId="478"/>
          <ac:picMkLst>
            <pc:docMk/>
            <pc:sldMk cId="3063528404" sldId="1994"/>
            <ac:picMk id="55" creationId="{676DB459-0D03-D4EC-A526-473C5F083907}"/>
          </ac:picMkLst>
        </pc:picChg>
        <pc:picChg chg="add del mod ord">
          <ac:chgData name="Min Gao" userId="f4f907a3-1bf3-41e5-95d9-efd655a972c7" providerId="ADAL" clId="{8E3EAFBF-D30B-457A-98AC-C05D2E0F44BB}" dt="2024-04-26T23:36:22.557" v="15604" actId="478"/>
          <ac:picMkLst>
            <pc:docMk/>
            <pc:sldMk cId="3063528404" sldId="1994"/>
            <ac:picMk id="58" creationId="{19754F40-B41A-BA15-00F2-4B4922FC65A2}"/>
          </ac:picMkLst>
        </pc:picChg>
        <pc:picChg chg="mod ord topLvl">
          <ac:chgData name="Min Gao" userId="f4f907a3-1bf3-41e5-95d9-efd655a972c7" providerId="ADAL" clId="{8E3EAFBF-D30B-457A-98AC-C05D2E0F44BB}" dt="2024-04-26T23:47:45.493" v="15865" actId="1038"/>
          <ac:picMkLst>
            <pc:docMk/>
            <pc:sldMk cId="3063528404" sldId="1994"/>
            <ac:picMk id="59" creationId="{1F0D36D3-F5B5-CBBD-E278-48403D3BBD05}"/>
          </ac:picMkLst>
        </pc:picChg>
        <pc:picChg chg="add mod ord">
          <ac:chgData name="Min Gao" userId="f4f907a3-1bf3-41e5-95d9-efd655a972c7" providerId="ADAL" clId="{8E3EAFBF-D30B-457A-98AC-C05D2E0F44BB}" dt="2024-04-26T23:43:56.721" v="15794" actId="1076"/>
          <ac:picMkLst>
            <pc:docMk/>
            <pc:sldMk cId="3063528404" sldId="1994"/>
            <ac:picMk id="62" creationId="{164E1D8C-108E-A768-CAE5-2BD5568FD612}"/>
          </ac:picMkLst>
        </pc:picChg>
        <pc:picChg chg="add mod">
          <ac:chgData name="Min Gao" userId="f4f907a3-1bf3-41e5-95d9-efd655a972c7" providerId="ADAL" clId="{8E3EAFBF-D30B-457A-98AC-C05D2E0F44BB}" dt="2024-04-26T23:43:06.907" v="15748" actId="1076"/>
          <ac:picMkLst>
            <pc:docMk/>
            <pc:sldMk cId="3063528404" sldId="1994"/>
            <ac:picMk id="65" creationId="{9BF955E9-522F-67FD-9DBD-3A58689DA731}"/>
          </ac:picMkLst>
        </pc:picChg>
        <pc:picChg chg="add del mod">
          <ac:chgData name="Min Gao" userId="f4f907a3-1bf3-41e5-95d9-efd655a972c7" providerId="ADAL" clId="{8E3EAFBF-D30B-457A-98AC-C05D2E0F44BB}" dt="2024-04-20T00:10:57.204" v="11288" actId="478"/>
          <ac:picMkLst>
            <pc:docMk/>
            <pc:sldMk cId="3063528404" sldId="1994"/>
            <ac:picMk id="76" creationId="{760B4B4E-E9B0-5BF6-7AC2-81272BA1DC7F}"/>
          </ac:picMkLst>
        </pc:picChg>
        <pc:picChg chg="add mod">
          <ac:chgData name="Min Gao" userId="f4f907a3-1bf3-41e5-95d9-efd655a972c7" providerId="ADAL" clId="{8E3EAFBF-D30B-457A-98AC-C05D2E0F44BB}" dt="2024-04-26T23:36:28.339" v="15605" actId="165"/>
          <ac:picMkLst>
            <pc:docMk/>
            <pc:sldMk cId="3063528404" sldId="1994"/>
            <ac:picMk id="79" creationId="{6AE223C9-33F9-6F75-4661-4F2492F40EDA}"/>
          </ac:picMkLst>
        </pc:picChg>
        <pc:picChg chg="add del mod">
          <ac:chgData name="Min Gao" userId="f4f907a3-1bf3-41e5-95d9-efd655a972c7" providerId="ADAL" clId="{8E3EAFBF-D30B-457A-98AC-C05D2E0F44BB}" dt="2024-04-20T00:13:11.141" v="11305" actId="478"/>
          <ac:picMkLst>
            <pc:docMk/>
            <pc:sldMk cId="3063528404" sldId="1994"/>
            <ac:picMk id="83" creationId="{50540167-EADF-075F-A75B-BCEA4C95C6AF}"/>
          </ac:picMkLst>
        </pc:picChg>
        <pc:picChg chg="add mod">
          <ac:chgData name="Min Gao" userId="f4f907a3-1bf3-41e5-95d9-efd655a972c7" providerId="ADAL" clId="{8E3EAFBF-D30B-457A-98AC-C05D2E0F44BB}" dt="2024-04-26T23:36:28.339" v="15605" actId="165"/>
          <ac:picMkLst>
            <pc:docMk/>
            <pc:sldMk cId="3063528404" sldId="1994"/>
            <ac:picMk id="85" creationId="{8D167354-7D8D-713B-0F98-B0E2BAE4F406}"/>
          </ac:picMkLst>
        </pc:picChg>
        <pc:picChg chg="add del mod">
          <ac:chgData name="Min Gao" userId="f4f907a3-1bf3-41e5-95d9-efd655a972c7" providerId="ADAL" clId="{8E3EAFBF-D30B-457A-98AC-C05D2E0F44BB}" dt="2024-04-20T00:13:38.441" v="11310" actId="478"/>
          <ac:picMkLst>
            <pc:docMk/>
            <pc:sldMk cId="3063528404" sldId="1994"/>
            <ac:picMk id="90" creationId="{B47FCFDF-B07F-A76F-C172-0CFDCA5F600B}"/>
          </ac:picMkLst>
        </pc:picChg>
        <pc:picChg chg="add mod">
          <ac:chgData name="Min Gao" userId="f4f907a3-1bf3-41e5-95d9-efd655a972c7" providerId="ADAL" clId="{8E3EAFBF-D30B-457A-98AC-C05D2E0F44BB}" dt="2024-04-26T23:36:28.339" v="15605" actId="165"/>
          <ac:picMkLst>
            <pc:docMk/>
            <pc:sldMk cId="3063528404" sldId="1994"/>
            <ac:picMk id="92" creationId="{B6422F99-0CFD-3F05-827A-8B5E652F5446}"/>
          </ac:picMkLst>
        </pc:picChg>
        <pc:picChg chg="add del mod">
          <ac:chgData name="Min Gao" userId="f4f907a3-1bf3-41e5-95d9-efd655a972c7" providerId="ADAL" clId="{8E3EAFBF-D30B-457A-98AC-C05D2E0F44BB}" dt="2024-04-20T00:15:03.965" v="11348" actId="478"/>
          <ac:picMkLst>
            <pc:docMk/>
            <pc:sldMk cId="3063528404" sldId="1994"/>
            <ac:picMk id="95" creationId="{2F956777-EAD6-3817-36A1-75C734EDD6B8}"/>
          </ac:picMkLst>
        </pc:picChg>
        <pc:picChg chg="add mod">
          <ac:chgData name="Min Gao" userId="f4f907a3-1bf3-41e5-95d9-efd655a972c7" providerId="ADAL" clId="{8E3EAFBF-D30B-457A-98AC-C05D2E0F44BB}" dt="2024-04-26T23:36:28.339" v="15605" actId="165"/>
          <ac:picMkLst>
            <pc:docMk/>
            <pc:sldMk cId="3063528404" sldId="1994"/>
            <ac:picMk id="97" creationId="{BB6E9A3B-9109-9DF6-A0E8-9C9CB5F7C9A8}"/>
          </ac:picMkLst>
        </pc:picChg>
        <pc:picChg chg="add del mod">
          <ac:chgData name="Min Gao" userId="f4f907a3-1bf3-41e5-95d9-efd655a972c7" providerId="ADAL" clId="{8E3EAFBF-D30B-457A-98AC-C05D2E0F44BB}" dt="2024-04-20T00:16:53.241" v="11368" actId="478"/>
          <ac:picMkLst>
            <pc:docMk/>
            <pc:sldMk cId="3063528404" sldId="1994"/>
            <ac:picMk id="101" creationId="{341567B0-4C0A-2315-7B98-B926AFAF8710}"/>
          </ac:picMkLst>
        </pc:picChg>
        <pc:picChg chg="add mod ord topLvl">
          <ac:chgData name="Min Gao" userId="f4f907a3-1bf3-41e5-95d9-efd655a972c7" providerId="ADAL" clId="{8E3EAFBF-D30B-457A-98AC-C05D2E0F44BB}" dt="2024-04-26T23:43:56.721" v="15794" actId="1076"/>
          <ac:picMkLst>
            <pc:docMk/>
            <pc:sldMk cId="3063528404" sldId="1994"/>
            <ac:picMk id="103" creationId="{CDE30E95-E353-7C1B-173B-A9FC04BD176B}"/>
          </ac:picMkLst>
        </pc:picChg>
        <pc:picChg chg="add del mod">
          <ac:chgData name="Min Gao" userId="f4f907a3-1bf3-41e5-95d9-efd655a972c7" providerId="ADAL" clId="{8E3EAFBF-D30B-457A-98AC-C05D2E0F44BB}" dt="2024-04-22T18:39:23.074" v="11942" actId="478"/>
          <ac:picMkLst>
            <pc:docMk/>
            <pc:sldMk cId="3063528404" sldId="1994"/>
            <ac:picMk id="104" creationId="{12698130-C49D-EB01-D91C-C9F9257E6BE9}"/>
          </ac:picMkLst>
        </pc:picChg>
        <pc:picChg chg="add mod">
          <ac:chgData name="Min Gao" userId="f4f907a3-1bf3-41e5-95d9-efd655a972c7" providerId="ADAL" clId="{8E3EAFBF-D30B-457A-98AC-C05D2E0F44BB}" dt="2024-04-26T23:36:28.339" v="15605" actId="165"/>
          <ac:picMkLst>
            <pc:docMk/>
            <pc:sldMk cId="3063528404" sldId="1994"/>
            <ac:picMk id="106" creationId="{64D7D997-1D24-9854-5DEB-4412227C1609}"/>
          </ac:picMkLst>
        </pc:picChg>
        <pc:cxnChg chg="add mod">
          <ac:chgData name="Min Gao" userId="f4f907a3-1bf3-41e5-95d9-efd655a972c7" providerId="ADAL" clId="{8E3EAFBF-D30B-457A-98AC-C05D2E0F44BB}" dt="2024-04-26T23:46:15.874" v="15856" actId="164"/>
          <ac:cxnSpMkLst>
            <pc:docMk/>
            <pc:sldMk cId="3063528404" sldId="1994"/>
            <ac:cxnSpMk id="13" creationId="{3BC07DC0-482B-5F4E-976F-5CF82D0B1DA1}"/>
          </ac:cxnSpMkLst>
        </pc:cxnChg>
        <pc:cxnChg chg="del mod topLvl">
          <ac:chgData name="Min Gao" userId="f4f907a3-1bf3-41e5-95d9-efd655a972c7" providerId="ADAL" clId="{8E3EAFBF-D30B-457A-98AC-C05D2E0F44BB}" dt="2024-04-20T00:08:52.771" v="11224" actId="478"/>
          <ac:cxnSpMkLst>
            <pc:docMk/>
            <pc:sldMk cId="3063528404" sldId="1994"/>
            <ac:cxnSpMk id="32" creationId="{329D5A44-043E-9062-A319-C2D90C3458E4}"/>
          </ac:cxnSpMkLst>
        </pc:cxnChg>
        <pc:cxnChg chg="del mod ord topLvl">
          <ac:chgData name="Min Gao" userId="f4f907a3-1bf3-41e5-95d9-efd655a972c7" providerId="ADAL" clId="{8E3EAFBF-D30B-457A-98AC-C05D2E0F44BB}" dt="2024-04-26T20:42:16.776" v="13866" actId="478"/>
          <ac:cxnSpMkLst>
            <pc:docMk/>
            <pc:sldMk cId="3063528404" sldId="1994"/>
            <ac:cxnSpMk id="36" creationId="{3D673BA2-3329-FB0C-5F43-5796B2DAB006}"/>
          </ac:cxnSpMkLst>
        </pc:cxnChg>
        <pc:cxnChg chg="del mod topLvl">
          <ac:chgData name="Min Gao" userId="f4f907a3-1bf3-41e5-95d9-efd655a972c7" providerId="ADAL" clId="{8E3EAFBF-D30B-457A-98AC-C05D2E0F44BB}" dt="2024-04-20T00:10:55.247" v="11287" actId="478"/>
          <ac:cxnSpMkLst>
            <pc:docMk/>
            <pc:sldMk cId="3063528404" sldId="1994"/>
            <ac:cxnSpMk id="41" creationId="{A6BFEAEC-A766-C429-0F52-DDF04E276594}"/>
          </ac:cxnSpMkLst>
        </pc:cxnChg>
        <pc:cxnChg chg="del mod topLvl">
          <ac:chgData name="Min Gao" userId="f4f907a3-1bf3-41e5-95d9-efd655a972c7" providerId="ADAL" clId="{8E3EAFBF-D30B-457A-98AC-C05D2E0F44BB}" dt="2024-04-20T00:14:23.598" v="11342" actId="478"/>
          <ac:cxnSpMkLst>
            <pc:docMk/>
            <pc:sldMk cId="3063528404" sldId="1994"/>
            <ac:cxnSpMk id="43" creationId="{AAF05283-E017-67F2-208B-5D905423EDDC}"/>
          </ac:cxnSpMkLst>
        </pc:cxnChg>
        <pc:cxnChg chg="del mod topLvl">
          <ac:chgData name="Min Gao" userId="f4f907a3-1bf3-41e5-95d9-efd655a972c7" providerId="ADAL" clId="{8E3EAFBF-D30B-457A-98AC-C05D2E0F44BB}" dt="2024-04-20T00:14:19.279" v="11340" actId="478"/>
          <ac:cxnSpMkLst>
            <pc:docMk/>
            <pc:sldMk cId="3063528404" sldId="1994"/>
            <ac:cxnSpMk id="44" creationId="{D4782868-4869-2815-6B76-261421BE255A}"/>
          </ac:cxnSpMkLst>
        </pc:cxnChg>
        <pc:cxnChg chg="del mod topLvl">
          <ac:chgData name="Min Gao" userId="f4f907a3-1bf3-41e5-95d9-efd655a972c7" providerId="ADAL" clId="{8E3EAFBF-D30B-457A-98AC-C05D2E0F44BB}" dt="2024-04-20T00:14:17.698" v="11339" actId="478"/>
          <ac:cxnSpMkLst>
            <pc:docMk/>
            <pc:sldMk cId="3063528404" sldId="1994"/>
            <ac:cxnSpMk id="45" creationId="{B5E8B2C8-AD58-D1C3-E399-4C54249A0C8D}"/>
          </ac:cxnSpMkLst>
        </pc:cxnChg>
        <pc:cxnChg chg="del mod topLvl">
          <ac:chgData name="Min Gao" userId="f4f907a3-1bf3-41e5-95d9-efd655a972c7" providerId="ADAL" clId="{8E3EAFBF-D30B-457A-98AC-C05D2E0F44BB}" dt="2024-04-20T00:14:26.950" v="11344" actId="478"/>
          <ac:cxnSpMkLst>
            <pc:docMk/>
            <pc:sldMk cId="3063528404" sldId="1994"/>
            <ac:cxnSpMk id="46" creationId="{33C12EAE-8A40-C0D4-9EB0-3B8AD5FB5367}"/>
          </ac:cxnSpMkLst>
        </pc:cxnChg>
        <pc:cxnChg chg="mod ord topLvl">
          <ac:chgData name="Min Gao" userId="f4f907a3-1bf3-41e5-95d9-efd655a972c7" providerId="ADAL" clId="{8E3EAFBF-D30B-457A-98AC-C05D2E0F44BB}" dt="2024-04-26T23:36:28.339" v="15605" actId="165"/>
          <ac:cxnSpMkLst>
            <pc:docMk/>
            <pc:sldMk cId="3063528404" sldId="1994"/>
            <ac:cxnSpMk id="47" creationId="{A0C4340A-7D79-F0EC-2C31-398167F2B4D5}"/>
          </ac:cxnSpMkLst>
        </pc:cxnChg>
        <pc:cxnChg chg="del mod topLvl">
          <ac:chgData name="Min Gao" userId="f4f907a3-1bf3-41e5-95d9-efd655a972c7" providerId="ADAL" clId="{8E3EAFBF-D30B-457A-98AC-C05D2E0F44BB}" dt="2024-04-26T23:37:38.338" v="15644" actId="478"/>
          <ac:cxnSpMkLst>
            <pc:docMk/>
            <pc:sldMk cId="3063528404" sldId="1994"/>
            <ac:cxnSpMk id="48" creationId="{9E12B83C-F6E6-E539-A0A3-B0C46596279E}"/>
          </ac:cxnSpMkLst>
        </pc:cxnChg>
        <pc:cxnChg chg="mod ord topLvl">
          <ac:chgData name="Min Gao" userId="f4f907a3-1bf3-41e5-95d9-efd655a972c7" providerId="ADAL" clId="{8E3EAFBF-D30B-457A-98AC-C05D2E0F44BB}" dt="2024-04-26T23:41:40.605" v="15719" actId="208"/>
          <ac:cxnSpMkLst>
            <pc:docMk/>
            <pc:sldMk cId="3063528404" sldId="1994"/>
            <ac:cxnSpMk id="50" creationId="{7AACAD8C-0CAA-CCD7-DC5B-EAA2BD351F24}"/>
          </ac:cxnSpMkLst>
        </pc:cxnChg>
        <pc:cxnChg chg="del mod topLvl">
          <ac:chgData name="Min Gao" userId="f4f907a3-1bf3-41e5-95d9-efd655a972c7" providerId="ADAL" clId="{8E3EAFBF-D30B-457A-98AC-C05D2E0F44BB}" dt="2024-04-20T00:14:21.859" v="11341" actId="478"/>
          <ac:cxnSpMkLst>
            <pc:docMk/>
            <pc:sldMk cId="3063528404" sldId="1994"/>
            <ac:cxnSpMk id="51" creationId="{290214CA-E59A-89FF-0883-D851A82FAF97}"/>
          </ac:cxnSpMkLst>
        </pc:cxnChg>
        <pc:cxnChg chg="del mod topLvl">
          <ac:chgData name="Min Gao" userId="f4f907a3-1bf3-41e5-95d9-efd655a972c7" providerId="ADAL" clId="{8E3EAFBF-D30B-457A-98AC-C05D2E0F44BB}" dt="2024-04-20T00:15:53.075" v="11358" actId="478"/>
          <ac:cxnSpMkLst>
            <pc:docMk/>
            <pc:sldMk cId="3063528404" sldId="1994"/>
            <ac:cxnSpMk id="52" creationId="{7329A54E-B737-6490-DFE0-2EB4D60CD560}"/>
          </ac:cxnSpMkLst>
        </pc:cxnChg>
        <pc:cxnChg chg="mod">
          <ac:chgData name="Min Gao" userId="f4f907a3-1bf3-41e5-95d9-efd655a972c7" providerId="ADAL" clId="{8E3EAFBF-D30B-457A-98AC-C05D2E0F44BB}" dt="2024-04-10T20:33:35.616" v="530" actId="164"/>
          <ac:cxnSpMkLst>
            <pc:docMk/>
            <pc:sldMk cId="3063528404" sldId="1994"/>
            <ac:cxnSpMk id="53" creationId="{0027C4AC-E34B-3FC3-E807-B3B6CC7E4349}"/>
          </ac:cxnSpMkLst>
        </pc:cxnChg>
        <pc:cxnChg chg="del mod topLvl">
          <ac:chgData name="Min Gao" userId="f4f907a3-1bf3-41e5-95d9-efd655a972c7" providerId="ADAL" clId="{8E3EAFBF-D30B-457A-98AC-C05D2E0F44BB}" dt="2024-04-26T23:38:41.610" v="15661" actId="478"/>
          <ac:cxnSpMkLst>
            <pc:docMk/>
            <pc:sldMk cId="3063528404" sldId="1994"/>
            <ac:cxnSpMk id="56" creationId="{AE652D65-069C-3EBD-165D-EA97BA3911B5}"/>
          </ac:cxnSpMkLst>
        </pc:cxnChg>
        <pc:cxnChg chg="del mod topLvl">
          <ac:chgData name="Min Gao" userId="f4f907a3-1bf3-41e5-95d9-efd655a972c7" providerId="ADAL" clId="{8E3EAFBF-D30B-457A-98AC-C05D2E0F44BB}" dt="2024-04-26T23:38:45.006" v="15663" actId="478"/>
          <ac:cxnSpMkLst>
            <pc:docMk/>
            <pc:sldMk cId="3063528404" sldId="1994"/>
            <ac:cxnSpMk id="57" creationId="{01CAD6D1-B46E-DFDE-4626-027F5EF29B7F}"/>
          </ac:cxnSpMkLst>
        </pc:cxnChg>
        <pc:cxnChg chg="del mod topLvl">
          <ac:chgData name="Min Gao" userId="f4f907a3-1bf3-41e5-95d9-efd655a972c7" providerId="ADAL" clId="{8E3EAFBF-D30B-457A-98AC-C05D2E0F44BB}" dt="2024-04-26T23:38:18.322" v="15652" actId="478"/>
          <ac:cxnSpMkLst>
            <pc:docMk/>
            <pc:sldMk cId="3063528404" sldId="1994"/>
            <ac:cxnSpMk id="60" creationId="{4C786E73-1F94-52F3-F715-126B1C6C1EE4}"/>
          </ac:cxnSpMkLst>
        </pc:cxnChg>
        <pc:cxnChg chg="del mod topLvl">
          <ac:chgData name="Min Gao" userId="f4f907a3-1bf3-41e5-95d9-efd655a972c7" providerId="ADAL" clId="{8E3EAFBF-D30B-457A-98AC-C05D2E0F44BB}" dt="2024-04-26T23:38:08.422" v="15650" actId="478"/>
          <ac:cxnSpMkLst>
            <pc:docMk/>
            <pc:sldMk cId="3063528404" sldId="1994"/>
            <ac:cxnSpMk id="63" creationId="{2B47AF0C-0D0F-E572-2C66-1A0EF1B4D8E6}"/>
          </ac:cxnSpMkLst>
        </pc:cxnChg>
        <pc:cxnChg chg="mod topLvl">
          <ac:chgData name="Min Gao" userId="f4f907a3-1bf3-41e5-95d9-efd655a972c7" providerId="ADAL" clId="{8E3EAFBF-D30B-457A-98AC-C05D2E0F44BB}" dt="2024-04-26T23:46:15.874" v="15856" actId="164"/>
          <ac:cxnSpMkLst>
            <pc:docMk/>
            <pc:sldMk cId="3063528404" sldId="1994"/>
            <ac:cxnSpMk id="78" creationId="{5A34364B-2834-CAD8-ED69-DBD7248D8D35}"/>
          </ac:cxnSpMkLst>
        </pc:cxnChg>
        <pc:cxnChg chg="del mod topLvl">
          <ac:chgData name="Min Gao" userId="f4f907a3-1bf3-41e5-95d9-efd655a972c7" providerId="ADAL" clId="{8E3EAFBF-D30B-457A-98AC-C05D2E0F44BB}" dt="2024-04-20T00:14:25.332" v="11343" actId="478"/>
          <ac:cxnSpMkLst>
            <pc:docMk/>
            <pc:sldMk cId="3063528404" sldId="1994"/>
            <ac:cxnSpMk id="81" creationId="{9515BA19-D75B-0802-4AAC-B48B5D3BC84F}"/>
          </ac:cxnSpMkLst>
        </pc:cxnChg>
        <pc:cxnChg chg="add mod">
          <ac:chgData name="Min Gao" userId="f4f907a3-1bf3-41e5-95d9-efd655a972c7" providerId="ADAL" clId="{8E3EAFBF-D30B-457A-98AC-C05D2E0F44BB}" dt="2024-04-26T23:36:28.339" v="15605" actId="165"/>
          <ac:cxnSpMkLst>
            <pc:docMk/>
            <pc:sldMk cId="3063528404" sldId="1994"/>
            <ac:cxnSpMk id="86" creationId="{AB9EDFFF-14F1-3150-17B2-E69F77E1ED79}"/>
          </ac:cxnSpMkLst>
        </pc:cxnChg>
        <pc:cxnChg chg="add mod">
          <ac:chgData name="Min Gao" userId="f4f907a3-1bf3-41e5-95d9-efd655a972c7" providerId="ADAL" clId="{8E3EAFBF-D30B-457A-98AC-C05D2E0F44BB}" dt="2024-04-26T23:41:54.461" v="15722" actId="208"/>
          <ac:cxnSpMkLst>
            <pc:docMk/>
            <pc:sldMk cId="3063528404" sldId="1994"/>
            <ac:cxnSpMk id="98" creationId="{46930F02-E545-A1DB-6641-7D9C9CB10BE9}"/>
          </ac:cxnSpMkLst>
        </pc:cxnChg>
        <pc:cxnChg chg="add mod">
          <ac:chgData name="Min Gao" userId="f4f907a3-1bf3-41e5-95d9-efd655a972c7" providerId="ADAL" clId="{8E3EAFBF-D30B-457A-98AC-C05D2E0F44BB}" dt="2024-04-26T23:41:50.295" v="15721" actId="14100"/>
          <ac:cxnSpMkLst>
            <pc:docMk/>
            <pc:sldMk cId="3063528404" sldId="1994"/>
            <ac:cxnSpMk id="109" creationId="{C685147C-CE47-5C2A-BA63-B95BD1660FC6}"/>
          </ac:cxnSpMkLst>
        </pc:cxnChg>
        <pc:cxnChg chg="add del mod topLvl">
          <ac:chgData name="Min Gao" userId="f4f907a3-1bf3-41e5-95d9-efd655a972c7" providerId="ADAL" clId="{8E3EAFBF-D30B-457A-98AC-C05D2E0F44BB}" dt="2024-04-26T23:37:38.338" v="15644" actId="478"/>
          <ac:cxnSpMkLst>
            <pc:docMk/>
            <pc:sldMk cId="3063528404" sldId="1994"/>
            <ac:cxnSpMk id="120" creationId="{78ACB429-5EE0-0778-815A-F0AEB136DDCB}"/>
          </ac:cxnSpMkLst>
        </pc:cxnChg>
        <pc:cxnChg chg="add mod topLvl">
          <ac:chgData name="Min Gao" userId="f4f907a3-1bf3-41e5-95d9-efd655a972c7" providerId="ADAL" clId="{8E3EAFBF-D30B-457A-98AC-C05D2E0F44BB}" dt="2024-04-26T23:46:15.874" v="15856" actId="164"/>
          <ac:cxnSpMkLst>
            <pc:docMk/>
            <pc:sldMk cId="3063528404" sldId="1994"/>
            <ac:cxnSpMk id="123" creationId="{AB2398BF-DAEA-903A-F504-232279692800}"/>
          </ac:cxnSpMkLst>
        </pc:cxnChg>
        <pc:cxnChg chg="add mod topLvl">
          <ac:chgData name="Min Gao" userId="f4f907a3-1bf3-41e5-95d9-efd655a972c7" providerId="ADAL" clId="{8E3EAFBF-D30B-457A-98AC-C05D2E0F44BB}" dt="2024-04-26T23:46:15.874" v="15856" actId="164"/>
          <ac:cxnSpMkLst>
            <pc:docMk/>
            <pc:sldMk cId="3063528404" sldId="1994"/>
            <ac:cxnSpMk id="126" creationId="{50636F2B-46D1-B3CF-4E53-0E809F142F04}"/>
          </ac:cxnSpMkLst>
        </pc:cxnChg>
        <pc:cxnChg chg="add del mod topLvl">
          <ac:chgData name="Min Gao" userId="f4f907a3-1bf3-41e5-95d9-efd655a972c7" providerId="ADAL" clId="{8E3EAFBF-D30B-457A-98AC-C05D2E0F44BB}" dt="2024-04-26T23:38:18.322" v="15652" actId="478"/>
          <ac:cxnSpMkLst>
            <pc:docMk/>
            <pc:sldMk cId="3063528404" sldId="1994"/>
            <ac:cxnSpMk id="129" creationId="{1EDD485E-717C-34DB-AC16-5A0FDA42BFAB}"/>
          </ac:cxnSpMkLst>
        </pc:cxnChg>
      </pc:sldChg>
      <pc:sldChg chg="modSp del mod">
        <pc:chgData name="Min Gao" userId="f4f907a3-1bf3-41e5-95d9-efd655a972c7" providerId="ADAL" clId="{8E3EAFBF-D30B-457A-98AC-C05D2E0F44BB}" dt="2024-04-18T23:12:59" v="7999" actId="47"/>
        <pc:sldMkLst>
          <pc:docMk/>
          <pc:sldMk cId="4184705200" sldId="1995"/>
        </pc:sldMkLst>
        <pc:spChg chg="mod">
          <ac:chgData name="Min Gao" userId="f4f907a3-1bf3-41e5-95d9-efd655a972c7" providerId="ADAL" clId="{8E3EAFBF-D30B-457A-98AC-C05D2E0F44BB}" dt="2024-04-18T20:24:44.116" v="6503" actId="14100"/>
          <ac:spMkLst>
            <pc:docMk/>
            <pc:sldMk cId="4184705200" sldId="1995"/>
            <ac:spMk id="5" creationId="{F209E271-DE3C-579E-7FA1-E7A4A632C5B1}"/>
          </ac:spMkLst>
        </pc:spChg>
        <pc:spChg chg="mod">
          <ac:chgData name="Min Gao" userId="f4f907a3-1bf3-41e5-95d9-efd655a972c7" providerId="ADAL" clId="{8E3EAFBF-D30B-457A-98AC-C05D2E0F44BB}" dt="2024-04-18T20:26:13.405" v="6529" actId="1076"/>
          <ac:spMkLst>
            <pc:docMk/>
            <pc:sldMk cId="4184705200" sldId="1995"/>
            <ac:spMk id="6" creationId="{434A1424-B7DB-30AA-3FE2-C0F74A527C91}"/>
          </ac:spMkLst>
        </pc:spChg>
        <pc:graphicFrameChg chg="mod modGraphic">
          <ac:chgData name="Min Gao" userId="f4f907a3-1bf3-41e5-95d9-efd655a972c7" providerId="ADAL" clId="{8E3EAFBF-D30B-457A-98AC-C05D2E0F44BB}" dt="2024-04-18T20:26:09.449" v="6528" actId="14734"/>
          <ac:graphicFrameMkLst>
            <pc:docMk/>
            <pc:sldMk cId="4184705200" sldId="1995"/>
            <ac:graphicFrameMk id="4" creationId="{6D94548E-53A1-C11F-7495-AD58FA65ECA1}"/>
          </ac:graphicFrameMkLst>
        </pc:graphicFrameChg>
      </pc:sldChg>
      <pc:sldChg chg="addSp delSp modSp del mod delAnim modAnim">
        <pc:chgData name="Min Gao" userId="f4f907a3-1bf3-41e5-95d9-efd655a972c7" providerId="ADAL" clId="{8E3EAFBF-D30B-457A-98AC-C05D2E0F44BB}" dt="2024-04-18T23:10:37.609" v="7967" actId="47"/>
        <pc:sldMkLst>
          <pc:docMk/>
          <pc:sldMk cId="537528187" sldId="1996"/>
        </pc:sldMkLst>
        <pc:spChg chg="add mod">
          <ac:chgData name="Min Gao" userId="f4f907a3-1bf3-41e5-95d9-efd655a972c7" providerId="ADAL" clId="{8E3EAFBF-D30B-457A-98AC-C05D2E0F44BB}" dt="2024-04-15T17:49:11.668" v="2855" actId="1036"/>
          <ac:spMkLst>
            <pc:docMk/>
            <pc:sldMk cId="537528187" sldId="1996"/>
            <ac:spMk id="3" creationId="{DF2DA80D-C7EE-32C5-BAD9-2499C271F0E9}"/>
          </ac:spMkLst>
        </pc:spChg>
        <pc:spChg chg="mod">
          <ac:chgData name="Min Gao" userId="f4f907a3-1bf3-41e5-95d9-efd655a972c7" providerId="ADAL" clId="{8E3EAFBF-D30B-457A-98AC-C05D2E0F44BB}" dt="2024-04-15T17:49:04.358" v="2846" actId="1076"/>
          <ac:spMkLst>
            <pc:docMk/>
            <pc:sldMk cId="537528187" sldId="1996"/>
            <ac:spMk id="4" creationId="{45095BA3-0AC9-1034-E7B9-A4B39D3D1C06}"/>
          </ac:spMkLst>
        </pc:spChg>
        <pc:spChg chg="add mod">
          <ac:chgData name="Min Gao" userId="f4f907a3-1bf3-41e5-95d9-efd655a972c7" providerId="ADAL" clId="{8E3EAFBF-D30B-457A-98AC-C05D2E0F44BB}" dt="2024-04-15T17:49:11.668" v="2855" actId="1036"/>
          <ac:spMkLst>
            <pc:docMk/>
            <pc:sldMk cId="537528187" sldId="1996"/>
            <ac:spMk id="5" creationId="{DAA68D1A-3A7A-673F-8347-785AF6A7FD20}"/>
          </ac:spMkLst>
        </pc:spChg>
        <pc:spChg chg="add mod">
          <ac:chgData name="Min Gao" userId="f4f907a3-1bf3-41e5-95d9-efd655a972c7" providerId="ADAL" clId="{8E3EAFBF-D30B-457A-98AC-C05D2E0F44BB}" dt="2024-04-15T17:49:11.668" v="2855" actId="1036"/>
          <ac:spMkLst>
            <pc:docMk/>
            <pc:sldMk cId="537528187" sldId="1996"/>
            <ac:spMk id="14" creationId="{FF1D4B85-A689-09B4-96FE-DB1E690DFB41}"/>
          </ac:spMkLst>
        </pc:spChg>
        <pc:spChg chg="add mod">
          <ac:chgData name="Min Gao" userId="f4f907a3-1bf3-41e5-95d9-efd655a972c7" providerId="ADAL" clId="{8E3EAFBF-D30B-457A-98AC-C05D2E0F44BB}" dt="2024-04-15T17:49:11.668" v="2855" actId="1036"/>
          <ac:spMkLst>
            <pc:docMk/>
            <pc:sldMk cId="537528187" sldId="1996"/>
            <ac:spMk id="15" creationId="{0A7182D6-429C-D8E1-F20A-F212EC20B591}"/>
          </ac:spMkLst>
        </pc:spChg>
        <pc:spChg chg="add del mod">
          <ac:chgData name="Min Gao" userId="f4f907a3-1bf3-41e5-95d9-efd655a972c7" providerId="ADAL" clId="{8E3EAFBF-D30B-457A-98AC-C05D2E0F44BB}" dt="2024-04-10T18:46:02.472" v="345" actId="478"/>
          <ac:spMkLst>
            <pc:docMk/>
            <pc:sldMk cId="537528187" sldId="1996"/>
            <ac:spMk id="16" creationId="{98E45302-CC74-E15F-72EC-3186DC89A890}"/>
          </ac:spMkLst>
        </pc:spChg>
        <pc:spChg chg="add mod">
          <ac:chgData name="Min Gao" userId="f4f907a3-1bf3-41e5-95d9-efd655a972c7" providerId="ADAL" clId="{8E3EAFBF-D30B-457A-98AC-C05D2E0F44BB}" dt="2024-04-10T18:45:56.862" v="343" actId="1076"/>
          <ac:spMkLst>
            <pc:docMk/>
            <pc:sldMk cId="537528187" sldId="1996"/>
            <ac:spMk id="17" creationId="{99636A74-637B-740E-F1A4-DBD878895BAE}"/>
          </ac:spMkLst>
        </pc:spChg>
        <pc:spChg chg="add mod">
          <ac:chgData name="Min Gao" userId="f4f907a3-1bf3-41e5-95d9-efd655a972c7" providerId="ADAL" clId="{8E3EAFBF-D30B-457A-98AC-C05D2E0F44BB}" dt="2024-04-15T17:49:11.668" v="2855" actId="1036"/>
          <ac:spMkLst>
            <pc:docMk/>
            <pc:sldMk cId="537528187" sldId="1996"/>
            <ac:spMk id="23" creationId="{31135B66-F49E-02D1-4276-6765CF681505}"/>
          </ac:spMkLst>
        </pc:spChg>
        <pc:spChg chg="add del mod">
          <ac:chgData name="Min Gao" userId="f4f907a3-1bf3-41e5-95d9-efd655a972c7" providerId="ADAL" clId="{8E3EAFBF-D30B-457A-98AC-C05D2E0F44BB}" dt="2024-04-18T23:03:54.751" v="7894" actId="478"/>
          <ac:spMkLst>
            <pc:docMk/>
            <pc:sldMk cId="537528187" sldId="1996"/>
            <ac:spMk id="34" creationId="{9E0F5F6E-20EE-238F-85A9-C24AFDF0116C}"/>
          </ac:spMkLst>
        </pc:spChg>
        <pc:spChg chg="add del mod">
          <ac:chgData name="Min Gao" userId="f4f907a3-1bf3-41e5-95d9-efd655a972c7" providerId="ADAL" clId="{8E3EAFBF-D30B-457A-98AC-C05D2E0F44BB}" dt="2024-04-18T23:03:54.751" v="7894" actId="478"/>
          <ac:spMkLst>
            <pc:docMk/>
            <pc:sldMk cId="537528187" sldId="1996"/>
            <ac:spMk id="37" creationId="{876C12CB-38F1-CE39-3BEF-D9178A759ACB}"/>
          </ac:spMkLst>
        </pc:spChg>
        <pc:spChg chg="add del mod">
          <ac:chgData name="Min Gao" userId="f4f907a3-1bf3-41e5-95d9-efd655a972c7" providerId="ADAL" clId="{8E3EAFBF-D30B-457A-98AC-C05D2E0F44BB}" dt="2024-04-18T23:03:54.751" v="7894" actId="478"/>
          <ac:spMkLst>
            <pc:docMk/>
            <pc:sldMk cId="537528187" sldId="1996"/>
            <ac:spMk id="38" creationId="{A9BFC68C-D6CC-4BD2-1A3D-9D9BDE3F6EA2}"/>
          </ac:spMkLst>
        </pc:spChg>
        <pc:spChg chg="add del mod">
          <ac:chgData name="Min Gao" userId="f4f907a3-1bf3-41e5-95d9-efd655a972c7" providerId="ADAL" clId="{8E3EAFBF-D30B-457A-98AC-C05D2E0F44BB}" dt="2024-04-18T23:03:38.775" v="7892" actId="478"/>
          <ac:spMkLst>
            <pc:docMk/>
            <pc:sldMk cId="537528187" sldId="1996"/>
            <ac:spMk id="42" creationId="{259D0ADD-AD66-391C-2A34-A19BFBBE7A93}"/>
          </ac:spMkLst>
        </pc:spChg>
        <pc:spChg chg="add del mod">
          <ac:chgData name="Min Gao" userId="f4f907a3-1bf3-41e5-95d9-efd655a972c7" providerId="ADAL" clId="{8E3EAFBF-D30B-457A-98AC-C05D2E0F44BB}" dt="2024-04-18T23:03:33.246" v="7891" actId="478"/>
          <ac:spMkLst>
            <pc:docMk/>
            <pc:sldMk cId="537528187" sldId="1996"/>
            <ac:spMk id="43" creationId="{4031E312-DC7E-7F61-5136-DDD465B7A55E}"/>
          </ac:spMkLst>
        </pc:spChg>
        <pc:picChg chg="add del mod">
          <ac:chgData name="Min Gao" userId="f4f907a3-1bf3-41e5-95d9-efd655a972c7" providerId="ADAL" clId="{8E3EAFBF-D30B-457A-98AC-C05D2E0F44BB}" dt="2024-04-10T18:39:58.720" v="322" actId="478"/>
          <ac:picMkLst>
            <pc:docMk/>
            <pc:sldMk cId="537528187" sldId="1996"/>
            <ac:picMk id="2" creationId="{39690C8A-6D78-E94F-7729-A8247CECFB8F}"/>
          </ac:picMkLst>
        </pc:picChg>
        <pc:picChg chg="del">
          <ac:chgData name="Min Gao" userId="f4f907a3-1bf3-41e5-95d9-efd655a972c7" providerId="ADAL" clId="{8E3EAFBF-D30B-457A-98AC-C05D2E0F44BB}" dt="2024-04-10T18:21:35.972" v="70" actId="478"/>
          <ac:picMkLst>
            <pc:docMk/>
            <pc:sldMk cId="537528187" sldId="1996"/>
            <ac:picMk id="6" creationId="{EA078790-EF9E-32F6-B6DC-DB5FC07065A9}"/>
          </ac:picMkLst>
        </pc:picChg>
        <pc:picChg chg="del mod">
          <ac:chgData name="Min Gao" userId="f4f907a3-1bf3-41e5-95d9-efd655a972c7" providerId="ADAL" clId="{8E3EAFBF-D30B-457A-98AC-C05D2E0F44BB}" dt="2024-04-10T18:21:09.625" v="65" actId="478"/>
          <ac:picMkLst>
            <pc:docMk/>
            <pc:sldMk cId="537528187" sldId="1996"/>
            <ac:picMk id="8" creationId="{0DE50CB8-770F-5133-3D4F-2F743E4658D8}"/>
          </ac:picMkLst>
        </pc:picChg>
        <pc:picChg chg="add mod ord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9" creationId="{1C1D96A5-2A4F-A1E4-68E7-A10F632236FD}"/>
          </ac:picMkLst>
        </pc:picChg>
        <pc:picChg chg="del mod">
          <ac:chgData name="Min Gao" userId="f4f907a3-1bf3-41e5-95d9-efd655a972c7" providerId="ADAL" clId="{8E3EAFBF-D30B-457A-98AC-C05D2E0F44BB}" dt="2024-04-18T23:03:33.246" v="7891" actId="478"/>
          <ac:picMkLst>
            <pc:docMk/>
            <pc:sldMk cId="537528187" sldId="1996"/>
            <ac:picMk id="10" creationId="{78B86B53-5741-4E97-D2B1-DD5EB9C84EE9}"/>
          </ac:picMkLst>
        </pc:picChg>
        <pc:picChg chg="del mod">
          <ac:chgData name="Min Gao" userId="f4f907a3-1bf3-41e5-95d9-efd655a972c7" providerId="ADAL" clId="{8E3EAFBF-D30B-457A-98AC-C05D2E0F44BB}" dt="2024-04-18T23:03:38.775" v="7892" actId="478"/>
          <ac:picMkLst>
            <pc:docMk/>
            <pc:sldMk cId="537528187" sldId="1996"/>
            <ac:picMk id="12" creationId="{AAE0B61E-40EF-CBC6-8972-411803B25EC5}"/>
          </ac:picMkLst>
        </pc:picChg>
        <pc:picChg chg="add mod ord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13" creationId="{7165CB16-385D-BA97-1A2A-6523C9A8A226}"/>
          </ac:picMkLst>
        </pc:picChg>
        <pc:picChg chg="add mod">
          <ac:chgData name="Min Gao" userId="f4f907a3-1bf3-41e5-95d9-efd655a972c7" providerId="ADAL" clId="{8E3EAFBF-D30B-457A-98AC-C05D2E0F44BB}" dt="2024-04-18T23:03:03.426" v="7885"/>
          <ac:picMkLst>
            <pc:docMk/>
            <pc:sldMk cId="537528187" sldId="1996"/>
            <ac:picMk id="18" creationId="{53E9B287-E32D-8102-59AE-F33C3BF822BD}"/>
          </ac:picMkLst>
        </pc:picChg>
        <pc:picChg chg="add del mod modCrop">
          <ac:chgData name="Min Gao" userId="f4f907a3-1bf3-41e5-95d9-efd655a972c7" providerId="ADAL" clId="{8E3EAFBF-D30B-457A-98AC-C05D2E0F44BB}" dt="2024-04-10T18:45:15.743" v="333" actId="478"/>
          <ac:picMkLst>
            <pc:docMk/>
            <pc:sldMk cId="537528187" sldId="1996"/>
            <ac:picMk id="18" creationId="{E4096E8C-77E5-A212-4189-702D338FE452}"/>
          </ac:picMkLst>
        </pc:picChg>
        <pc:picChg chg="mod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19" creationId="{1CE8226B-8AB5-4606-60CA-7816BFF75BAE}"/>
          </ac:picMkLst>
        </pc:picChg>
        <pc:picChg chg="mod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20" creationId="{B9EEA152-D84F-5685-42FE-AB41172087E0}"/>
          </ac:picMkLst>
        </pc:picChg>
        <pc:picChg chg="add mod modCrop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21" creationId="{4BD7D1DB-CB56-C9A8-4BF3-AD1563CE3986}"/>
          </ac:picMkLst>
        </pc:picChg>
        <pc:picChg chg="add mod">
          <ac:chgData name="Min Gao" userId="f4f907a3-1bf3-41e5-95d9-efd655a972c7" providerId="ADAL" clId="{8E3EAFBF-D30B-457A-98AC-C05D2E0F44BB}" dt="2024-04-18T23:03:29.871" v="7890" actId="1038"/>
          <ac:picMkLst>
            <pc:docMk/>
            <pc:sldMk cId="537528187" sldId="1996"/>
            <ac:picMk id="22" creationId="{C15F91D1-A9A0-78E9-3D04-E451DB4C2043}"/>
          </ac:picMkLst>
        </pc:picChg>
        <pc:picChg chg="add del mod modCrop">
          <ac:chgData name="Min Gao" userId="f4f907a3-1bf3-41e5-95d9-efd655a972c7" providerId="ADAL" clId="{8E3EAFBF-D30B-457A-98AC-C05D2E0F44BB}" dt="2024-04-10T20:02:51.528" v="474" actId="478"/>
          <ac:picMkLst>
            <pc:docMk/>
            <pc:sldMk cId="537528187" sldId="1996"/>
            <ac:picMk id="22" creationId="{CBFFBDAE-0206-29B6-8C1A-720A5F74D4CA}"/>
          </ac:picMkLst>
        </pc:picChg>
        <pc:picChg chg="add del mod modCrop">
          <ac:chgData name="Min Gao" userId="f4f907a3-1bf3-41e5-95d9-efd655a972c7" providerId="ADAL" clId="{8E3EAFBF-D30B-457A-98AC-C05D2E0F44BB}" dt="2024-04-18T23:03:54.751" v="7894" actId="478"/>
          <ac:picMkLst>
            <pc:docMk/>
            <pc:sldMk cId="537528187" sldId="1996"/>
            <ac:picMk id="25" creationId="{7B344F2A-B225-2B53-560D-D3F7F4724CD7}"/>
          </ac:picMkLst>
        </pc:picChg>
        <pc:picChg chg="add del mod">
          <ac:chgData name="Min Gao" userId="f4f907a3-1bf3-41e5-95d9-efd655a972c7" providerId="ADAL" clId="{8E3EAFBF-D30B-457A-98AC-C05D2E0F44BB}" dt="2024-04-10T19:07:26.341" v="406" actId="478"/>
          <ac:picMkLst>
            <pc:docMk/>
            <pc:sldMk cId="537528187" sldId="1996"/>
            <ac:picMk id="31" creationId="{D5D18C88-60AA-0F5A-2741-18AFBC72AE3A}"/>
          </ac:picMkLst>
        </pc:picChg>
        <pc:picChg chg="add del mod">
          <ac:chgData name="Min Gao" userId="f4f907a3-1bf3-41e5-95d9-efd655a972c7" providerId="ADAL" clId="{8E3EAFBF-D30B-457A-98AC-C05D2E0F44BB}" dt="2024-04-18T23:03:54.751" v="7894" actId="478"/>
          <ac:picMkLst>
            <pc:docMk/>
            <pc:sldMk cId="537528187" sldId="1996"/>
            <ac:picMk id="33" creationId="{47E90BB4-F21C-D050-70EF-7BD47CD186EA}"/>
          </ac:picMkLst>
        </pc:picChg>
        <pc:picChg chg="add mod modCrop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39" creationId="{A3190595-1567-0904-FFC7-D4D36030FF44}"/>
          </ac:picMkLst>
        </pc:picChg>
        <pc:picChg chg="add mod">
          <ac:chgData name="Min Gao" userId="f4f907a3-1bf3-41e5-95d9-efd655a972c7" providerId="ADAL" clId="{8E3EAFBF-D30B-457A-98AC-C05D2E0F44BB}" dt="2024-04-15T17:49:11.668" v="2855" actId="1036"/>
          <ac:picMkLst>
            <pc:docMk/>
            <pc:sldMk cId="537528187" sldId="1996"/>
            <ac:picMk id="41" creationId="{E00BF0FB-0F66-99EB-CAA7-4A4D26AC0A7C}"/>
          </ac:picMkLst>
        </pc:picChg>
        <pc:cxnChg chg="add mod">
          <ac:chgData name="Min Gao" userId="f4f907a3-1bf3-41e5-95d9-efd655a972c7" providerId="ADAL" clId="{8E3EAFBF-D30B-457A-98AC-C05D2E0F44BB}" dt="2024-04-18T23:01:57.125" v="7878" actId="14100"/>
          <ac:cxnSpMkLst>
            <pc:docMk/>
            <pc:sldMk cId="537528187" sldId="1996"/>
            <ac:cxnSpMk id="26" creationId="{BAE3BF29-AABB-030C-A9DB-D250333FAB6C}"/>
          </ac:cxnSpMkLst>
        </pc:cxnChg>
        <pc:cxnChg chg="add mod">
          <ac:chgData name="Min Gao" userId="f4f907a3-1bf3-41e5-95d9-efd655a972c7" providerId="ADAL" clId="{8E3EAFBF-D30B-457A-98AC-C05D2E0F44BB}" dt="2024-04-18T23:01:51.302" v="7876" actId="14100"/>
          <ac:cxnSpMkLst>
            <pc:docMk/>
            <pc:sldMk cId="537528187" sldId="1996"/>
            <ac:cxnSpMk id="27" creationId="{D97CFE44-14E2-3788-B8CF-CA70B1DE7D26}"/>
          </ac:cxnSpMkLst>
        </pc:cxnChg>
        <pc:cxnChg chg="add del mod">
          <ac:chgData name="Min Gao" userId="f4f907a3-1bf3-41e5-95d9-efd655a972c7" providerId="ADAL" clId="{8E3EAFBF-D30B-457A-98AC-C05D2E0F44BB}" dt="2024-04-18T23:03:38.775" v="7892" actId="478"/>
          <ac:cxnSpMkLst>
            <pc:docMk/>
            <pc:sldMk cId="537528187" sldId="1996"/>
            <ac:cxnSpMk id="28" creationId="{376DADF3-D9AD-7DF8-27E7-164951F61767}"/>
          </ac:cxnSpMkLst>
        </pc:cxnChg>
        <pc:cxnChg chg="add del mod">
          <ac:chgData name="Min Gao" userId="f4f907a3-1bf3-41e5-95d9-efd655a972c7" providerId="ADAL" clId="{8E3EAFBF-D30B-457A-98AC-C05D2E0F44BB}" dt="2024-04-18T23:03:38.775" v="7892" actId="478"/>
          <ac:cxnSpMkLst>
            <pc:docMk/>
            <pc:sldMk cId="537528187" sldId="1996"/>
            <ac:cxnSpMk id="29" creationId="{BC1A8367-CA66-B04E-8088-166414CDC36A}"/>
          </ac:cxnSpMkLst>
        </pc:cxnChg>
        <pc:cxnChg chg="add del mod ord">
          <ac:chgData name="Min Gao" userId="f4f907a3-1bf3-41e5-95d9-efd655a972c7" providerId="ADAL" clId="{8E3EAFBF-D30B-457A-98AC-C05D2E0F44BB}" dt="2024-04-18T23:03:54.751" v="7894" actId="478"/>
          <ac:cxnSpMkLst>
            <pc:docMk/>
            <pc:sldMk cId="537528187" sldId="1996"/>
            <ac:cxnSpMk id="30" creationId="{31DB4D8F-C2C9-DC4D-B220-5DB68FEABC22}"/>
          </ac:cxnSpMkLst>
        </pc:cxnChg>
      </pc:sldChg>
      <pc:sldChg chg="delSp add del mod">
        <pc:chgData name="Min Gao" userId="f4f907a3-1bf3-41e5-95d9-efd655a972c7" providerId="ADAL" clId="{8E3EAFBF-D30B-457A-98AC-C05D2E0F44BB}" dt="2024-04-12T21:09:19.309" v="2605" actId="47"/>
        <pc:sldMkLst>
          <pc:docMk/>
          <pc:sldMk cId="3362281972" sldId="1997"/>
        </pc:sldMkLst>
        <pc:picChg chg="del">
          <ac:chgData name="Min Gao" userId="f4f907a3-1bf3-41e5-95d9-efd655a972c7" providerId="ADAL" clId="{8E3EAFBF-D30B-457A-98AC-C05D2E0F44BB}" dt="2024-04-11T21:06:58.263" v="1942" actId="478"/>
          <ac:picMkLst>
            <pc:docMk/>
            <pc:sldMk cId="3362281972" sldId="1997"/>
            <ac:picMk id="24" creationId="{7806800F-993B-D805-FBD6-DE9EA580348B}"/>
          </ac:picMkLst>
        </pc:picChg>
      </pc:sldChg>
      <pc:sldChg chg="modSp add del mod">
        <pc:chgData name="Min Gao" userId="f4f907a3-1bf3-41e5-95d9-efd655a972c7" providerId="ADAL" clId="{8E3EAFBF-D30B-457A-98AC-C05D2E0F44BB}" dt="2024-04-12T21:09:19.309" v="2605" actId="47"/>
        <pc:sldMkLst>
          <pc:docMk/>
          <pc:sldMk cId="2576388733" sldId="1998"/>
        </pc:sldMkLst>
        <pc:picChg chg="mod ord">
          <ac:chgData name="Min Gao" userId="f4f907a3-1bf3-41e5-95d9-efd655a972c7" providerId="ADAL" clId="{8E3EAFBF-D30B-457A-98AC-C05D2E0F44BB}" dt="2024-04-11T21:06:53.597" v="1941" actId="1076"/>
          <ac:picMkLst>
            <pc:docMk/>
            <pc:sldMk cId="2576388733" sldId="1998"/>
            <ac:picMk id="24" creationId="{7806800F-993B-D805-FBD6-DE9EA580348B}"/>
          </ac:picMkLst>
        </pc:picChg>
      </pc:sldChg>
      <pc:sldChg chg="addSp modSp add del mod">
        <pc:chgData name="Min Gao" userId="f4f907a3-1bf3-41e5-95d9-efd655a972c7" providerId="ADAL" clId="{8E3EAFBF-D30B-457A-98AC-C05D2E0F44BB}" dt="2024-04-19T19:52:23.824" v="8383" actId="47"/>
        <pc:sldMkLst>
          <pc:docMk/>
          <pc:sldMk cId="1771529766" sldId="1999"/>
        </pc:sldMkLst>
        <pc:spChg chg="add mod">
          <ac:chgData name="Min Gao" userId="f4f907a3-1bf3-41e5-95d9-efd655a972c7" providerId="ADAL" clId="{8E3EAFBF-D30B-457A-98AC-C05D2E0F44BB}" dt="2024-04-19T18:09:02.104" v="8229" actId="1076"/>
          <ac:spMkLst>
            <pc:docMk/>
            <pc:sldMk cId="1771529766" sldId="1999"/>
            <ac:spMk id="2" creationId="{ED2B115B-234A-7280-0335-E3DFC6883EE2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1" creationId="{7DE33A2E-354F-BA21-000D-1EABA99B4D95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2" creationId="{357A947E-9006-975E-EBC7-6952D9B43AC0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3" creationId="{C0FCF952-D66C-A8C5-FA64-BCB5685CCA68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4" creationId="{191228D1-94CD-221F-150F-32892D8DC7DC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5" creationId="{DD1C56E0-547E-AFBE-A06D-95991566AB67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6" creationId="{7508C15B-E3A6-EDA2-23B5-91A5980FD07B}"/>
          </ac:spMkLst>
        </pc:spChg>
        <pc:spChg chg="mod">
          <ac:chgData name="Min Gao" userId="f4f907a3-1bf3-41e5-95d9-efd655a972c7" providerId="ADAL" clId="{8E3EAFBF-D30B-457A-98AC-C05D2E0F44BB}" dt="2024-04-19T18:06:07.667" v="8154" actId="207"/>
          <ac:spMkLst>
            <pc:docMk/>
            <pc:sldMk cId="1771529766" sldId="1999"/>
            <ac:spMk id="57" creationId="{6318E63D-0A30-179D-3866-F2359172E3ED}"/>
          </ac:spMkLst>
        </pc:spChg>
        <pc:grpChg chg="mod">
          <ac:chgData name="Min Gao" userId="f4f907a3-1bf3-41e5-95d9-efd655a972c7" providerId="ADAL" clId="{8E3EAFBF-D30B-457A-98AC-C05D2E0F44BB}" dt="2024-04-19T18:06:11.184" v="8155" actId="1076"/>
          <ac:grpSpMkLst>
            <pc:docMk/>
            <pc:sldMk cId="1771529766" sldId="1999"/>
            <ac:grpSpMk id="89" creationId="{B117D830-DD8A-5BAA-854B-12CF46AC9A70}"/>
          </ac:grpSpMkLst>
        </pc:grpChg>
      </pc:sldChg>
      <pc:sldChg chg="addSp delSp modSp add del mod modAnim">
        <pc:chgData name="Min Gao" userId="f4f907a3-1bf3-41e5-95d9-efd655a972c7" providerId="ADAL" clId="{8E3EAFBF-D30B-457A-98AC-C05D2E0F44BB}" dt="2024-04-17T17:50:39.664" v="5551" actId="47"/>
        <pc:sldMkLst>
          <pc:docMk/>
          <pc:sldMk cId="4217842787" sldId="1999"/>
        </pc:sldMkLst>
        <pc:spChg chg="mod topLvl">
          <ac:chgData name="Min Gao" userId="f4f907a3-1bf3-41e5-95d9-efd655a972c7" providerId="ADAL" clId="{8E3EAFBF-D30B-457A-98AC-C05D2E0F44BB}" dt="2024-04-12T20:27:20.369" v="2524" actId="164"/>
          <ac:spMkLst>
            <pc:docMk/>
            <pc:sldMk cId="4217842787" sldId="1999"/>
            <ac:spMk id="13" creationId="{8392BCA0-ABD4-499C-F9FB-38FC61AC1EC1}"/>
          </ac:spMkLst>
        </pc:spChg>
        <pc:spChg chg="mod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14" creationId="{46BD4994-9A81-211A-4AAC-0CA1BD2C0109}"/>
          </ac:spMkLst>
        </pc:spChg>
        <pc:spChg chg="mod topLvl">
          <ac:chgData name="Min Gao" userId="f4f907a3-1bf3-41e5-95d9-efd655a972c7" providerId="ADAL" clId="{8E3EAFBF-D30B-457A-98AC-C05D2E0F44BB}" dt="2024-04-12T20:27:20.369" v="2524" actId="164"/>
          <ac:spMkLst>
            <pc:docMk/>
            <pc:sldMk cId="4217842787" sldId="1999"/>
            <ac:spMk id="15" creationId="{B22C98ED-C9B4-4F48-BEBA-2AE056F257B3}"/>
          </ac:spMkLst>
        </pc:spChg>
        <pc:spChg chg="mod">
          <ac:chgData name="Min Gao" userId="f4f907a3-1bf3-41e5-95d9-efd655a972c7" providerId="ADAL" clId="{8E3EAFBF-D30B-457A-98AC-C05D2E0F44BB}" dt="2024-04-12T20:24:05.401" v="2481" actId="165"/>
          <ac:spMkLst>
            <pc:docMk/>
            <pc:sldMk cId="4217842787" sldId="1999"/>
            <ac:spMk id="16" creationId="{59FDFDC6-5EFC-0945-6D76-0F4D215A4216}"/>
          </ac:spMkLst>
        </pc:spChg>
        <pc:spChg chg="mod">
          <ac:chgData name="Min Gao" userId="f4f907a3-1bf3-41e5-95d9-efd655a972c7" providerId="ADAL" clId="{8E3EAFBF-D30B-457A-98AC-C05D2E0F44BB}" dt="2024-04-12T20:24:05.401" v="2481" actId="165"/>
          <ac:spMkLst>
            <pc:docMk/>
            <pc:sldMk cId="4217842787" sldId="1999"/>
            <ac:spMk id="17" creationId="{87B8AAA0-6934-5D2C-4A17-B8CE5FB9B4DD}"/>
          </ac:spMkLst>
        </pc:spChg>
        <pc:spChg chg="mod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35" creationId="{487555FD-ADAA-6339-FD26-20A693932F3B}"/>
          </ac:spMkLst>
        </pc:spChg>
        <pc:spChg chg="mod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56" creationId="{B0C4801B-DEA7-8A17-2488-62EA8910CAC1}"/>
          </ac:spMkLst>
        </pc:spChg>
        <pc:spChg chg="mod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57" creationId="{89D69189-9FB0-AA25-832A-5611ED3953CE}"/>
          </ac:spMkLst>
        </pc:spChg>
        <pc:spChg chg="mod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65" creationId="{FAFD06DE-E06E-7D61-D234-867913C6C8B6}"/>
          </ac:spMkLst>
        </pc:spChg>
        <pc:spChg chg="mod ord topLvl">
          <ac:chgData name="Min Gao" userId="f4f907a3-1bf3-41e5-95d9-efd655a972c7" providerId="ADAL" clId="{8E3EAFBF-D30B-457A-98AC-C05D2E0F44BB}" dt="2024-04-12T20:25:12.971" v="2503" actId="164"/>
          <ac:spMkLst>
            <pc:docMk/>
            <pc:sldMk cId="4217842787" sldId="1999"/>
            <ac:spMk id="66" creationId="{B5E9CEE6-21E7-6587-7A37-3F523195ADBE}"/>
          </ac:spMkLst>
        </pc:spChg>
        <pc:spChg chg="mod topLvl">
          <ac:chgData name="Min Gao" userId="f4f907a3-1bf3-41e5-95d9-efd655a972c7" providerId="ADAL" clId="{8E3EAFBF-D30B-457A-98AC-C05D2E0F44BB}" dt="2024-04-12T20:27:20.369" v="2524" actId="164"/>
          <ac:spMkLst>
            <pc:docMk/>
            <pc:sldMk cId="4217842787" sldId="1999"/>
            <ac:spMk id="70" creationId="{21BD5D85-C959-ADD3-E1EE-5934A0D2361B}"/>
          </ac:spMkLst>
        </pc:spChg>
        <pc:spChg chg="add del mod topLvl">
          <ac:chgData name="Min Gao" userId="f4f907a3-1bf3-41e5-95d9-efd655a972c7" providerId="ADAL" clId="{8E3EAFBF-D30B-457A-98AC-C05D2E0F44BB}" dt="2024-04-12T20:28:48.465" v="2595" actId="1038"/>
          <ac:spMkLst>
            <pc:docMk/>
            <pc:sldMk cId="4217842787" sldId="1999"/>
            <ac:spMk id="74" creationId="{9BDCB890-ABEC-5C5D-E6A1-82DB7ADEBF85}"/>
          </ac:spMkLst>
        </pc:spChg>
        <pc:spChg chg="mod topLvl">
          <ac:chgData name="Min Gao" userId="f4f907a3-1bf3-41e5-95d9-efd655a972c7" providerId="ADAL" clId="{8E3EAFBF-D30B-457A-98AC-C05D2E0F44BB}" dt="2024-04-12T20:27:20.369" v="2524" actId="164"/>
          <ac:spMkLst>
            <pc:docMk/>
            <pc:sldMk cId="4217842787" sldId="1999"/>
            <ac:spMk id="76" creationId="{EC2E0794-A049-1BBA-F155-2975A6D388EC}"/>
          </ac:spMkLst>
        </pc:spChg>
        <pc:spChg chg="mod topLvl">
          <ac:chgData name="Min Gao" userId="f4f907a3-1bf3-41e5-95d9-efd655a972c7" providerId="ADAL" clId="{8E3EAFBF-D30B-457A-98AC-C05D2E0F44BB}" dt="2024-04-16T05:55:14.162" v="4494" actId="1035"/>
          <ac:spMkLst>
            <pc:docMk/>
            <pc:sldMk cId="4217842787" sldId="1999"/>
            <ac:spMk id="78" creationId="{0002C6DD-B410-58B1-1022-E0DF29C712EA}"/>
          </ac:spMkLst>
        </pc:spChg>
        <pc:spChg chg="mod ord topLvl">
          <ac:chgData name="Min Gao" userId="f4f907a3-1bf3-41e5-95d9-efd655a972c7" providerId="ADAL" clId="{8E3EAFBF-D30B-457A-98AC-C05D2E0F44BB}" dt="2024-04-17T00:16:07.034" v="5066" actId="1076"/>
          <ac:spMkLst>
            <pc:docMk/>
            <pc:sldMk cId="4217842787" sldId="1999"/>
            <ac:spMk id="84" creationId="{707D3892-A914-5302-3AE8-3171A434A7DE}"/>
          </ac:spMkLst>
        </pc:spChg>
        <pc:spChg chg="mod ord topLvl">
          <ac:chgData name="Min Gao" userId="f4f907a3-1bf3-41e5-95d9-efd655a972c7" providerId="ADAL" clId="{8E3EAFBF-D30B-457A-98AC-C05D2E0F44BB}" dt="2024-04-12T20:25:12.971" v="2503" actId="164"/>
          <ac:spMkLst>
            <pc:docMk/>
            <pc:sldMk cId="4217842787" sldId="1999"/>
            <ac:spMk id="85" creationId="{15867ED1-0B6C-5E3D-EABB-A1CEDDB047F5}"/>
          </ac:spMkLst>
        </pc:spChg>
        <pc:spChg chg="mod ord topLvl">
          <ac:chgData name="Min Gao" userId="f4f907a3-1bf3-41e5-95d9-efd655a972c7" providerId="ADAL" clId="{8E3EAFBF-D30B-457A-98AC-C05D2E0F44BB}" dt="2024-04-12T20:25:44.495" v="2506" actId="1037"/>
          <ac:spMkLst>
            <pc:docMk/>
            <pc:sldMk cId="4217842787" sldId="1999"/>
            <ac:spMk id="88" creationId="{CEE6D156-6376-8BE9-0BB4-898587EE1345}"/>
          </ac:spMkLst>
        </pc:spChg>
        <pc:spChg chg="mod ord topLvl">
          <ac:chgData name="Min Gao" userId="f4f907a3-1bf3-41e5-95d9-efd655a972c7" providerId="ADAL" clId="{8E3EAFBF-D30B-457A-98AC-C05D2E0F44BB}" dt="2024-04-12T20:23:59.430" v="2480" actId="165"/>
          <ac:spMkLst>
            <pc:docMk/>
            <pc:sldMk cId="4217842787" sldId="1999"/>
            <ac:spMk id="90" creationId="{DF7B0125-3526-C30A-A236-EC915F72ED52}"/>
          </ac:spMkLst>
        </pc:spChg>
        <pc:spChg chg="add mod">
          <ac:chgData name="Min Gao" userId="f4f907a3-1bf3-41e5-95d9-efd655a972c7" providerId="ADAL" clId="{8E3EAFBF-D30B-457A-98AC-C05D2E0F44BB}" dt="2024-04-16T05:45:05.639" v="4350" actId="164"/>
          <ac:spMkLst>
            <pc:docMk/>
            <pc:sldMk cId="4217842787" sldId="1999"/>
            <ac:spMk id="95" creationId="{8A664991-EE05-AFA7-8F3D-B67869A45F0B}"/>
          </ac:spMkLst>
        </pc:spChg>
        <pc:spChg chg="add mod">
          <ac:chgData name="Min Gao" userId="f4f907a3-1bf3-41e5-95d9-efd655a972c7" providerId="ADAL" clId="{8E3EAFBF-D30B-457A-98AC-C05D2E0F44BB}" dt="2024-04-16T05:45:05.639" v="4350" actId="164"/>
          <ac:spMkLst>
            <pc:docMk/>
            <pc:sldMk cId="4217842787" sldId="1999"/>
            <ac:spMk id="102" creationId="{F79A7255-E713-0409-6760-623E06960169}"/>
          </ac:spMkLst>
        </pc:spChg>
        <pc:spChg chg="add del mod">
          <ac:chgData name="Min Gao" userId="f4f907a3-1bf3-41e5-95d9-efd655a972c7" providerId="ADAL" clId="{8E3EAFBF-D30B-457A-98AC-C05D2E0F44BB}" dt="2024-04-16T05:52:39.256" v="4470" actId="478"/>
          <ac:spMkLst>
            <pc:docMk/>
            <pc:sldMk cId="4217842787" sldId="1999"/>
            <ac:spMk id="115" creationId="{CF05AFE7-F18D-A51A-EDAF-EE19330F3DDE}"/>
          </ac:spMkLst>
        </pc:spChg>
        <pc:spChg chg="add del mod">
          <ac:chgData name="Min Gao" userId="f4f907a3-1bf3-41e5-95d9-efd655a972c7" providerId="ADAL" clId="{8E3EAFBF-D30B-457A-98AC-C05D2E0F44BB}" dt="2024-04-16T05:52:39.256" v="4470" actId="478"/>
          <ac:spMkLst>
            <pc:docMk/>
            <pc:sldMk cId="4217842787" sldId="1999"/>
            <ac:spMk id="116" creationId="{429897EC-6A10-CA5F-C4E0-8C460BE16937}"/>
          </ac:spMkLst>
        </pc:spChg>
        <pc:grpChg chg="mod ord topLvl">
          <ac:chgData name="Min Gao" userId="f4f907a3-1bf3-41e5-95d9-efd655a972c7" providerId="ADAL" clId="{8E3EAFBF-D30B-457A-98AC-C05D2E0F44BB}" dt="2024-04-12T20:25:12.971" v="2503" actId="164"/>
          <ac:grpSpMkLst>
            <pc:docMk/>
            <pc:sldMk cId="4217842787" sldId="1999"/>
            <ac:grpSpMk id="31" creationId="{5CA49EC5-B2B9-4300-3754-FB68E0BD60CB}"/>
          </ac:grpSpMkLst>
        </pc:grpChg>
        <pc:grpChg chg="add del mod topLvl">
          <ac:chgData name="Min Gao" userId="f4f907a3-1bf3-41e5-95d9-efd655a972c7" providerId="ADAL" clId="{8E3EAFBF-D30B-457A-98AC-C05D2E0F44BB}" dt="2024-04-12T20:24:05.401" v="2481" actId="165"/>
          <ac:grpSpMkLst>
            <pc:docMk/>
            <pc:sldMk cId="4217842787" sldId="1999"/>
            <ac:grpSpMk id="50" creationId="{6FA701E3-A761-8062-D32E-B4DDEC9B608A}"/>
          </ac:grpSpMkLst>
        </pc:grpChg>
        <pc:grpChg chg="add mod topLvl">
          <ac:chgData name="Min Gao" userId="f4f907a3-1bf3-41e5-95d9-efd655a972c7" providerId="ADAL" clId="{8E3EAFBF-D30B-457A-98AC-C05D2E0F44BB}" dt="2024-04-12T20:25:12.971" v="2503" actId="164"/>
          <ac:grpSpMkLst>
            <pc:docMk/>
            <pc:sldMk cId="4217842787" sldId="1999"/>
            <ac:grpSpMk id="51" creationId="{92F04452-4439-F96F-DFFD-48E1501310D5}"/>
          </ac:grpSpMkLst>
        </pc:grpChg>
        <pc:grpChg chg="add del mod">
          <ac:chgData name="Min Gao" userId="f4f907a3-1bf3-41e5-95d9-efd655a972c7" providerId="ADAL" clId="{8E3EAFBF-D30B-457A-98AC-C05D2E0F44BB}" dt="2024-04-12T20:23:59.430" v="2480" actId="165"/>
          <ac:grpSpMkLst>
            <pc:docMk/>
            <pc:sldMk cId="4217842787" sldId="1999"/>
            <ac:grpSpMk id="52" creationId="{53488553-1739-0688-B619-DB95C1FBF719}"/>
          </ac:grpSpMkLst>
        </pc:grpChg>
        <pc:grpChg chg="add mod">
          <ac:chgData name="Min Gao" userId="f4f907a3-1bf3-41e5-95d9-efd655a972c7" providerId="ADAL" clId="{8E3EAFBF-D30B-457A-98AC-C05D2E0F44BB}" dt="2024-04-17T00:16:07.034" v="5066" actId="1076"/>
          <ac:grpSpMkLst>
            <pc:docMk/>
            <pc:sldMk cId="4217842787" sldId="1999"/>
            <ac:grpSpMk id="53" creationId="{D85192CE-0337-24DC-105C-B52E704F7B2F}"/>
          </ac:grpSpMkLst>
        </pc:grpChg>
        <pc:grpChg chg="add mod">
          <ac:chgData name="Min Gao" userId="f4f907a3-1bf3-41e5-95d9-efd655a972c7" providerId="ADAL" clId="{8E3EAFBF-D30B-457A-98AC-C05D2E0F44BB}" dt="2024-04-17T00:16:07.034" v="5066" actId="1076"/>
          <ac:grpSpMkLst>
            <pc:docMk/>
            <pc:sldMk cId="4217842787" sldId="1999"/>
            <ac:grpSpMk id="54" creationId="{F4950E73-8968-0808-7C7B-14D668DEED43}"/>
          </ac:grpSpMkLst>
        </pc:grpChg>
        <pc:grpChg chg="add del mod ord">
          <ac:chgData name="Min Gao" userId="f4f907a3-1bf3-41e5-95d9-efd655a972c7" providerId="ADAL" clId="{8E3EAFBF-D30B-457A-98AC-C05D2E0F44BB}" dt="2024-04-16T05:47:44.095" v="4412" actId="478"/>
          <ac:grpSpMkLst>
            <pc:docMk/>
            <pc:sldMk cId="4217842787" sldId="1999"/>
            <ac:grpSpMk id="103" creationId="{4CBDFE0E-E2C1-F2CF-E2D8-40CF3ED8CD2B}"/>
          </ac:grpSpMkLst>
        </pc:grpChg>
        <pc:grpChg chg="del mod topLvl">
          <ac:chgData name="Min Gao" userId="f4f907a3-1bf3-41e5-95d9-efd655a972c7" providerId="ADAL" clId="{8E3EAFBF-D30B-457A-98AC-C05D2E0F44BB}" dt="2024-04-12T20:26:57.193" v="2519" actId="165"/>
          <ac:grpSpMkLst>
            <pc:docMk/>
            <pc:sldMk cId="4217842787" sldId="1999"/>
            <ac:grpSpMk id="104" creationId="{C1DA3717-9FA3-9AB0-843C-243B0174F90B}"/>
          </ac:grpSpMkLst>
        </pc:grpChg>
        <pc:grpChg chg="del mod topLvl">
          <ac:chgData name="Min Gao" userId="f4f907a3-1bf3-41e5-95d9-efd655a972c7" providerId="ADAL" clId="{8E3EAFBF-D30B-457A-98AC-C05D2E0F44BB}" dt="2024-04-12T20:26:55.065" v="2518" actId="165"/>
          <ac:grpSpMkLst>
            <pc:docMk/>
            <pc:sldMk cId="4217842787" sldId="1999"/>
            <ac:grpSpMk id="105" creationId="{9F1155A8-8D76-87BF-2741-893FC0242732}"/>
          </ac:grpSpMkLst>
        </pc:grpChg>
        <pc:grpChg chg="del mod">
          <ac:chgData name="Min Gao" userId="f4f907a3-1bf3-41e5-95d9-efd655a972c7" providerId="ADAL" clId="{8E3EAFBF-D30B-457A-98AC-C05D2E0F44BB}" dt="2024-04-12T20:26:50.547" v="2517" actId="165"/>
          <ac:grpSpMkLst>
            <pc:docMk/>
            <pc:sldMk cId="4217842787" sldId="1999"/>
            <ac:grpSpMk id="106" creationId="{77544091-CAFC-2DAB-1831-D311FBD022A6}"/>
          </ac:grpSpMkLst>
        </pc:grpChg>
        <pc:grpChg chg="del">
          <ac:chgData name="Min Gao" userId="f4f907a3-1bf3-41e5-95d9-efd655a972c7" providerId="ADAL" clId="{8E3EAFBF-D30B-457A-98AC-C05D2E0F44BB}" dt="2024-04-12T18:33:16.148" v="2251" actId="165"/>
          <ac:grpSpMkLst>
            <pc:docMk/>
            <pc:sldMk cId="4217842787" sldId="1999"/>
            <ac:grpSpMk id="120" creationId="{8D4059F6-1B67-B1C1-DF22-2E9546DDDB60}"/>
          </ac:grpSpMkLst>
        </pc:grpChg>
        <pc:grpChg chg="del mod">
          <ac:chgData name="Min Gao" userId="f4f907a3-1bf3-41e5-95d9-efd655a972c7" providerId="ADAL" clId="{8E3EAFBF-D30B-457A-98AC-C05D2E0F44BB}" dt="2024-04-16T05:43:00.529" v="4329" actId="165"/>
          <ac:grpSpMkLst>
            <pc:docMk/>
            <pc:sldMk cId="4217842787" sldId="1999"/>
            <ac:grpSpMk id="126" creationId="{6F0D82CF-5F87-ED45-CB0F-767826AE75B9}"/>
          </ac:grpSpMkLst>
        </pc:grpChg>
        <pc:grpChg chg="add mod">
          <ac:chgData name="Min Gao" userId="f4f907a3-1bf3-41e5-95d9-efd655a972c7" providerId="ADAL" clId="{8E3EAFBF-D30B-457A-98AC-C05D2E0F44BB}" dt="2024-04-16T05:54:06.643" v="4485" actId="164"/>
          <ac:grpSpMkLst>
            <pc:docMk/>
            <pc:sldMk cId="4217842787" sldId="1999"/>
            <ac:grpSpMk id="127" creationId="{371866F1-EF73-C24B-C1DD-5ECC520B7720}"/>
          </ac:grpSpMkLst>
        </pc:grpChg>
        <pc:grpChg chg="add mod">
          <ac:chgData name="Min Gao" userId="f4f907a3-1bf3-41e5-95d9-efd655a972c7" providerId="ADAL" clId="{8E3EAFBF-D30B-457A-98AC-C05D2E0F44BB}" dt="2024-04-16T05:54:06.643" v="4485" actId="164"/>
          <ac:grpSpMkLst>
            <pc:docMk/>
            <pc:sldMk cId="4217842787" sldId="1999"/>
            <ac:grpSpMk id="130" creationId="{CB8FF5CF-F712-3AC6-9021-516839D77784}"/>
          </ac:grpSpMkLst>
        </pc:grpChg>
        <pc:grpChg chg="add mod">
          <ac:chgData name="Min Gao" userId="f4f907a3-1bf3-41e5-95d9-efd655a972c7" providerId="ADAL" clId="{8E3EAFBF-D30B-457A-98AC-C05D2E0F44BB}" dt="2024-04-17T00:16:07.034" v="5066" actId="1076"/>
          <ac:grpSpMkLst>
            <pc:docMk/>
            <pc:sldMk cId="4217842787" sldId="1999"/>
            <ac:grpSpMk id="131" creationId="{8CCC63F5-B6CD-2B59-AE88-B8A4CA3BAD9A}"/>
          </ac:grpSpMkLst>
        </pc:grpChg>
        <pc:picChg chg="mod topLvl">
          <ac:chgData name="Min Gao" userId="f4f907a3-1bf3-41e5-95d9-efd655a972c7" providerId="ADAL" clId="{8E3EAFBF-D30B-457A-98AC-C05D2E0F44BB}" dt="2024-04-12T20:27:20.369" v="2524" actId="164"/>
          <ac:picMkLst>
            <pc:docMk/>
            <pc:sldMk cId="4217842787" sldId="1999"/>
            <ac:picMk id="3" creationId="{B20F72E6-A6C4-B56C-C125-521D259DB479}"/>
          </ac:picMkLst>
        </pc:picChg>
        <pc:picChg chg="add del mod">
          <ac:chgData name="Min Gao" userId="f4f907a3-1bf3-41e5-95d9-efd655a972c7" providerId="ADAL" clId="{8E3EAFBF-D30B-457A-98AC-C05D2E0F44BB}" dt="2024-04-12T18:35:21.845" v="2262" actId="478"/>
          <ac:picMkLst>
            <pc:docMk/>
            <pc:sldMk cId="4217842787" sldId="1999"/>
            <ac:picMk id="7" creationId="{83B8DBB8-9D47-62B7-E4BA-37364C49EC80}"/>
          </ac:picMkLst>
        </pc:picChg>
        <pc:picChg chg="mod topLvl">
          <ac:chgData name="Min Gao" userId="f4f907a3-1bf3-41e5-95d9-efd655a972c7" providerId="ADAL" clId="{8E3EAFBF-D30B-457A-98AC-C05D2E0F44BB}" dt="2024-04-12T20:27:20.369" v="2524" actId="164"/>
          <ac:picMkLst>
            <pc:docMk/>
            <pc:sldMk cId="4217842787" sldId="1999"/>
            <ac:picMk id="8" creationId="{B0215D4B-D419-72E3-944F-40D550443916}"/>
          </ac:picMkLst>
        </pc:picChg>
        <pc:picChg chg="add del mod">
          <ac:chgData name="Min Gao" userId="f4f907a3-1bf3-41e5-95d9-efd655a972c7" providerId="ADAL" clId="{8E3EAFBF-D30B-457A-98AC-C05D2E0F44BB}" dt="2024-04-12T17:20:46.652" v="2240" actId="478"/>
          <ac:picMkLst>
            <pc:docMk/>
            <pc:sldMk cId="4217842787" sldId="1999"/>
            <ac:picMk id="10" creationId="{3195C279-0566-16B7-1BEA-5F8CDDE285B4}"/>
          </ac:picMkLst>
        </pc:picChg>
        <pc:picChg chg="add del mod">
          <ac:chgData name="Min Gao" userId="f4f907a3-1bf3-41e5-95d9-efd655a972c7" providerId="ADAL" clId="{8E3EAFBF-D30B-457A-98AC-C05D2E0F44BB}" dt="2024-04-12T18:05:09.648" v="2244" actId="478"/>
          <ac:picMkLst>
            <pc:docMk/>
            <pc:sldMk cId="4217842787" sldId="1999"/>
            <ac:picMk id="12" creationId="{A9E0AEFF-C88E-2BE7-9154-6AD20332EE1E}"/>
          </ac:picMkLst>
        </pc:picChg>
        <pc:picChg chg="add del mod topLvl">
          <ac:chgData name="Min Gao" userId="f4f907a3-1bf3-41e5-95d9-efd655a972c7" providerId="ADAL" clId="{8E3EAFBF-D30B-457A-98AC-C05D2E0F44BB}" dt="2024-04-12T18:33:23.494" v="2254" actId="478"/>
          <ac:picMkLst>
            <pc:docMk/>
            <pc:sldMk cId="4217842787" sldId="1999"/>
            <ac:picMk id="19" creationId="{DEA76300-8BD3-9690-A2FD-FCA7FCBE9699}"/>
          </ac:picMkLst>
        </pc:picChg>
        <pc:picChg chg="add del mod">
          <ac:chgData name="Min Gao" userId="f4f907a3-1bf3-41e5-95d9-efd655a972c7" providerId="ADAL" clId="{8E3EAFBF-D30B-457A-98AC-C05D2E0F44BB}" dt="2024-04-12T18:33:11.407" v="2250" actId="478"/>
          <ac:picMkLst>
            <pc:docMk/>
            <pc:sldMk cId="4217842787" sldId="1999"/>
            <ac:picMk id="21" creationId="{CACC4C63-2EBB-7897-722F-819F49C135C6}"/>
          </ac:picMkLst>
        </pc:picChg>
        <pc:picChg chg="del">
          <ac:chgData name="Min Gao" userId="f4f907a3-1bf3-41e5-95d9-efd655a972c7" providerId="ADAL" clId="{8E3EAFBF-D30B-457A-98AC-C05D2E0F44BB}" dt="2024-04-12T17:20:32.095" v="2235" actId="478"/>
          <ac:picMkLst>
            <pc:docMk/>
            <pc:sldMk cId="4217842787" sldId="1999"/>
            <ac:picMk id="24" creationId="{680543E4-85BB-0E16-5898-CFAC13E8075C}"/>
          </ac:picMkLst>
        </pc:picChg>
        <pc:picChg chg="add del mod">
          <ac:chgData name="Min Gao" userId="f4f907a3-1bf3-41e5-95d9-efd655a972c7" providerId="ADAL" clId="{8E3EAFBF-D30B-457A-98AC-C05D2E0F44BB}" dt="2024-04-12T18:35:21.845" v="2262" actId="478"/>
          <ac:picMkLst>
            <pc:docMk/>
            <pc:sldMk cId="4217842787" sldId="1999"/>
            <ac:picMk id="25" creationId="{7B56714D-0D49-7828-5435-D8D1CAA83179}"/>
          </ac:picMkLst>
        </pc:picChg>
        <pc:picChg chg="del mod">
          <ac:chgData name="Min Gao" userId="f4f907a3-1bf3-41e5-95d9-efd655a972c7" providerId="ADAL" clId="{8E3EAFBF-D30B-457A-98AC-C05D2E0F44BB}" dt="2024-04-12T18:33:25.919" v="2255" actId="478"/>
          <ac:picMkLst>
            <pc:docMk/>
            <pc:sldMk cId="4217842787" sldId="1999"/>
            <ac:picMk id="27" creationId="{A8AC6207-CC5E-02F1-2CFC-831150B55BAB}"/>
          </ac:picMkLst>
        </pc:picChg>
        <pc:picChg chg="add del mod">
          <ac:chgData name="Min Gao" userId="f4f907a3-1bf3-41e5-95d9-efd655a972c7" providerId="ADAL" clId="{8E3EAFBF-D30B-457A-98AC-C05D2E0F44BB}" dt="2024-04-12T18:35:21.845" v="2262" actId="478"/>
          <ac:picMkLst>
            <pc:docMk/>
            <pc:sldMk cId="4217842787" sldId="1999"/>
            <ac:picMk id="28" creationId="{1DB323D0-0C4E-3873-1277-23173EB5EB70}"/>
          </ac:picMkLst>
        </pc:picChg>
        <pc:picChg chg="del">
          <ac:chgData name="Min Gao" userId="f4f907a3-1bf3-41e5-95d9-efd655a972c7" providerId="ADAL" clId="{8E3EAFBF-D30B-457A-98AC-C05D2E0F44BB}" dt="2024-04-12T17:20:32.934" v="2236" actId="478"/>
          <ac:picMkLst>
            <pc:docMk/>
            <pc:sldMk cId="4217842787" sldId="1999"/>
            <ac:picMk id="29" creationId="{6F5B90DF-DA46-448E-2BF9-A41835EF2107}"/>
          </ac:picMkLst>
        </pc:picChg>
        <pc:picChg chg="add del mod">
          <ac:chgData name="Min Gao" userId="f4f907a3-1bf3-41e5-95d9-efd655a972c7" providerId="ADAL" clId="{8E3EAFBF-D30B-457A-98AC-C05D2E0F44BB}" dt="2024-04-12T18:35:21.845" v="2262" actId="478"/>
          <ac:picMkLst>
            <pc:docMk/>
            <pc:sldMk cId="4217842787" sldId="1999"/>
            <ac:picMk id="32" creationId="{115B3E40-5777-B66A-883F-544531DDCD0A}"/>
          </ac:picMkLst>
        </pc:picChg>
        <pc:picChg chg="add mod">
          <ac:chgData name="Min Gao" userId="f4f907a3-1bf3-41e5-95d9-efd655a972c7" providerId="ADAL" clId="{8E3EAFBF-D30B-457A-98AC-C05D2E0F44BB}" dt="2024-04-12T18:35:26.328" v="2263"/>
          <ac:picMkLst>
            <pc:docMk/>
            <pc:sldMk cId="4217842787" sldId="1999"/>
            <ac:picMk id="34" creationId="{82ED21B5-AD0E-38AA-0AB5-0124FD5DF3A7}"/>
          </ac:picMkLst>
        </pc:picChg>
        <pc:picChg chg="add mod">
          <ac:chgData name="Min Gao" userId="f4f907a3-1bf3-41e5-95d9-efd655a972c7" providerId="ADAL" clId="{8E3EAFBF-D30B-457A-98AC-C05D2E0F44BB}" dt="2024-04-12T18:35:26.328" v="2263"/>
          <ac:picMkLst>
            <pc:docMk/>
            <pc:sldMk cId="4217842787" sldId="1999"/>
            <ac:picMk id="37" creationId="{67AE362A-4568-44BD-C3C9-B8B0C64D3AF7}"/>
          </ac:picMkLst>
        </pc:picChg>
        <pc:picChg chg="add mod">
          <ac:chgData name="Min Gao" userId="f4f907a3-1bf3-41e5-95d9-efd655a972c7" providerId="ADAL" clId="{8E3EAFBF-D30B-457A-98AC-C05D2E0F44BB}" dt="2024-04-12T18:35:26.328" v="2263"/>
          <ac:picMkLst>
            <pc:docMk/>
            <pc:sldMk cId="4217842787" sldId="1999"/>
            <ac:picMk id="39" creationId="{39F6E0EB-3DEE-36C4-0EA7-3676B3D1CACD}"/>
          </ac:picMkLst>
        </pc:picChg>
        <pc:picChg chg="add mod">
          <ac:chgData name="Min Gao" userId="f4f907a3-1bf3-41e5-95d9-efd655a972c7" providerId="ADAL" clId="{8E3EAFBF-D30B-457A-98AC-C05D2E0F44BB}" dt="2024-04-12T18:35:26.328" v="2263"/>
          <ac:picMkLst>
            <pc:docMk/>
            <pc:sldMk cId="4217842787" sldId="1999"/>
            <ac:picMk id="41" creationId="{E7F9F37A-9888-64F7-EE5A-5C3891E0AB55}"/>
          </ac:picMkLst>
        </pc:picChg>
        <pc:picChg chg="add mod">
          <ac:chgData name="Min Gao" userId="f4f907a3-1bf3-41e5-95d9-efd655a972c7" providerId="ADAL" clId="{8E3EAFBF-D30B-457A-98AC-C05D2E0F44BB}" dt="2024-04-12T20:23:59.430" v="2480" actId="165"/>
          <ac:picMkLst>
            <pc:docMk/>
            <pc:sldMk cId="4217842787" sldId="1999"/>
            <ac:picMk id="43" creationId="{6958AAC0-5A62-B995-9646-5B7A65826365}"/>
          </ac:picMkLst>
        </pc:picChg>
        <pc:picChg chg="add mod ord">
          <ac:chgData name="Min Gao" userId="f4f907a3-1bf3-41e5-95d9-efd655a972c7" providerId="ADAL" clId="{8E3EAFBF-D30B-457A-98AC-C05D2E0F44BB}" dt="2024-04-17T00:16:07.034" v="5066" actId="1076"/>
          <ac:picMkLst>
            <pc:docMk/>
            <pc:sldMk cId="4217842787" sldId="1999"/>
            <ac:picMk id="45" creationId="{ED4CD025-FEEA-AE87-1577-E3E3E1580F8D}"/>
          </ac:picMkLst>
        </pc:picChg>
        <pc:picChg chg="add mod topLvl">
          <ac:chgData name="Min Gao" userId="f4f907a3-1bf3-41e5-95d9-efd655a972c7" providerId="ADAL" clId="{8E3EAFBF-D30B-457A-98AC-C05D2E0F44BB}" dt="2024-04-12T20:25:12.971" v="2503" actId="164"/>
          <ac:picMkLst>
            <pc:docMk/>
            <pc:sldMk cId="4217842787" sldId="1999"/>
            <ac:picMk id="47" creationId="{4F07A3B9-A4E4-6229-F295-E30F0E399516}"/>
          </ac:picMkLst>
        </pc:picChg>
        <pc:picChg chg="add mod ord">
          <ac:chgData name="Min Gao" userId="f4f907a3-1bf3-41e5-95d9-efd655a972c7" providerId="ADAL" clId="{8E3EAFBF-D30B-457A-98AC-C05D2E0F44BB}" dt="2024-04-17T00:16:07.034" v="5066" actId="1076"/>
          <ac:picMkLst>
            <pc:docMk/>
            <pc:sldMk cId="4217842787" sldId="1999"/>
            <ac:picMk id="49" creationId="{D24CB62C-E73F-791F-CF36-ED4CC4D33231}"/>
          </ac:picMkLst>
        </pc:picChg>
        <pc:picChg chg="mod">
          <ac:chgData name="Min Gao" userId="f4f907a3-1bf3-41e5-95d9-efd655a972c7" providerId="ADAL" clId="{8E3EAFBF-D30B-457A-98AC-C05D2E0F44BB}" dt="2024-04-17T00:16:07.034" v="5066" actId="1076"/>
          <ac:picMkLst>
            <pc:docMk/>
            <pc:sldMk cId="4217842787" sldId="1999"/>
            <ac:picMk id="55" creationId="{DECEE2BB-ADCC-B1B8-2BEA-1B44E83B537B}"/>
          </ac:picMkLst>
        </pc:picChg>
        <pc:picChg chg="mod">
          <ac:chgData name="Min Gao" userId="f4f907a3-1bf3-41e5-95d9-efd655a972c7" providerId="ADAL" clId="{8E3EAFBF-D30B-457A-98AC-C05D2E0F44BB}" dt="2024-04-17T00:16:07.034" v="5066" actId="1076"/>
          <ac:picMkLst>
            <pc:docMk/>
            <pc:sldMk cId="4217842787" sldId="1999"/>
            <ac:picMk id="64" creationId="{CCB47B6C-29D7-34FD-4098-9BB8445FE409}"/>
          </ac:picMkLst>
        </pc:picChg>
        <pc:picChg chg="add del mod topLvl">
          <ac:chgData name="Min Gao" userId="f4f907a3-1bf3-41e5-95d9-efd655a972c7" providerId="ADAL" clId="{8E3EAFBF-D30B-457A-98AC-C05D2E0F44BB}" dt="2024-04-12T20:28:42.165" v="2576" actId="2085"/>
          <ac:picMkLst>
            <pc:docMk/>
            <pc:sldMk cId="4217842787" sldId="1999"/>
            <ac:picMk id="69" creationId="{FE9DE276-6ED8-17C5-8FD5-1E542A3C2BED}"/>
          </ac:picMkLst>
        </pc:picChg>
        <pc:picChg chg="mod topLvl">
          <ac:chgData name="Min Gao" userId="f4f907a3-1bf3-41e5-95d9-efd655a972c7" providerId="ADAL" clId="{8E3EAFBF-D30B-457A-98AC-C05D2E0F44BB}" dt="2024-04-16T05:55:07.646" v="4492" actId="1035"/>
          <ac:picMkLst>
            <pc:docMk/>
            <pc:sldMk cId="4217842787" sldId="1999"/>
            <ac:picMk id="81" creationId="{236E1C02-CFFC-6F18-CC09-235F3B692B0B}"/>
          </ac:picMkLst>
        </pc:picChg>
        <pc:picChg chg="add mod">
          <ac:chgData name="Min Gao" userId="f4f907a3-1bf3-41e5-95d9-efd655a972c7" providerId="ADAL" clId="{8E3EAFBF-D30B-457A-98AC-C05D2E0F44BB}" dt="2024-04-16T05:53:07.998" v="4475" actId="164"/>
          <ac:picMkLst>
            <pc:docMk/>
            <pc:sldMk cId="4217842787" sldId="1999"/>
            <ac:picMk id="107" creationId="{76BB5B3B-28BD-AD95-0E7B-3E96C7BF59D5}"/>
          </ac:picMkLst>
        </pc:picChg>
        <pc:picChg chg="mod ord topLvl">
          <ac:chgData name="Min Gao" userId="f4f907a3-1bf3-41e5-95d9-efd655a972c7" providerId="ADAL" clId="{8E3EAFBF-D30B-457A-98AC-C05D2E0F44BB}" dt="2024-04-12T20:25:12.971" v="2503" actId="164"/>
          <ac:picMkLst>
            <pc:docMk/>
            <pc:sldMk cId="4217842787" sldId="1999"/>
            <ac:picMk id="109" creationId="{FDAEBAC3-C601-253D-8126-F544D06D3565}"/>
          </ac:picMkLst>
        </pc:picChg>
        <pc:picChg chg="mod ord topLvl">
          <ac:chgData name="Min Gao" userId="f4f907a3-1bf3-41e5-95d9-efd655a972c7" providerId="ADAL" clId="{8E3EAFBF-D30B-457A-98AC-C05D2E0F44BB}" dt="2024-04-12T20:25:49.107" v="2507" actId="1037"/>
          <ac:picMkLst>
            <pc:docMk/>
            <pc:sldMk cId="4217842787" sldId="1999"/>
            <ac:picMk id="119" creationId="{018866AD-89DB-EC14-ECB5-5E5E36BA6B0A}"/>
          </ac:picMkLst>
        </pc:picChg>
        <pc:picChg chg="del mod topLvl">
          <ac:chgData name="Min Gao" userId="f4f907a3-1bf3-41e5-95d9-efd655a972c7" providerId="ADAL" clId="{8E3EAFBF-D30B-457A-98AC-C05D2E0F44BB}" dt="2024-04-16T05:47:04.752" v="4411" actId="478"/>
          <ac:picMkLst>
            <pc:docMk/>
            <pc:sldMk cId="4217842787" sldId="1999"/>
            <ac:picMk id="124" creationId="{2BAE9CFB-8886-CA29-DF42-3052531A5DFC}"/>
          </ac:picMkLst>
        </pc:picChg>
        <pc:picChg chg="mod ord topLvl">
          <ac:chgData name="Min Gao" userId="f4f907a3-1bf3-41e5-95d9-efd655a972c7" providerId="ADAL" clId="{8E3EAFBF-D30B-457A-98AC-C05D2E0F44BB}" dt="2024-04-16T05:53:07.998" v="4475" actId="164"/>
          <ac:picMkLst>
            <pc:docMk/>
            <pc:sldMk cId="4217842787" sldId="1999"/>
            <ac:picMk id="125" creationId="{94FCB3A1-4668-3EA9-9E57-580A04C8D17E}"/>
          </ac:picMkLst>
        </pc:picChg>
        <pc:picChg chg="add mod">
          <ac:chgData name="Min Gao" userId="f4f907a3-1bf3-41e5-95d9-efd655a972c7" providerId="ADAL" clId="{8E3EAFBF-D30B-457A-98AC-C05D2E0F44BB}" dt="2024-04-16T05:53:48.948" v="4482" actId="164"/>
          <ac:picMkLst>
            <pc:docMk/>
            <pc:sldMk cId="4217842787" sldId="1999"/>
            <ac:picMk id="128" creationId="{4FBD847D-83C7-61F8-D502-C0AFFDA92E1B}"/>
          </ac:picMkLst>
        </pc:picChg>
        <pc:picChg chg="add mod">
          <ac:chgData name="Min Gao" userId="f4f907a3-1bf3-41e5-95d9-efd655a972c7" providerId="ADAL" clId="{8E3EAFBF-D30B-457A-98AC-C05D2E0F44BB}" dt="2024-04-16T05:54:53.352" v="4488" actId="1036"/>
          <ac:picMkLst>
            <pc:docMk/>
            <pc:sldMk cId="4217842787" sldId="1999"/>
            <ac:picMk id="129" creationId="{F1BB372E-4789-7698-4C21-E12B41C84094}"/>
          </ac:picMkLst>
        </pc:picChg>
        <pc:cxnChg chg="mod">
          <ac:chgData name="Min Gao" userId="f4f907a3-1bf3-41e5-95d9-efd655a972c7" providerId="ADAL" clId="{8E3EAFBF-D30B-457A-98AC-C05D2E0F44BB}" dt="2024-04-12T20:24:05.401" v="2481" actId="165"/>
          <ac:cxnSpMkLst>
            <pc:docMk/>
            <pc:sldMk cId="4217842787" sldId="1999"/>
            <ac:cxnSpMk id="20" creationId="{AFB96D18-1749-34E7-37D2-360BF4E77EB6}"/>
          </ac:cxnSpMkLst>
        </pc:cxnChg>
        <pc:cxnChg chg="mod">
          <ac:chgData name="Min Gao" userId="f4f907a3-1bf3-41e5-95d9-efd655a972c7" providerId="ADAL" clId="{8E3EAFBF-D30B-457A-98AC-C05D2E0F44BB}" dt="2024-04-12T20:24:05.401" v="2481" actId="165"/>
          <ac:cxnSpMkLst>
            <pc:docMk/>
            <pc:sldMk cId="4217842787" sldId="1999"/>
            <ac:cxnSpMk id="22" creationId="{C48529CB-DB26-E813-2F5E-CEC71F67D19E}"/>
          </ac:cxnSpMkLst>
        </pc:cxnChg>
        <pc:cxnChg chg="mod">
          <ac:chgData name="Min Gao" userId="f4f907a3-1bf3-41e5-95d9-efd655a972c7" providerId="ADAL" clId="{8E3EAFBF-D30B-457A-98AC-C05D2E0F44BB}" dt="2024-04-17T00:16:07.034" v="5066" actId="1076"/>
          <ac:cxnSpMkLst>
            <pc:docMk/>
            <pc:sldMk cId="4217842787" sldId="1999"/>
            <ac:cxnSpMk id="61" creationId="{6CEE52F3-CBF2-8DD1-FA40-04BC9260F694}"/>
          </ac:cxnSpMkLst>
        </pc:cxnChg>
        <pc:cxnChg chg="add del mod">
          <ac:chgData name="Min Gao" userId="f4f907a3-1bf3-41e5-95d9-efd655a972c7" providerId="ADAL" clId="{8E3EAFBF-D30B-457A-98AC-C05D2E0F44BB}" dt="2024-04-16T05:38:59.920" v="4292" actId="478"/>
          <ac:cxnSpMkLst>
            <pc:docMk/>
            <pc:sldMk cId="4217842787" sldId="1999"/>
            <ac:cxnSpMk id="63" creationId="{8BA29816-AB8B-BF1E-B097-3E34B27DFE5F}"/>
          </ac:cxnSpMkLst>
        </pc:cxnChg>
        <pc:cxnChg chg="mod topLvl">
          <ac:chgData name="Min Gao" userId="f4f907a3-1bf3-41e5-95d9-efd655a972c7" providerId="ADAL" clId="{8E3EAFBF-D30B-457A-98AC-C05D2E0F44BB}" dt="2024-04-15T18:32:30.502" v="3082" actId="1037"/>
          <ac:cxnSpMkLst>
            <pc:docMk/>
            <pc:sldMk cId="4217842787" sldId="1999"/>
            <ac:cxnSpMk id="71" creationId="{A4C219B6-8BDD-B50E-8F19-8518D35BF9AE}"/>
          </ac:cxnSpMkLst>
        </pc:cxnChg>
        <pc:cxnChg chg="add del mod">
          <ac:chgData name="Min Gao" userId="f4f907a3-1bf3-41e5-95d9-efd655a972c7" providerId="ADAL" clId="{8E3EAFBF-D30B-457A-98AC-C05D2E0F44BB}" dt="2024-04-16T05:39:02.032" v="4293" actId="478"/>
          <ac:cxnSpMkLst>
            <pc:docMk/>
            <pc:sldMk cId="4217842787" sldId="1999"/>
            <ac:cxnSpMk id="72" creationId="{54A10EB5-7D3E-776C-9E4D-0346FBAEE344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75" creationId="{2405C31A-6143-9D32-FE77-C97B804A1BC4}"/>
          </ac:cxnSpMkLst>
        </pc:cxnChg>
        <pc:cxnChg chg="mod topLvl">
          <ac:chgData name="Min Gao" userId="f4f907a3-1bf3-41e5-95d9-efd655a972c7" providerId="ADAL" clId="{8E3EAFBF-D30B-457A-98AC-C05D2E0F44BB}" dt="2024-04-15T18:32:46.215" v="3107" actId="14100"/>
          <ac:cxnSpMkLst>
            <pc:docMk/>
            <pc:sldMk cId="4217842787" sldId="1999"/>
            <ac:cxnSpMk id="77" creationId="{FFE81793-A9CD-7899-3A91-7EF06F85377F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82" creationId="{BA190A4F-06ED-A976-ED79-3C9D809EA837}"/>
          </ac:cxnSpMkLst>
        </pc:cxnChg>
        <pc:cxnChg chg="mod ord topLvl">
          <ac:chgData name="Min Gao" userId="f4f907a3-1bf3-41e5-95d9-efd655a972c7" providerId="ADAL" clId="{8E3EAFBF-D30B-457A-98AC-C05D2E0F44BB}" dt="2024-04-15T18:31:57.876" v="3043" actId="1037"/>
          <ac:cxnSpMkLst>
            <pc:docMk/>
            <pc:sldMk cId="4217842787" sldId="1999"/>
            <ac:cxnSpMk id="86" creationId="{6878C7F5-EEF4-0256-BE10-3446EF98149A}"/>
          </ac:cxnSpMkLst>
        </pc:cxnChg>
        <pc:cxnChg chg="mod ord topLvl">
          <ac:chgData name="Min Gao" userId="f4f907a3-1bf3-41e5-95d9-efd655a972c7" providerId="ADAL" clId="{8E3EAFBF-D30B-457A-98AC-C05D2E0F44BB}" dt="2024-04-15T18:32:02.692" v="3060" actId="1037"/>
          <ac:cxnSpMkLst>
            <pc:docMk/>
            <pc:sldMk cId="4217842787" sldId="1999"/>
            <ac:cxnSpMk id="89" creationId="{0F8DBDB6-AF64-A176-D79F-224A24673BB5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93" creationId="{D0DB7753-B830-6636-2B47-D69F11EC385B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96" creationId="{2118282C-1D7C-46F0-95DC-AAE42E93952F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99" creationId="{5F363ABA-9E8F-3452-84E3-8014D9BF3232}"/>
          </ac:cxnSpMkLst>
        </pc:cxnChg>
        <pc:cxnChg chg="add mod">
          <ac:chgData name="Min Gao" userId="f4f907a3-1bf3-41e5-95d9-efd655a972c7" providerId="ADAL" clId="{8E3EAFBF-D30B-457A-98AC-C05D2E0F44BB}" dt="2024-04-16T05:45:05.639" v="4350" actId="164"/>
          <ac:cxnSpMkLst>
            <pc:docMk/>
            <pc:sldMk cId="4217842787" sldId="1999"/>
            <ac:cxnSpMk id="100" creationId="{598A9A0E-6A40-7A6A-762E-6A2E6D5D9F6A}"/>
          </ac:cxnSpMkLst>
        </pc:cxnChg>
        <pc:cxnChg chg="add del mod">
          <ac:chgData name="Min Gao" userId="f4f907a3-1bf3-41e5-95d9-efd655a972c7" providerId="ADAL" clId="{8E3EAFBF-D30B-457A-98AC-C05D2E0F44BB}" dt="2024-04-16T05:52:39.256" v="4470" actId="478"/>
          <ac:cxnSpMkLst>
            <pc:docMk/>
            <pc:sldMk cId="4217842787" sldId="1999"/>
            <ac:cxnSpMk id="110" creationId="{ABAC3050-CFED-30A6-F70D-88E33C5459CD}"/>
          </ac:cxnSpMkLst>
        </pc:cxnChg>
        <pc:cxnChg chg="mod">
          <ac:chgData name="Min Gao" userId="f4f907a3-1bf3-41e5-95d9-efd655a972c7" providerId="ADAL" clId="{8E3EAFBF-D30B-457A-98AC-C05D2E0F44BB}" dt="2024-04-17T00:16:07.034" v="5066" actId="1076"/>
          <ac:cxnSpMkLst>
            <pc:docMk/>
            <pc:sldMk cId="4217842787" sldId="1999"/>
            <ac:cxnSpMk id="111" creationId="{88C37FED-26AB-0B69-3830-ED0D148D4A2D}"/>
          </ac:cxnSpMkLst>
        </pc:cxnChg>
        <pc:cxnChg chg="add del mod">
          <ac:chgData name="Min Gao" userId="f4f907a3-1bf3-41e5-95d9-efd655a972c7" providerId="ADAL" clId="{8E3EAFBF-D30B-457A-98AC-C05D2E0F44BB}" dt="2024-04-16T05:52:39.256" v="4470" actId="478"/>
          <ac:cxnSpMkLst>
            <pc:docMk/>
            <pc:sldMk cId="4217842787" sldId="1999"/>
            <ac:cxnSpMk id="112" creationId="{113A064C-5133-29D0-1ECC-18696B79B4B0}"/>
          </ac:cxnSpMkLst>
        </pc:cxnChg>
      </pc:sldChg>
      <pc:sldChg chg="addSp delSp modSp new mod modAnim">
        <pc:chgData name="Min Gao" userId="f4f907a3-1bf3-41e5-95d9-efd655a972c7" providerId="ADAL" clId="{8E3EAFBF-D30B-457A-98AC-C05D2E0F44BB}" dt="2024-04-29T18:42:05.100" v="16221" actId="20577"/>
        <pc:sldMkLst>
          <pc:docMk/>
          <pc:sldMk cId="2423201148" sldId="2000"/>
        </pc:sldMkLst>
        <pc:spChg chg="del">
          <ac:chgData name="Min Gao" userId="f4f907a3-1bf3-41e5-95d9-efd655a972c7" providerId="ADAL" clId="{8E3EAFBF-D30B-457A-98AC-C05D2E0F44BB}" dt="2024-04-16T04:32:47.207" v="3326" actId="478"/>
          <ac:spMkLst>
            <pc:docMk/>
            <pc:sldMk cId="2423201148" sldId="2000"/>
            <ac:spMk id="2" creationId="{2F301B94-8A9D-CD97-A4F8-28409EF1BA63}"/>
          </ac:spMkLst>
        </pc:spChg>
        <pc:spChg chg="del">
          <ac:chgData name="Min Gao" userId="f4f907a3-1bf3-41e5-95d9-efd655a972c7" providerId="ADAL" clId="{8E3EAFBF-D30B-457A-98AC-C05D2E0F44BB}" dt="2024-04-16T04:32:47.207" v="3326" actId="478"/>
          <ac:spMkLst>
            <pc:docMk/>
            <pc:sldMk cId="2423201148" sldId="2000"/>
            <ac:spMk id="3" creationId="{8CF36429-B04F-5FA8-032E-01740A6B227F}"/>
          </ac:spMkLst>
        </pc:spChg>
        <pc:spChg chg="add del mod ord topLvl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" creationId="{01B30598-AEB4-4387-014D-62934C00460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" creationId="{C9E48B85-F36F-D473-7089-257B95AE79C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" creationId="{A3124DAE-2D7B-8E3A-655A-1BB945DEF27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" creationId="{8ED8CCF6-692A-D85C-0CB2-F4DD6E729D0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" creationId="{1FB63A1C-9E7F-8840-554D-300507984B2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" creationId="{1AAAF9D6-7471-0D4D-EDD9-4B380E5ABFA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" creationId="{055AAA12-8F91-3176-9AA9-045535E6052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" creationId="{61CEA63B-4CE0-C5DA-BF3C-749AB99B254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" creationId="{62A06F46-E150-AA17-14EC-CD765A8A66B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" creationId="{00239229-734F-CF5B-1740-B80EA2ADD79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" creationId="{16CA1048-8F70-8A1B-9E6B-6B638389461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" creationId="{89646E3F-AF57-9A55-5D20-7BD2FD041A3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1" creationId="{0628B9BC-6E3E-B557-794F-F7EAFB5F0AF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3" creationId="{6C39BFBA-7A2E-10E4-707A-11377E538C3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" creationId="{7796D3C8-21F1-D3CA-6987-0D1A98020D3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5" creationId="{A41280AF-C67C-1026-EFA8-9DBC63275DA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6" creationId="{9A674829-042F-2E08-DCC4-6C5EEC420BB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7" creationId="{B2047CE5-99F1-987A-87C6-BE91518FEE2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8" creationId="{38CB8DAA-AF2E-346E-A381-1454BAC0E82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9" creationId="{83164AC6-1FAE-DBAC-8ECB-5B4B6678B4D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0" creationId="{DFB14C74-271D-F559-C99D-984456EE82E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1" creationId="{109C82D0-2259-618A-7495-FE118D535A4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2" creationId="{F0043939-0700-4F9B-AD48-335921E385A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3" creationId="{AEC9A1F0-EADA-ABD9-3B41-0844AE14B4E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4" creationId="{BA7689B3-C954-C287-DD17-7058450753B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5" creationId="{40598D1F-8941-7EF8-E7C9-F17D7BCC1E5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6" creationId="{CCE902FB-0E53-7AD1-762C-17A1F9B0FB9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7" creationId="{F816B1DA-D49D-C68F-52C2-54AEF5EB1B6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8" creationId="{BA6F9E06-E15E-1A4E-F507-9C0C29FEC7C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39" creationId="{CB581876-5C5F-9BF3-4DDD-AACCBAA793C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0" creationId="{8843D916-1615-E9A8-A1AF-89773A77BDC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1" creationId="{4EF60C11-2B9D-8381-47CD-591FA77F2A3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2" creationId="{9646A343-9A4C-0F09-24DB-A0527A56C6C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3" creationId="{77250C20-F02A-03BE-8168-1F8A5BE7D60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4" creationId="{931F9849-D399-FD1B-DB25-3F7B3225CED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5" creationId="{6B82EC74-DBF5-0B85-0455-A75C2018507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6" creationId="{3E15059E-D49F-597F-C582-016D5348510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7" creationId="{8D1A8EBF-489D-9452-0ADC-C69589F8551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8" creationId="{6603034F-054B-7B47-806F-330D5415050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49" creationId="{76BA8251-9499-A2EF-6E14-E6118E4D4C3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0" creationId="{C5DE6BC7-4C47-B97C-50E0-1CC90D6841B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1" creationId="{B8385D38-2BF6-3538-DF0F-771BC533437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2" creationId="{1DBF5DD5-938D-F7FC-DA37-416A0E681FC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3" creationId="{28EC43C3-3680-B59C-3C47-7C9C59A5EDB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4" creationId="{05084FBC-AAAC-1ADF-F4A2-376BA038657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5" creationId="{B6C591A8-8927-C6F6-F9EA-8452BDAB909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6" creationId="{E4A2A7C9-E0FB-835D-AD83-0015711B491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7" creationId="{73460B4A-6975-8146-ACEE-10843450A87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8" creationId="{4F647107-D3CD-C52D-C89D-78B71C8442B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59" creationId="{1313B846-168E-F7E5-80DC-207B4089CAC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0" creationId="{BE2C325B-A968-ED3C-028C-246EB69BD29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1" creationId="{5BD4A0B4-FB7D-D258-DA9F-6FFB0899B79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2" creationId="{FC81E676-0F5A-170A-2ADE-34B02062F3A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3" creationId="{D23AFDBA-18DC-DE8B-6C5C-5DEABFED62E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4" creationId="{CF1D6C92-C9E6-4BFA-7359-4A8D45BDFFE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5" creationId="{E6D57271-4AB5-D8EE-7C5E-D153B9AFDB9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6" creationId="{5CB5D6C4-BE63-7F92-EB2C-E7547E65A1A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7" creationId="{43F751D0-191D-9E41-5566-6C41E61666C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8" creationId="{42A318BD-61D7-3D32-F70B-AFAE943D158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69" creationId="{E0F45FC3-DEA5-6276-EED6-144987A27B8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0" creationId="{1F83363D-D775-83AA-7E54-08D5B896380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2" creationId="{10B27113-BB8A-2937-2099-FBD12751294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3" creationId="{F293843C-E0C9-3070-CD2A-800A324C2CB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4" creationId="{F0E7EFD4-A398-DFD0-15BB-1552D16846D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5" creationId="{2A5544AD-1FAE-7B06-4975-F06A03B01E3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6" creationId="{CCFCFDBF-AA48-51B7-F905-876A5B57F98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7" creationId="{BA2BDB31-592C-03CF-3155-F4A0CBB6792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8" creationId="{CE4E4EB9-10EE-A22F-F42B-C45F67622BF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79" creationId="{C8F9632E-4022-66C0-491A-A1C202D06BC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0" creationId="{D945D1F0-755B-1C75-C7D3-6EDA497ED01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1" creationId="{CE269199-4B56-7C3A-FCE7-0BAEB1DA529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2" creationId="{B4A510E6-9A02-EE18-6872-D0452849A71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3" creationId="{C8CC3706-AE24-B9BB-ADCD-D3D1A8004B3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4" creationId="{A3566431-94C1-4D98-DA52-5C332ABB3C4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5" creationId="{18470212-CB4D-0218-8D51-D378DEF0D44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6" creationId="{70F90CF4-087B-6D0D-F288-7F89C0D248B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7" creationId="{1DF25521-F05B-7338-29C4-928624B36C2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8" creationId="{32507BE6-CCBB-D27B-4896-2E9455362A9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89" creationId="{A2ED26CB-1F04-D716-0E50-D601AA05AA0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0" creationId="{367E5AA5-AD1F-C91C-CD1F-4ED69C235A6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1" creationId="{A28368ED-B756-2A52-2057-FDF34507936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2" creationId="{0CC14B53-07EE-C36B-B152-082DE0A18A0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3" creationId="{F2172A31-A174-9681-2278-282123073D2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4" creationId="{D04B877D-3523-004C-67DA-819250E33D8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5" creationId="{B75130C6-B581-DEB6-E743-78E2669CD38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6" creationId="{EA55EF83-D828-2A68-41EE-3574EEBD5D8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7" creationId="{A3569397-2BB2-3B6B-4964-7FF0CF8812E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8" creationId="{51C6BE07-57EF-555E-A1C6-AC2F1B5BE84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99" creationId="{E8D8F6CD-34AD-5309-E4C3-6A8F8B591D6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0" creationId="{248830CF-6606-4650-C712-5E6E12ABD7B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1" creationId="{E6548B13-23F7-F07A-13D5-EC5F7BC245D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2" creationId="{2DE6D316-F13E-4E34-C193-38ACC9782B0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3" creationId="{ACA41613-4EC2-85E2-D461-77F4860D02F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4" creationId="{FD5B8CD7-B89B-66C8-2DE9-16381F1C97B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5" creationId="{A9E12606-91BE-EFD9-5253-EA3F15BAC80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6" creationId="{EE1017A1-E3A9-204E-D3ED-D742FE0D071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07" creationId="{AE1D8EDF-5BF3-9E58-D542-335FAA0CF61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1" creationId="{BA75EC0D-42A3-ABBE-EAF7-3DA9F0E62C0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2" creationId="{D627B19B-A571-1403-6433-671217183CD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3" creationId="{AF610E27-BF4D-9E99-35DD-81897358B69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4" creationId="{6FCE36EB-9362-2455-7359-A3D7FC87687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5" creationId="{5D5BDB08-3D55-77A3-09A0-FEB93D68CFA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6" creationId="{B7A957C2-2558-3A32-7CAA-7EBF1A74568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7" creationId="{60A06BC4-06B0-BCF6-C1BB-43204435795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8" creationId="{78679385-F9F8-5286-2AF2-4733FFEA288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19" creationId="{DDDA12DB-7128-50FB-8B4E-7A8B3701B72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0" creationId="{473CD2A1-8F46-B0D0-403E-E1BA1133E5D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1" creationId="{D00719CD-CEFB-F5FB-57FD-9D9B0E5548F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2" creationId="{596793F8-8A96-3065-2BB4-8B0CE5BB186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4" creationId="{437D7882-F2C0-B7BA-331D-572147B3571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5" creationId="{600DE029-038C-4103-31D1-F61D364876D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6" creationId="{737559C2-2FD8-E3AB-B162-0389D3877F8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7" creationId="{D1524B05-B0B1-86B2-386E-B00BA78BD54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8" creationId="{E9BE3ACE-E96D-68E8-45C5-0A9ACDD7091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29" creationId="{65483A02-1F97-FAA7-8A05-641E9EAE923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0" creationId="{5457407C-0516-D60B-D825-83F0F3CF951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1" creationId="{C73A92F4-4401-D767-A7C3-A3347A320CE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2" creationId="{D3BAF4F6-8DD8-C039-C3BA-FB39117A640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3" creationId="{D50878DA-261B-CFD8-0749-764E87499EB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4" creationId="{548729A9-865E-F807-2A76-FCE9D218DD1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5" creationId="{3B1CD4E4-B213-33C7-5D03-1D7334B9C9A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6" creationId="{07E25CCB-4577-3486-BFCE-6A10F3F8A5B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7" creationId="{CF068326-53F6-1069-E58F-3CA3BEBAC12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8" creationId="{6CC79EF4-E67C-2B19-F81E-7C4F132FEA7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39" creationId="{4A083798-E95C-B285-BCB3-2F69AF5757F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0" creationId="{D7E63402-B071-6950-C631-7C788EE1A53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1" creationId="{619CAE90-DA18-6184-D090-B1C24E38028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2" creationId="{C1EB7C66-A700-C1E1-BD49-4DFCCB9B713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3" creationId="{C7BC8143-D44E-A8DF-203B-D534F087D93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4" creationId="{D2353126-46A8-000B-8809-960E7B763A4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5" creationId="{855638C2-0045-B559-B985-8AE4D42E53E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6" creationId="{CB65229B-E0DA-5D84-DF56-62E57CC9AF0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7" creationId="{416E7223-A2EA-DBF1-DB23-C2C7729AB44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8" creationId="{31FB5038-D0DF-152A-A9A1-E5C5B336E76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49" creationId="{28C0EA90-EA63-FA4D-01B6-01A00794AFA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0" creationId="{431D2DA8-3A6B-754F-DF75-75A8E5ACD99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1" creationId="{B8CC8783-B27F-1258-4D57-8B4EBCBC73C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2" creationId="{38229702-4BB3-75C7-986F-0AAED8394CC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3" creationId="{73B06465-7842-B86A-2C7A-B630107E176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4" creationId="{A3535EDD-94F1-B6AD-C83C-1DDAB8758C1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5" creationId="{26D13AF7-2EAC-91EB-AD74-8BA396061F0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6" creationId="{1C676521-E460-2681-3D31-33D28BAEC39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7" creationId="{C44CA413-A1FF-B0CB-3409-5E70704E916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8" creationId="{7C7308CE-6746-BA99-E73A-097D02BE16B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59" creationId="{5F7556F4-789C-C56C-3551-5988F98C7548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0" creationId="{4F5D9DA2-4D39-78DD-4537-F5ABEE11C64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1" creationId="{7A8E628A-1B46-2C9A-1D6B-4692993D51A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2" creationId="{1CE8059E-F29D-4A8E-5871-24C02940E6D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3" creationId="{A9C38620-2D5A-EDD8-6A2A-45EC943163D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4" creationId="{5C0E0E75-3277-CD17-1BCF-E12E65F6659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5" creationId="{D7A37F90-5AB1-9E0A-DD7A-C554CEEA533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6" creationId="{DFB5ADDC-17FD-9094-95E7-3FD4BB2DC9F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7" creationId="{719CD2D6-C2CD-0371-8226-D7927CE4ECC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8" creationId="{D014DC40-2EFB-FB1C-D03A-F5D3901CCEC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69" creationId="{D079F511-3138-CF91-A353-4B3A6C84B53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0" creationId="{611C6F4B-5F38-5EFE-5A2A-C8572FCE509C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1" creationId="{A202DA6C-8098-7879-997F-AD846602EE2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3" creationId="{7AEC16E2-D4FE-7C5A-9849-19475B9204D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4" creationId="{554E6E6B-420A-8E6E-64B9-C5E38B9011F3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5" creationId="{9C94EAD8-9763-B72B-42DB-50E2C8109AD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6" creationId="{AE053E18-321A-C822-CC47-A43378A4CB1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7" creationId="{F006E05E-00A7-D4B2-165B-68E2F7A6303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8" creationId="{15FE537F-B49D-9643-47C6-014470F42B8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79" creationId="{204866C5-037D-B651-FFAF-7FD75B7830E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0" creationId="{DF6FFCC2-4E59-E0EA-18E0-55D5F773CA5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1" creationId="{111AA05A-0555-7839-85F9-F0E2400ED870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2" creationId="{48E158EE-AAC1-EA8C-FC93-1F0C06E97DD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3" creationId="{9957A17A-56F3-C5A1-F786-EC6F48AF837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4" creationId="{C2E0A238-2FE0-AA3C-5086-17CA158BE80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5" creationId="{CD6FF412-9D25-7F25-17DB-CEA7C3551C5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6" creationId="{B5E47A7B-4068-61A4-EFC7-328BD623CF6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7" creationId="{69F6575D-1B2B-336A-DA51-DCDBAB97D69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8" creationId="{302650D4-881A-A096-3285-FB86BA063EF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89" creationId="{1DA282A6-8124-9844-8E91-4406C390F92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0" creationId="{5D89C9ED-E32E-42D3-EC9F-22676CBAD25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1" creationId="{8E6CCE67-B8BF-C59F-46E5-FFF43A2BF03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2" creationId="{D210F5B7-DE96-8DC2-BF1B-ECC3A43AA9B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3" creationId="{0580C523-5EE3-B18D-360D-FDD4576460D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4" creationId="{58D70B48-D0AD-D750-7CA6-DD97178B2E7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5" creationId="{85B4E8A7-5808-94AD-2156-40CF52CEA87B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6" creationId="{5C4FC4DF-9E41-687F-8894-121005925AFF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7" creationId="{E6A52553-19ED-87BE-CFB1-36FD83A59DC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8" creationId="{A153E464-B57F-D200-9EF6-C495115CFDE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199" creationId="{812AD550-C049-6F1E-20F8-7200C84BC51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0" creationId="{2C06CB47-ADFF-16FC-1868-17FFBAEE9BB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1" creationId="{3B38E4EF-5688-F08F-405A-EF8CCE76C2F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2" creationId="{CE4F7D40-C7B9-D8AF-A31B-7FAF4E87AC0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3" creationId="{BA739760-D8E8-5BA4-F10A-AD31514C85B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4" creationId="{68AFA4C8-1F74-469B-2D9D-AC5D7D3B4D1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5" creationId="{F03B4BA5-0F4F-79A9-329C-032C253B585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6" creationId="{2421EFB1-7C66-861C-7B76-F5B8EFA81C2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7" creationId="{D2AD2E37-A0FD-8765-CB6A-8C691CC4B45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08" creationId="{84B86432-2030-89C8-784F-773980E6F6A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12" creationId="{9FA3EF40-9351-81E9-4EC6-40AA0D3C7F6A}"/>
          </ac:spMkLst>
        </pc:spChg>
        <pc:spChg chg="mod">
          <ac:chgData name="Min Gao" userId="f4f907a3-1bf3-41e5-95d9-efd655a972c7" providerId="ADAL" clId="{8E3EAFBF-D30B-457A-98AC-C05D2E0F44BB}" dt="2024-04-18T23:30:01.866" v="8095" actId="20577"/>
          <ac:spMkLst>
            <pc:docMk/>
            <pc:sldMk cId="2423201148" sldId="2000"/>
            <ac:spMk id="215" creationId="{9194C1DA-1165-65A0-07A6-4DB1440829FA}"/>
          </ac:spMkLst>
        </pc:spChg>
        <pc:spChg chg="mod">
          <ac:chgData name="Min Gao" userId="f4f907a3-1bf3-41e5-95d9-efd655a972c7" providerId="ADAL" clId="{8E3EAFBF-D30B-457A-98AC-C05D2E0F44BB}" dt="2024-04-16T23:08:32.564" v="4861" actId="165"/>
          <ac:spMkLst>
            <pc:docMk/>
            <pc:sldMk cId="2423201148" sldId="2000"/>
            <ac:spMk id="216" creationId="{D88D4616-B615-4420-080F-A275EED97C61}"/>
          </ac:spMkLst>
        </pc:spChg>
        <pc:spChg chg="mod">
          <ac:chgData name="Min Gao" userId="f4f907a3-1bf3-41e5-95d9-efd655a972c7" providerId="ADAL" clId="{8E3EAFBF-D30B-457A-98AC-C05D2E0F44BB}" dt="2024-04-16T23:08:32.564" v="4861" actId="165"/>
          <ac:spMkLst>
            <pc:docMk/>
            <pc:sldMk cId="2423201148" sldId="2000"/>
            <ac:spMk id="217" creationId="{CA5E81B7-ACB0-A0B0-A982-6EC6606C259A}"/>
          </ac:spMkLst>
        </pc:spChg>
        <pc:spChg chg="mod">
          <ac:chgData name="Min Gao" userId="f4f907a3-1bf3-41e5-95d9-efd655a972c7" providerId="ADAL" clId="{8E3EAFBF-D30B-457A-98AC-C05D2E0F44BB}" dt="2024-04-16T23:08:32.564" v="4861" actId="165"/>
          <ac:spMkLst>
            <pc:docMk/>
            <pc:sldMk cId="2423201148" sldId="2000"/>
            <ac:spMk id="218" creationId="{23A22F19-89FD-00FB-DF32-C6CEA5B470B7}"/>
          </ac:spMkLst>
        </pc:spChg>
        <pc:spChg chg="mod">
          <ac:chgData name="Min Gao" userId="f4f907a3-1bf3-41e5-95d9-efd655a972c7" providerId="ADAL" clId="{8E3EAFBF-D30B-457A-98AC-C05D2E0F44BB}" dt="2024-04-16T23:08:32.564" v="4861" actId="165"/>
          <ac:spMkLst>
            <pc:docMk/>
            <pc:sldMk cId="2423201148" sldId="2000"/>
            <ac:spMk id="219" creationId="{67AE7607-826D-735C-54B6-19F6D0DBCA6F}"/>
          </ac:spMkLst>
        </pc:spChg>
        <pc:spChg chg="mod">
          <ac:chgData name="Min Gao" userId="f4f907a3-1bf3-41e5-95d9-efd655a972c7" providerId="ADAL" clId="{8E3EAFBF-D30B-457A-98AC-C05D2E0F44BB}" dt="2024-04-18T23:30:16.124" v="8108" actId="1076"/>
          <ac:spMkLst>
            <pc:docMk/>
            <pc:sldMk cId="2423201148" sldId="2000"/>
            <ac:spMk id="222" creationId="{1FF0C023-7710-6DAE-FD44-9BFA72A92331}"/>
          </ac:spMkLst>
        </pc:spChg>
        <pc:spChg chg="mod">
          <ac:chgData name="Min Gao" userId="f4f907a3-1bf3-41e5-95d9-efd655a972c7" providerId="ADAL" clId="{8E3EAFBF-D30B-457A-98AC-C05D2E0F44BB}" dt="2024-04-18T23:30:13.048" v="8107" actId="1035"/>
          <ac:spMkLst>
            <pc:docMk/>
            <pc:sldMk cId="2423201148" sldId="2000"/>
            <ac:spMk id="223" creationId="{83FFFE11-E0D7-F01F-2E63-F4C8E470010E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24" creationId="{120C0337-1CD9-5ABC-26D8-30C662ABB945}"/>
          </ac:spMkLst>
        </pc:spChg>
        <pc:spChg chg="mod">
          <ac:chgData name="Min Gao" userId="f4f907a3-1bf3-41e5-95d9-efd655a972c7" providerId="ADAL" clId="{8E3EAFBF-D30B-457A-98AC-C05D2E0F44BB}" dt="2024-04-18T23:30:54.024" v="8124" actId="1035"/>
          <ac:spMkLst>
            <pc:docMk/>
            <pc:sldMk cId="2423201148" sldId="2000"/>
            <ac:spMk id="225" creationId="{B647FCF1-CF9D-54D3-C07F-163AF50F7A76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26" creationId="{D4092573-9B60-5AEE-4B4D-ABC754C48226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30" creationId="{71D401F9-3545-D528-CE42-0C54FD401F98}"/>
          </ac:spMkLst>
        </pc:spChg>
        <pc:spChg chg="mod">
          <ac:chgData name="Min Gao" userId="f4f907a3-1bf3-41e5-95d9-efd655a972c7" providerId="ADAL" clId="{8E3EAFBF-D30B-457A-98AC-C05D2E0F44BB}" dt="2024-04-29T17:33:41.896" v="15905" actId="1037"/>
          <ac:spMkLst>
            <pc:docMk/>
            <pc:sldMk cId="2423201148" sldId="2000"/>
            <ac:spMk id="234" creationId="{3F778062-5D42-6C08-9810-AD200B2DF7BE}"/>
          </ac:spMkLst>
        </pc:spChg>
        <pc:spChg chg="mod">
          <ac:chgData name="Min Gao" userId="f4f907a3-1bf3-41e5-95d9-efd655a972c7" providerId="ADAL" clId="{8E3EAFBF-D30B-457A-98AC-C05D2E0F44BB}" dt="2024-04-29T17:33:46.239" v="15909" actId="1038"/>
          <ac:spMkLst>
            <pc:docMk/>
            <pc:sldMk cId="2423201148" sldId="2000"/>
            <ac:spMk id="235" creationId="{3E7645A4-1ADF-0326-F320-F002E01B069D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36" creationId="{3F61FF78-94F9-3224-190D-6E1D0EBF1F4E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37" creationId="{B774B809-DD75-40DB-8156-7C82E4AD73D5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38" creationId="{E25B4076-F0C9-D3B1-7FFD-439550831381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0" creationId="{AC73A42E-9001-D484-023A-6AB434E2E98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1" creationId="{3A2297DD-41CC-A1FD-0A39-F81AECF765BE}"/>
          </ac:spMkLst>
        </pc:spChg>
        <pc:spChg chg="add mod topLvl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2" creationId="{FC0D08D8-A325-249A-4534-9425D7237827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8" creationId="{DC9D2A02-A850-CE54-96C9-536A2E1BD032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49" creationId="{9BDCAE11-A3A8-70C1-7E66-9E38DFEB0ABA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50" creationId="{3DFC398A-F65F-3E24-1B52-90A82D054C79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51" creationId="{C59DBE3A-A1A8-9108-730D-BB1AE190A4E4}"/>
          </ac:spMkLst>
        </pc:spChg>
        <pc:spChg chg="mod">
          <ac:chgData name="Min Gao" userId="f4f907a3-1bf3-41e5-95d9-efd655a972c7" providerId="ADAL" clId="{8E3EAFBF-D30B-457A-98AC-C05D2E0F44BB}" dt="2024-04-22T19:15:18.423" v="12586" actId="165"/>
          <ac:spMkLst>
            <pc:docMk/>
            <pc:sldMk cId="2423201148" sldId="2000"/>
            <ac:spMk id="252" creationId="{54D4ECF0-A839-0D27-F523-F9070EA00B12}"/>
          </ac:spMkLst>
        </pc:spChg>
        <pc:spChg chg="add mod topLvl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53" creationId="{DAC8BE0D-26BA-C878-BD5E-0C5861CB3154}"/>
          </ac:spMkLst>
        </pc:spChg>
        <pc:spChg chg="mod">
          <ac:chgData name="Min Gao" userId="f4f907a3-1bf3-41e5-95d9-efd655a972c7" providerId="ADAL" clId="{8E3EAFBF-D30B-457A-98AC-C05D2E0F44BB}" dt="2024-04-18T23:31:33.512" v="8132" actId="20577"/>
          <ac:spMkLst>
            <pc:docMk/>
            <pc:sldMk cId="2423201148" sldId="2000"/>
            <ac:spMk id="259" creationId="{3798A5E7-6E8F-B100-BBE4-0A6D0CD8DE0C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60" creationId="{9323C021-720A-1EB3-6F6B-5F2C38AA30A8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61" creationId="{B52CE0B4-7AFD-1368-6BFA-490E7AC9890F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62" creationId="{06895425-EF8F-D8F3-A92D-FB4391106D4A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63" creationId="{5D07D778-1EF7-C533-6B8D-AF3A06C18868}"/>
          </ac:spMkLst>
        </pc:spChg>
        <pc:spChg chg="mod">
          <ac:chgData name="Min Gao" userId="f4f907a3-1bf3-41e5-95d9-efd655a972c7" providerId="ADAL" clId="{8E3EAFBF-D30B-457A-98AC-C05D2E0F44BB}" dt="2024-04-29T17:33:20.614" v="15881" actId="1038"/>
          <ac:spMkLst>
            <pc:docMk/>
            <pc:sldMk cId="2423201148" sldId="2000"/>
            <ac:spMk id="266" creationId="{239E7022-5E6F-33FA-AB58-03DE8895729E}"/>
          </ac:spMkLst>
        </pc:spChg>
        <pc:spChg chg="mod">
          <ac:chgData name="Min Gao" userId="f4f907a3-1bf3-41e5-95d9-efd655a972c7" providerId="ADAL" clId="{8E3EAFBF-D30B-457A-98AC-C05D2E0F44BB}" dt="2024-04-29T17:33:30.873" v="15899" actId="1038"/>
          <ac:spMkLst>
            <pc:docMk/>
            <pc:sldMk cId="2423201148" sldId="2000"/>
            <ac:spMk id="267" creationId="{8AAA058E-6FBD-0FCC-847E-12FE138C6A23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74" creationId="{FB99AFF0-F373-9C4D-4099-171C87A16C51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79" creationId="{F3815AF3-A011-E10F-E2F0-3DD7D19FC3C2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0" creationId="{E665AF6B-DFFF-B226-E5AD-152F9EE5BEBC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1" creationId="{5F5E8D9B-3AA1-6191-1119-6EACE87DFBDE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2" creationId="{3F5380D8-304D-D070-DD6C-430BBBDB2E8F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3" creationId="{8B0796DA-C16B-998C-25A5-1A7B3816B711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4" creationId="{34555838-E82C-B789-A056-B86D87998645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5" creationId="{2B76465D-C393-233F-A6F6-547C0BE4552E}"/>
          </ac:spMkLst>
        </pc:spChg>
        <pc:spChg chg="mod">
          <ac:chgData name="Min Gao" userId="f4f907a3-1bf3-41e5-95d9-efd655a972c7" providerId="ADAL" clId="{8E3EAFBF-D30B-457A-98AC-C05D2E0F44BB}" dt="2024-04-16T23:07:19.093" v="4853" actId="165"/>
          <ac:spMkLst>
            <pc:docMk/>
            <pc:sldMk cId="2423201148" sldId="2000"/>
            <ac:spMk id="286" creationId="{47063D72-6928-B14F-B00C-C1BB837C8B18}"/>
          </ac:spMkLst>
        </pc:spChg>
        <pc:spChg chg="add mod topLvl">
          <ac:chgData name="Min Gao" userId="f4f907a3-1bf3-41e5-95d9-efd655a972c7" providerId="ADAL" clId="{8E3EAFBF-D30B-457A-98AC-C05D2E0F44BB}" dt="2024-04-16T05:34:53.670" v="4208" actId="1035"/>
          <ac:spMkLst>
            <pc:docMk/>
            <pc:sldMk cId="2423201148" sldId="2000"/>
            <ac:spMk id="287" creationId="{FA572A2F-BE62-0FD3-FCF4-0E2460EC7F5A}"/>
          </ac:spMkLst>
        </pc:spChg>
        <pc:spChg chg="add del mod">
          <ac:chgData name="Min Gao" userId="f4f907a3-1bf3-41e5-95d9-efd655a972c7" providerId="ADAL" clId="{8E3EAFBF-D30B-457A-98AC-C05D2E0F44BB}" dt="2024-04-16T04:37:23.896" v="3443" actId="478"/>
          <ac:spMkLst>
            <pc:docMk/>
            <pc:sldMk cId="2423201148" sldId="2000"/>
            <ac:spMk id="288" creationId="{461C92CC-5ACD-60CE-D969-0050E220AC94}"/>
          </ac:spMkLst>
        </pc:spChg>
        <pc:spChg chg="add mod">
          <ac:chgData name="Min Gao" userId="f4f907a3-1bf3-41e5-95d9-efd655a972c7" providerId="ADAL" clId="{8E3EAFBF-D30B-457A-98AC-C05D2E0F44BB}" dt="2024-04-29T18:42:05.100" v="16221" actId="20577"/>
          <ac:spMkLst>
            <pc:docMk/>
            <pc:sldMk cId="2423201148" sldId="2000"/>
            <ac:spMk id="292" creationId="{FFCA0598-8B01-ED36-FBD3-3F9B2F7D9DF5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15" creationId="{61850815-5992-8B58-B752-164159587489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16" creationId="{1B482D29-0789-EB9B-91A8-FA3983C5E82C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17" creationId="{880360A5-5421-0CE2-FDDC-38B4C3CE6238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18" creationId="{B46FF189-E740-1C5B-560E-E0FE8F3C1815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19" creationId="{43115DEA-02B0-DE58-A038-F85EDE1A1E8E}"/>
          </ac:spMkLst>
        </pc:spChg>
        <pc:spChg chg="add 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20" creationId="{AA04A2BF-3BA0-40F6-D838-EF2F90183F0A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26" creationId="{A3CBA3F3-6F84-2B88-14DE-C6763D33AD92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27" creationId="{346DC1F1-1E0E-B59C-7571-2F8F6A5D9BC4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28" creationId="{D09305CB-0F0B-D8AA-2619-2B4088BEDDE7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29" creationId="{8C610A23-8DA3-CBDF-20A4-DAF9BFE3555B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30" creationId="{39E3FA4C-BAEF-AEE3-047E-649866E73DB8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33" creationId="{CF509B71-3941-96B8-1EE2-E600FA66979B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34" creationId="{510D4535-8958-FB77-0247-89B58DEA0D8E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41" creationId="{C429A08B-3090-D8A1-4B59-FEE5EBCA6FF6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46" creationId="{B9D0E91A-4138-B583-50D5-BFCAF745DA2F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47" creationId="{5FA1164C-1093-3B95-E6E5-F29A7A56F58F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48" creationId="{1D9AE9EA-64AF-CD93-9179-D47049875A20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49" creationId="{B98AFB85-4829-9E4B-FD8B-9FDF617F5D5B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50" creationId="{0FE38B40-A956-6FB6-1E3D-BCA2D4ED57A3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51" creationId="{FD94D21E-D45C-E510-9DF4-13B3C319A322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52" creationId="{BD016E6D-C1F8-3378-38BE-B573DE9392B6}"/>
          </ac:spMkLst>
        </pc:spChg>
        <pc:spChg chg="mod">
          <ac:chgData name="Min Gao" userId="f4f907a3-1bf3-41e5-95d9-efd655a972c7" providerId="ADAL" clId="{8E3EAFBF-D30B-457A-98AC-C05D2E0F44BB}" dt="2024-04-16T04:44:35.913" v="3693" actId="571"/>
          <ac:spMkLst>
            <pc:docMk/>
            <pc:sldMk cId="2423201148" sldId="2000"/>
            <ac:spMk id="353" creationId="{B8654714-218A-75A1-041A-9DE3F3C20C62}"/>
          </ac:spMkLst>
        </pc:spChg>
        <pc:spChg chg="add mod">
          <ac:chgData name="Min Gao" userId="f4f907a3-1bf3-41e5-95d9-efd655a972c7" providerId="ADAL" clId="{8E3EAFBF-D30B-457A-98AC-C05D2E0F44BB}" dt="2024-04-16T05:12:08.790" v="4044" actId="571"/>
          <ac:spMkLst>
            <pc:docMk/>
            <pc:sldMk cId="2423201148" sldId="2000"/>
            <ac:spMk id="367" creationId="{9B39FF14-79CC-652A-5C55-AC12444F436C}"/>
          </ac:spMkLst>
        </pc:spChg>
        <pc:spChg chg="add mod">
          <ac:chgData name="Min Gao" userId="f4f907a3-1bf3-41e5-95d9-efd655a972c7" providerId="ADAL" clId="{8E3EAFBF-D30B-457A-98AC-C05D2E0F44BB}" dt="2024-04-16T05:12:08.790" v="4044" actId="571"/>
          <ac:spMkLst>
            <pc:docMk/>
            <pc:sldMk cId="2423201148" sldId="2000"/>
            <ac:spMk id="368" creationId="{81BB63F6-2876-57D2-118F-3AA05975D454}"/>
          </ac:spMkLst>
        </pc:spChg>
        <pc:spChg chg="add mod">
          <ac:chgData name="Min Gao" userId="f4f907a3-1bf3-41e5-95d9-efd655a972c7" providerId="ADAL" clId="{8E3EAFBF-D30B-457A-98AC-C05D2E0F44BB}" dt="2024-04-16T05:34:24.238" v="4175"/>
          <ac:spMkLst>
            <pc:docMk/>
            <pc:sldMk cId="2423201148" sldId="2000"/>
            <ac:spMk id="379" creationId="{63811643-D1C5-15FA-F69B-87432B5F4CD2}"/>
          </ac:spMkLst>
        </pc:spChg>
        <pc:spChg chg="add mod">
          <ac:chgData name="Min Gao" userId="f4f907a3-1bf3-41e5-95d9-efd655a972c7" providerId="ADAL" clId="{8E3EAFBF-D30B-457A-98AC-C05D2E0F44BB}" dt="2024-04-26T06:05:12.747" v="13300" actId="14100"/>
          <ac:spMkLst>
            <pc:docMk/>
            <pc:sldMk cId="2423201148" sldId="2000"/>
            <ac:spMk id="381" creationId="{BEA5F03A-13D7-D4FF-2683-BFA9E200A89E}"/>
          </ac:spMkLst>
        </pc:spChg>
        <pc:grpChg chg="add del 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" creationId="{83CFC28B-F748-467D-8806-BA7E69E1081B}"/>
          </ac:grpSpMkLst>
        </pc:grpChg>
        <pc:grpChg chg="add del mod">
          <ac:chgData name="Min Gao" userId="f4f907a3-1bf3-41e5-95d9-efd655a972c7" providerId="ADAL" clId="{8E3EAFBF-D30B-457A-98AC-C05D2E0F44BB}" dt="2024-04-16T23:07:16.066" v="4852" actId="165"/>
          <ac:grpSpMkLst>
            <pc:docMk/>
            <pc:sldMk cId="2423201148" sldId="2000"/>
            <ac:grpSpMk id="3" creationId="{4A4BEA27-5472-031A-EEE2-16D295EF2DD3}"/>
          </ac:grpSpMkLst>
        </pc:grpChg>
        <pc:grpChg chg="add mo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7" creationId="{46932D94-EDC9-2941-06EB-33F52304189B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8" creationId="{3D54468B-52FF-313B-EDFC-EE3582139792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9" creationId="{9FFE7E53-A427-A9FD-8959-93CDABD22AED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2" creationId="{CD4E8B75-C9E7-359F-0D0A-0B5B33599E08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71" creationId="{305CC182-7FCF-8E63-FDE1-470A3501BE29}"/>
          </ac:grpSpMkLst>
        </pc:grpChg>
        <pc:grpChg chg="add mo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108" creationId="{75875F2B-E91F-0921-01F4-5C1BEF5584F5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109" creationId="{7BCE344F-03AD-FD32-A212-39844E2A172F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110" creationId="{D6E61096-9F09-9B11-6908-D825F37DFAB4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123" creationId="{2890835C-1BCF-FC5D-6820-DC726B7F51CC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172" creationId="{67E9BC39-B886-B040-FCBB-B0608FC10F26}"/>
          </ac:grpSpMkLst>
        </pc:grpChg>
        <pc:grpChg chg="add mod topLvl">
          <ac:chgData name="Min Gao" userId="f4f907a3-1bf3-41e5-95d9-efd655a972c7" providerId="ADAL" clId="{8E3EAFBF-D30B-457A-98AC-C05D2E0F44BB}" dt="2024-04-22T19:15:25.851" v="12587" actId="164"/>
          <ac:grpSpMkLst>
            <pc:docMk/>
            <pc:sldMk cId="2423201148" sldId="2000"/>
            <ac:grpSpMk id="209" creationId="{F07758A6-EB3A-466F-62B5-E0ABD65ADBC9}"/>
          </ac:grpSpMkLst>
        </pc:grpChg>
        <pc:grpChg chg="add mod topLvl">
          <ac:chgData name="Min Gao" userId="f4f907a3-1bf3-41e5-95d9-efd655a972c7" providerId="ADAL" clId="{8E3EAFBF-D30B-457A-98AC-C05D2E0F44BB}" dt="2024-04-26T06:05:03.128" v="13299" actId="1038"/>
          <ac:grpSpMkLst>
            <pc:docMk/>
            <pc:sldMk cId="2423201148" sldId="2000"/>
            <ac:grpSpMk id="213" creationId="{B156108A-3379-6532-7D8E-00BEC681C2C3}"/>
          </ac:grpSpMkLst>
        </pc:grpChg>
        <pc:grpChg chg="mod">
          <ac:chgData name="Min Gao" userId="f4f907a3-1bf3-41e5-95d9-efd655a972c7" providerId="ADAL" clId="{8E3EAFBF-D30B-457A-98AC-C05D2E0F44BB}" dt="2024-04-16T23:08:32.564" v="4861" actId="165"/>
          <ac:grpSpMkLst>
            <pc:docMk/>
            <pc:sldMk cId="2423201148" sldId="2000"/>
            <ac:grpSpMk id="214" creationId="{DBD74A46-B7CE-BB00-4CA0-C1157BF05F50}"/>
          </ac:grpSpMkLst>
        </pc:grpChg>
        <pc:grpChg chg="add mod topLvl">
          <ac:chgData name="Min Gao" userId="f4f907a3-1bf3-41e5-95d9-efd655a972c7" providerId="ADAL" clId="{8E3EAFBF-D30B-457A-98AC-C05D2E0F44BB}" dt="2024-04-16T23:07:43.017" v="4856" actId="164"/>
          <ac:grpSpMkLst>
            <pc:docMk/>
            <pc:sldMk cId="2423201148" sldId="2000"/>
            <ac:grpSpMk id="220" creationId="{6C352690-32AB-949C-99CC-C7A593A9AC94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21" creationId="{19BC30C9-918E-A296-D36B-09FF71837677}"/>
          </ac:grpSpMkLst>
        </pc:grpChg>
        <pc:grpChg chg="add mo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27" creationId="{C29DD921-EE93-5ADF-B447-F15A429EBB99}"/>
          </ac:grpSpMkLst>
        </pc:grpChg>
        <pc:grpChg chg="add mod topLvl">
          <ac:chgData name="Min Gao" userId="f4f907a3-1bf3-41e5-95d9-efd655a972c7" providerId="ADAL" clId="{8E3EAFBF-D30B-457A-98AC-C05D2E0F44BB}" dt="2024-04-22T19:15:25.851" v="12587" actId="164"/>
          <ac:grpSpMkLst>
            <pc:docMk/>
            <pc:sldMk cId="2423201148" sldId="2000"/>
            <ac:grpSpMk id="239" creationId="{A97D5C2C-B2A8-457B-33F5-655F0A6DFFC2}"/>
          </ac:grpSpMkLst>
        </pc:grpChg>
        <pc:grpChg chg="add mod topLvl">
          <ac:chgData name="Min Gao" userId="f4f907a3-1bf3-41e5-95d9-efd655a972c7" providerId="ADAL" clId="{8E3EAFBF-D30B-457A-98AC-C05D2E0F44BB}" dt="2024-04-22T19:15:25.851" v="12587" actId="164"/>
          <ac:grpSpMkLst>
            <pc:docMk/>
            <pc:sldMk cId="2423201148" sldId="2000"/>
            <ac:grpSpMk id="244" creationId="{F685D7CF-5DD7-AF47-1E53-6BCDC3EDD1D2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45" creationId="{B92A6F09-A327-1F32-A456-6EA2A4059636}"/>
          </ac:grpSpMkLst>
        </pc:grpChg>
        <pc:grpChg chg="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47" creationId="{5B437AC0-7944-A6EE-2340-BEC563CA34F7}"/>
          </ac:grpSpMkLst>
        </pc:grpChg>
        <pc:grpChg chg="add mod topLvl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54" creationId="{12A29AD5-F790-3B2E-7184-355AD546481B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55" creationId="{9FB1495D-9C24-74BB-22BA-0A39F5501A97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58" creationId="{35EC4022-FE1C-1FEC-DF5B-BB9FAE22A792}"/>
          </ac:grpSpMkLst>
        </pc:grpChg>
        <pc:grpChg chg="add mod topLvl">
          <ac:chgData name="Min Gao" userId="f4f907a3-1bf3-41e5-95d9-efd655a972c7" providerId="ADAL" clId="{8E3EAFBF-D30B-457A-98AC-C05D2E0F44BB}" dt="2024-04-16T23:07:43.017" v="4856" actId="164"/>
          <ac:grpSpMkLst>
            <pc:docMk/>
            <pc:sldMk cId="2423201148" sldId="2000"/>
            <ac:grpSpMk id="264" creationId="{0C5D6AAC-1159-54F5-3DCA-18C8A0F180A5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65" creationId="{BA218AA0-5BC1-C17F-39EF-06D3BD9BBC4A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68" creationId="{E878A69F-0B56-9911-DA41-0DFF45FD885C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70" creationId="{6DD2AE57-58E6-9662-4944-5B87D8EEE691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71" creationId="{C6340391-FA7E-6280-1CE1-CBFD87AE4BB3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72" creationId="{6456C95D-A1E5-288A-632C-51BD7794447A}"/>
          </ac:grpSpMkLst>
        </pc:grpChg>
        <pc:grpChg chg="mod">
          <ac:chgData name="Min Gao" userId="f4f907a3-1bf3-41e5-95d9-efd655a972c7" providerId="ADAL" clId="{8E3EAFBF-D30B-457A-98AC-C05D2E0F44BB}" dt="2024-04-16T23:07:19.093" v="4853" actId="165"/>
          <ac:grpSpMkLst>
            <pc:docMk/>
            <pc:sldMk cId="2423201148" sldId="2000"/>
            <ac:grpSpMk id="273" creationId="{094E62CA-A56B-19A1-1B2A-0F944EDEC697}"/>
          </ac:grpSpMkLst>
        </pc:grpChg>
        <pc:grpChg chg="add mod">
          <ac:chgData name="Min Gao" userId="f4f907a3-1bf3-41e5-95d9-efd655a972c7" providerId="ADAL" clId="{8E3EAFBF-D30B-457A-98AC-C05D2E0F44BB}" dt="2024-04-26T06:05:03.128" v="13299" actId="1038"/>
          <ac:grpSpMkLst>
            <pc:docMk/>
            <pc:sldMk cId="2423201148" sldId="2000"/>
            <ac:grpSpMk id="288" creationId="{6234A068-DFED-B35D-98C9-79CB9225494E}"/>
          </ac:grpSpMkLst>
        </pc:grpChg>
        <pc:grpChg chg="add del mod">
          <ac:chgData name="Min Gao" userId="f4f907a3-1bf3-41e5-95d9-efd655a972c7" providerId="ADAL" clId="{8E3EAFBF-D30B-457A-98AC-C05D2E0F44BB}" dt="2024-04-16T23:08:32.564" v="4861" actId="165"/>
          <ac:grpSpMkLst>
            <pc:docMk/>
            <pc:sldMk cId="2423201148" sldId="2000"/>
            <ac:grpSpMk id="289" creationId="{9A76C486-CC0C-3356-E900-5D9BD270510E}"/>
          </ac:grpSpMkLst>
        </pc:grpChg>
        <pc:grpChg chg="add del mod">
          <ac:chgData name="Min Gao" userId="f4f907a3-1bf3-41e5-95d9-efd655a972c7" providerId="ADAL" clId="{8E3EAFBF-D30B-457A-98AC-C05D2E0F44BB}" dt="2024-04-16T04:40:29.013" v="3530" actId="165"/>
          <ac:grpSpMkLst>
            <pc:docMk/>
            <pc:sldMk cId="2423201148" sldId="2000"/>
            <ac:grpSpMk id="289" creationId="{BF5EE68A-8A0E-9614-6A03-491CE46589D7}"/>
          </ac:grpSpMkLst>
        </pc:grpChg>
        <pc:grpChg chg="add mo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90" creationId="{44170BF1-59D7-68E5-6681-9573C47BAC19}"/>
          </ac:grpSpMkLst>
        </pc:grpChg>
        <pc:grpChg chg="add del mod topLvl">
          <ac:chgData name="Min Gao" userId="f4f907a3-1bf3-41e5-95d9-efd655a972c7" providerId="ADAL" clId="{8E3EAFBF-D30B-457A-98AC-C05D2E0F44BB}" dt="2024-04-22T19:12:49.755" v="12566" actId="165"/>
          <ac:grpSpMkLst>
            <pc:docMk/>
            <pc:sldMk cId="2423201148" sldId="2000"/>
            <ac:grpSpMk id="291" creationId="{070A5E5A-5497-A36C-263B-3DE18F14155F}"/>
          </ac:grpSpMkLst>
        </pc:grpChg>
        <pc:grpChg chg="add del mod ord">
          <ac:chgData name="Min Gao" userId="f4f907a3-1bf3-41e5-95d9-efd655a972c7" providerId="ADAL" clId="{8E3EAFBF-D30B-457A-98AC-C05D2E0F44BB}" dt="2024-04-22T19:12:46.343" v="12565" actId="165"/>
          <ac:grpSpMkLst>
            <pc:docMk/>
            <pc:sldMk cId="2423201148" sldId="2000"/>
            <ac:grpSpMk id="293" creationId="{59439617-6A7B-798E-2357-24C078F937D6}"/>
          </ac:grpSpMkLst>
        </pc:grpChg>
        <pc:grpChg chg="add mod topLvl">
          <ac:chgData name="Min Gao" userId="f4f907a3-1bf3-41e5-95d9-efd655a972c7" providerId="ADAL" clId="{8E3EAFBF-D30B-457A-98AC-C05D2E0F44BB}" dt="2024-04-22T19:15:25.851" v="12587" actId="164"/>
          <ac:grpSpMkLst>
            <pc:docMk/>
            <pc:sldMk cId="2423201148" sldId="2000"/>
            <ac:grpSpMk id="294" creationId="{145ED1AB-4CC4-183B-03A2-C08CCDD16821}"/>
          </ac:grpSpMkLst>
        </pc:grpChg>
        <pc:grpChg chg="add del mod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295" creationId="{4FB3C693-8058-2BFE-4AE9-17D0F1151140}"/>
          </ac:grpSpMkLst>
        </pc:grpChg>
        <pc:grpChg chg="add mod">
          <ac:chgData name="Min Gao" userId="f4f907a3-1bf3-41e5-95d9-efd655a972c7" providerId="ADAL" clId="{8E3EAFBF-D30B-457A-98AC-C05D2E0F44BB}" dt="2024-04-26T06:05:03.128" v="13299" actId="1038"/>
          <ac:grpSpMkLst>
            <pc:docMk/>
            <pc:sldMk cId="2423201148" sldId="2000"/>
            <ac:grpSpMk id="296" creationId="{A4E07269-A188-986D-849E-D19C2713E0AA}"/>
          </ac:grpSpMkLst>
        </pc:grpChg>
        <pc:grpChg chg="add 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13" creationId="{7725AEAD-FADE-52B0-6003-D3ACC023B2D0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14" creationId="{573DF34B-DFCB-F1D6-9461-C8F59539B0E2}"/>
          </ac:grpSpMkLst>
        </pc:grpChg>
        <pc:grpChg chg="add 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21" creationId="{120E1146-F4BD-97B2-9190-F5BE0EE45A93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22" creationId="{AEF3963A-FE21-55E1-E061-AAEC03AB8325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25" creationId="{4B6C03C9-D52B-BB7E-082B-24546F4F891C}"/>
          </ac:grpSpMkLst>
        </pc:grpChg>
        <pc:grpChg chg="add 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1" creationId="{EEE7FC92-7702-9C25-05B2-6E89469C20D1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2" creationId="{7B79AAE2-B8B2-4E97-F5B2-0862DBE9EE76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5" creationId="{A5ED6E98-1AB4-482F-6C67-B7F5B14B6C54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7" creationId="{845691C9-E93B-466A-DF77-FA75378EC053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8" creationId="{592F4799-0B03-C9AB-6616-B092A965C11A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39" creationId="{A87BE877-725E-6DC2-C167-6DD8EBE948EB}"/>
          </ac:grpSpMkLst>
        </pc:grpChg>
        <pc:grpChg chg="mod">
          <ac:chgData name="Min Gao" userId="f4f907a3-1bf3-41e5-95d9-efd655a972c7" providerId="ADAL" clId="{8E3EAFBF-D30B-457A-98AC-C05D2E0F44BB}" dt="2024-04-16T04:44:35.913" v="3693" actId="571"/>
          <ac:grpSpMkLst>
            <pc:docMk/>
            <pc:sldMk cId="2423201148" sldId="2000"/>
            <ac:grpSpMk id="340" creationId="{55A728CD-41B6-F685-B458-963ECAEE2777}"/>
          </ac:grpSpMkLst>
        </pc:grpChg>
        <pc:grpChg chg="add mo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369" creationId="{96E39CC8-95E9-AC19-314B-7D03F2CD781D}"/>
          </ac:grpSpMkLst>
        </pc:grpChg>
        <pc:grpChg chg="add mod ord topLvl">
          <ac:chgData name="Min Gao" userId="f4f907a3-1bf3-41e5-95d9-efd655a972c7" providerId="ADAL" clId="{8E3EAFBF-D30B-457A-98AC-C05D2E0F44BB}" dt="2024-04-22T19:15:18.423" v="12586" actId="165"/>
          <ac:grpSpMkLst>
            <pc:docMk/>
            <pc:sldMk cId="2423201148" sldId="2000"/>
            <ac:grpSpMk id="370" creationId="{E43A4125-0644-996A-C3C4-A812F0B89463}"/>
          </ac:grpSpMkLst>
        </pc:grpChg>
        <pc:grpChg chg="add del mod">
          <ac:chgData name="Min Gao" userId="f4f907a3-1bf3-41e5-95d9-efd655a972c7" providerId="ADAL" clId="{8E3EAFBF-D30B-457A-98AC-C05D2E0F44BB}" dt="2024-04-16T05:26:59.429" v="4118" actId="165"/>
          <ac:grpSpMkLst>
            <pc:docMk/>
            <pc:sldMk cId="2423201148" sldId="2000"/>
            <ac:grpSpMk id="371" creationId="{81136B66-9306-4D69-297A-839AAB2A150D}"/>
          </ac:grpSpMkLst>
        </pc:grpChg>
        <pc:grpChg chg="add del mod topLvl">
          <ac:chgData name="Min Gao" userId="f4f907a3-1bf3-41e5-95d9-efd655a972c7" providerId="ADAL" clId="{8E3EAFBF-D30B-457A-98AC-C05D2E0F44BB}" dt="2024-04-22T19:12:49.755" v="12566" actId="165"/>
          <ac:grpSpMkLst>
            <pc:docMk/>
            <pc:sldMk cId="2423201148" sldId="2000"/>
            <ac:grpSpMk id="372" creationId="{F0CDC774-0A07-01A1-63A8-F9BA67C06A2F}"/>
          </ac:grpSpMkLst>
        </pc:grpChg>
        <pc:grpChg chg="add del mod topLvl">
          <ac:chgData name="Min Gao" userId="f4f907a3-1bf3-41e5-95d9-efd655a972c7" providerId="ADAL" clId="{8E3EAFBF-D30B-457A-98AC-C05D2E0F44BB}" dt="2024-04-22T19:12:54.666" v="12567" actId="165"/>
          <ac:grpSpMkLst>
            <pc:docMk/>
            <pc:sldMk cId="2423201148" sldId="2000"/>
            <ac:grpSpMk id="373" creationId="{DC22DDE7-41D8-6D8E-66EE-B4676B2580EF}"/>
          </ac:grpSpMkLst>
        </pc:grpChg>
        <pc:grpChg chg="add mod topLvl">
          <ac:chgData name="Min Gao" userId="f4f907a3-1bf3-41e5-95d9-efd655a972c7" providerId="ADAL" clId="{8E3EAFBF-D30B-457A-98AC-C05D2E0F44BB}" dt="2024-04-16T23:07:43.017" v="4856" actId="164"/>
          <ac:grpSpMkLst>
            <pc:docMk/>
            <pc:sldMk cId="2423201148" sldId="2000"/>
            <ac:grpSpMk id="374" creationId="{7075C3A1-6AB4-93F3-DF68-FA29D1775DD5}"/>
          </ac:grpSpMkLst>
        </pc:grpChg>
        <pc:grpChg chg="add del mod ord topLvl">
          <ac:chgData name="Min Gao" userId="f4f907a3-1bf3-41e5-95d9-efd655a972c7" providerId="ADAL" clId="{8E3EAFBF-D30B-457A-98AC-C05D2E0F44BB}" dt="2024-04-16T23:07:22.270" v="4854" actId="165"/>
          <ac:grpSpMkLst>
            <pc:docMk/>
            <pc:sldMk cId="2423201148" sldId="2000"/>
            <ac:grpSpMk id="375" creationId="{1D793846-848A-1606-9904-8CABDAB97524}"/>
          </ac:grpSpMkLst>
        </pc:grpChg>
        <pc:cxnChg chg="add mod topLvl">
          <ac:chgData name="Min Gao" userId="f4f907a3-1bf3-41e5-95d9-efd655a972c7" providerId="ADAL" clId="{8E3EAFBF-D30B-457A-98AC-C05D2E0F44BB}" dt="2024-04-26T06:05:03.128" v="13299" actId="1038"/>
          <ac:cxnSpMkLst>
            <pc:docMk/>
            <pc:sldMk cId="2423201148" sldId="2000"/>
            <ac:cxnSpMk id="5" creationId="{DD823567-4EA4-CF25-8C65-ED979C60AD3A}"/>
          </ac:cxnSpMkLst>
        </pc:cxnChg>
        <pc:cxnChg chg="add mod topLvl">
          <ac:chgData name="Min Gao" userId="f4f907a3-1bf3-41e5-95d9-efd655a972c7" providerId="ADAL" clId="{8E3EAFBF-D30B-457A-98AC-C05D2E0F44BB}" dt="2024-04-26T06:05:03.128" v="13299" actId="1038"/>
          <ac:cxnSpMkLst>
            <pc:docMk/>
            <pc:sldMk cId="2423201148" sldId="2000"/>
            <ac:cxnSpMk id="6" creationId="{C401E02A-CAD7-1951-3262-70859B15BF0B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10" creationId="{5EB8E932-2964-F923-1D98-D51FF5299047}"/>
          </ac:cxnSpMkLst>
        </pc:cxnChg>
        <pc:cxnChg chg="mod ord">
          <ac:chgData name="Min Gao" userId="f4f907a3-1bf3-41e5-95d9-efd655a972c7" providerId="ADAL" clId="{8E3EAFBF-D30B-457A-98AC-C05D2E0F44BB}" dt="2024-04-29T17:34:05.928" v="15911" actId="1035"/>
          <ac:cxnSpMkLst>
            <pc:docMk/>
            <pc:sldMk cId="2423201148" sldId="2000"/>
            <ac:cxnSpMk id="211" creationId="{AACFC744-D06C-6527-4E26-120CFEEB5FB0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28" creationId="{78B27D3B-1986-593C-4165-B8F722E196D0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29" creationId="{C6FE26E2-377A-0ABE-C66B-3571561C9A02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31" creationId="{CF4A466F-991F-D037-CB1D-1D63183C449D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32" creationId="{8AADD095-4369-CA2E-6C29-AF7C71FEACAC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33" creationId="{D0AC43CF-F9E5-70D1-0F0E-8B1679ED6E7C}"/>
          </ac:cxnSpMkLst>
        </pc:cxnChg>
        <pc:cxnChg chg="add mod topLvl">
          <ac:chgData name="Min Gao" userId="f4f907a3-1bf3-41e5-95d9-efd655a972c7" providerId="ADAL" clId="{8E3EAFBF-D30B-457A-98AC-C05D2E0F44BB}" dt="2024-04-26T06:05:03.128" v="13299" actId="1038"/>
          <ac:cxnSpMkLst>
            <pc:docMk/>
            <pc:sldMk cId="2423201148" sldId="2000"/>
            <ac:cxnSpMk id="243" creationId="{8200683D-432D-660E-C915-D8555C7D491C}"/>
          </ac:cxnSpMkLst>
        </pc:cxnChg>
        <pc:cxnChg chg="mod">
          <ac:chgData name="Min Gao" userId="f4f907a3-1bf3-41e5-95d9-efd655a972c7" providerId="ADAL" clId="{8E3EAFBF-D30B-457A-98AC-C05D2E0F44BB}" dt="2024-04-22T19:15:18.423" v="12586" actId="165"/>
          <ac:cxnSpMkLst>
            <pc:docMk/>
            <pc:sldMk cId="2423201148" sldId="2000"/>
            <ac:cxnSpMk id="246" creationId="{A031E7D9-BF34-8143-78C4-638E6B8CD592}"/>
          </ac:cxnSpMkLst>
        </pc:cxnChg>
        <pc:cxnChg chg="mod">
          <ac:chgData name="Min Gao" userId="f4f907a3-1bf3-41e5-95d9-efd655a972c7" providerId="ADAL" clId="{8E3EAFBF-D30B-457A-98AC-C05D2E0F44BB}" dt="2024-04-18T23:30:58.005" v="8125" actId="14100"/>
          <ac:cxnSpMkLst>
            <pc:docMk/>
            <pc:sldMk cId="2423201148" sldId="2000"/>
            <ac:cxnSpMk id="256" creationId="{FE0370C8-DC66-C36C-8092-B3A0AE99F6C8}"/>
          </ac:cxnSpMkLst>
        </pc:cxnChg>
        <pc:cxnChg chg="mod">
          <ac:chgData name="Min Gao" userId="f4f907a3-1bf3-41e5-95d9-efd655a972c7" providerId="ADAL" clId="{8E3EAFBF-D30B-457A-98AC-C05D2E0F44BB}" dt="2024-04-16T23:07:19.093" v="4853" actId="165"/>
          <ac:cxnSpMkLst>
            <pc:docMk/>
            <pc:sldMk cId="2423201148" sldId="2000"/>
            <ac:cxnSpMk id="257" creationId="{E0FB7AF5-A035-7BB3-9A24-C10DC2D0C1F7}"/>
          </ac:cxnSpMkLst>
        </pc:cxnChg>
        <pc:cxnChg chg="mod">
          <ac:chgData name="Min Gao" userId="f4f907a3-1bf3-41e5-95d9-efd655a972c7" providerId="ADAL" clId="{8E3EAFBF-D30B-457A-98AC-C05D2E0F44BB}" dt="2024-04-16T23:07:19.093" v="4853" actId="165"/>
          <ac:cxnSpMkLst>
            <pc:docMk/>
            <pc:sldMk cId="2423201148" sldId="2000"/>
            <ac:cxnSpMk id="269" creationId="{9068EDED-6298-B091-01C2-74F719AD9C1B}"/>
          </ac:cxnSpMkLst>
        </pc:cxnChg>
        <pc:cxnChg chg="mod">
          <ac:chgData name="Min Gao" userId="f4f907a3-1bf3-41e5-95d9-efd655a972c7" providerId="ADAL" clId="{8E3EAFBF-D30B-457A-98AC-C05D2E0F44BB}" dt="2024-04-16T23:07:19.093" v="4853" actId="165"/>
          <ac:cxnSpMkLst>
            <pc:docMk/>
            <pc:sldMk cId="2423201148" sldId="2000"/>
            <ac:cxnSpMk id="275" creationId="{F58669FB-F4F0-BA94-0E0A-3BD5A46E08C4}"/>
          </ac:cxnSpMkLst>
        </pc:cxnChg>
        <pc:cxnChg chg="mod">
          <ac:chgData name="Min Gao" userId="f4f907a3-1bf3-41e5-95d9-efd655a972c7" providerId="ADAL" clId="{8E3EAFBF-D30B-457A-98AC-C05D2E0F44BB}" dt="2024-04-29T17:34:17.714" v="15912" actId="14100"/>
          <ac:cxnSpMkLst>
            <pc:docMk/>
            <pc:sldMk cId="2423201148" sldId="2000"/>
            <ac:cxnSpMk id="276" creationId="{E2D416FD-8834-6D57-FB37-20910585B465}"/>
          </ac:cxnSpMkLst>
        </pc:cxnChg>
        <pc:cxnChg chg="mod">
          <ac:chgData name="Min Gao" userId="f4f907a3-1bf3-41e5-95d9-efd655a972c7" providerId="ADAL" clId="{8E3EAFBF-D30B-457A-98AC-C05D2E0F44BB}" dt="2024-04-29T17:34:20.063" v="15913" actId="14100"/>
          <ac:cxnSpMkLst>
            <pc:docMk/>
            <pc:sldMk cId="2423201148" sldId="2000"/>
            <ac:cxnSpMk id="277" creationId="{B5EBF183-4699-3774-17A0-62F1A9E4FA54}"/>
          </ac:cxnSpMkLst>
        </pc:cxnChg>
        <pc:cxnChg chg="mod">
          <ac:chgData name="Min Gao" userId="f4f907a3-1bf3-41e5-95d9-efd655a972c7" providerId="ADAL" clId="{8E3EAFBF-D30B-457A-98AC-C05D2E0F44BB}" dt="2024-04-16T23:07:19.093" v="4853" actId="165"/>
          <ac:cxnSpMkLst>
            <pc:docMk/>
            <pc:sldMk cId="2423201148" sldId="2000"/>
            <ac:cxnSpMk id="278" creationId="{D2B77CF1-746A-3EFE-0064-BEDCA5825CE8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23" creationId="{5E259BF8-0D68-E6EC-4448-DD3677FB08AE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24" creationId="{B3BA6D70-1C91-FEA6-CAEC-2EEC3EAB44FB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36" creationId="{66610533-40F4-46D0-CF96-0ADA53E69056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42" creationId="{C68FC2FD-A5A2-9DF7-1097-19C05BD1AA2B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43" creationId="{48E05CAF-BA17-B026-F342-B4E517D79E22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44" creationId="{A6A3F206-9F97-7980-DF27-BD8282EF8BC0}"/>
          </ac:cxnSpMkLst>
        </pc:cxnChg>
        <pc:cxnChg chg="mod">
          <ac:chgData name="Min Gao" userId="f4f907a3-1bf3-41e5-95d9-efd655a972c7" providerId="ADAL" clId="{8E3EAFBF-D30B-457A-98AC-C05D2E0F44BB}" dt="2024-04-16T04:44:35.913" v="3693" actId="571"/>
          <ac:cxnSpMkLst>
            <pc:docMk/>
            <pc:sldMk cId="2423201148" sldId="2000"/>
            <ac:cxnSpMk id="345" creationId="{149C55AB-D897-728A-6FDE-E8BD5E89A4A4}"/>
          </ac:cxnSpMkLst>
        </pc:cxnChg>
      </pc:sldChg>
      <pc:sldChg chg="new del">
        <pc:chgData name="Min Gao" userId="f4f907a3-1bf3-41e5-95d9-efd655a972c7" providerId="ADAL" clId="{8E3EAFBF-D30B-457A-98AC-C05D2E0F44BB}" dt="2024-04-16T18:37:14.903" v="4537" actId="47"/>
        <pc:sldMkLst>
          <pc:docMk/>
          <pc:sldMk cId="1112655452" sldId="2001"/>
        </pc:sldMkLst>
      </pc:sldChg>
      <pc:sldChg chg="modSp add del mod ord">
        <pc:chgData name="Min Gao" userId="f4f907a3-1bf3-41e5-95d9-efd655a972c7" providerId="ADAL" clId="{8E3EAFBF-D30B-457A-98AC-C05D2E0F44BB}" dt="2024-04-18T20:13:38.403" v="6339" actId="47"/>
        <pc:sldMkLst>
          <pc:docMk/>
          <pc:sldMk cId="3167523086" sldId="2001"/>
        </pc:sldMkLst>
        <pc:graphicFrameChg chg="modGraphic">
          <ac:chgData name="Min Gao" userId="f4f907a3-1bf3-41e5-95d9-efd655a972c7" providerId="ADAL" clId="{8E3EAFBF-D30B-457A-98AC-C05D2E0F44BB}" dt="2024-04-16T19:22:21.385" v="4594" actId="207"/>
          <ac:graphicFrameMkLst>
            <pc:docMk/>
            <pc:sldMk cId="3167523086" sldId="2001"/>
            <ac:graphicFrameMk id="4" creationId="{6D94548E-53A1-C11F-7495-AD58FA65ECA1}"/>
          </ac:graphicFrameMkLst>
        </pc:graphicFrameChg>
      </pc:sldChg>
      <pc:sldChg chg="add del">
        <pc:chgData name="Min Gao" userId="f4f907a3-1bf3-41e5-95d9-efd655a972c7" providerId="ADAL" clId="{8E3EAFBF-D30B-457A-98AC-C05D2E0F44BB}" dt="2024-04-16T19:19:14.294" v="4542"/>
        <pc:sldMkLst>
          <pc:docMk/>
          <pc:sldMk cId="3282145487" sldId="2001"/>
        </pc:sldMkLst>
      </pc:sldChg>
      <pc:sldChg chg="new del">
        <pc:chgData name="Min Gao" userId="f4f907a3-1bf3-41e5-95d9-efd655a972c7" providerId="ADAL" clId="{8E3EAFBF-D30B-457A-98AC-C05D2E0F44BB}" dt="2024-04-16T19:19:19.423" v="4544" actId="47"/>
        <pc:sldMkLst>
          <pc:docMk/>
          <pc:sldMk cId="4000751691" sldId="2001"/>
        </pc:sldMkLst>
      </pc:sldChg>
      <pc:sldChg chg="addSp modSp new del mod">
        <pc:chgData name="Min Gao" userId="f4f907a3-1bf3-41e5-95d9-efd655a972c7" providerId="ADAL" clId="{8E3EAFBF-D30B-457A-98AC-C05D2E0F44BB}" dt="2024-04-16T22:44:27.940" v="4600" actId="47"/>
        <pc:sldMkLst>
          <pc:docMk/>
          <pc:sldMk cId="1366375166" sldId="2002"/>
        </pc:sldMkLst>
        <pc:spChg chg="mod">
          <ac:chgData name="Min Gao" userId="f4f907a3-1bf3-41e5-95d9-efd655a972c7" providerId="ADAL" clId="{8E3EAFBF-D30B-457A-98AC-C05D2E0F44BB}" dt="2024-04-16T22:44:02.327" v="4596"/>
          <ac:spMkLst>
            <pc:docMk/>
            <pc:sldMk cId="1366375166" sldId="2002"/>
            <ac:spMk id="4" creationId="{CF60E9B6-E447-7A7F-7092-92D9DA57322E}"/>
          </ac:spMkLst>
        </pc:spChg>
        <pc:spChg chg="mod">
          <ac:chgData name="Min Gao" userId="f4f907a3-1bf3-41e5-95d9-efd655a972c7" providerId="ADAL" clId="{8E3EAFBF-D30B-457A-98AC-C05D2E0F44BB}" dt="2024-04-16T22:44:02.327" v="4596"/>
          <ac:spMkLst>
            <pc:docMk/>
            <pc:sldMk cId="1366375166" sldId="2002"/>
            <ac:spMk id="5" creationId="{D6F51221-6E6A-B6CB-B658-C59BA5926F9B}"/>
          </ac:spMkLst>
        </pc:spChg>
        <pc:grpChg chg="add mod">
          <ac:chgData name="Min Gao" userId="f4f907a3-1bf3-41e5-95d9-efd655a972c7" providerId="ADAL" clId="{8E3EAFBF-D30B-457A-98AC-C05D2E0F44BB}" dt="2024-04-16T22:44:12.254" v="4597" actId="1076"/>
          <ac:grpSpMkLst>
            <pc:docMk/>
            <pc:sldMk cId="1366375166" sldId="2002"/>
            <ac:grpSpMk id="3" creationId="{979C364F-19C3-477E-687F-9819BA8E2506}"/>
          </ac:grpSpMkLst>
        </pc:grpChg>
        <pc:picChg chg="add mod">
          <ac:chgData name="Min Gao" userId="f4f907a3-1bf3-41e5-95d9-efd655a972c7" providerId="ADAL" clId="{8E3EAFBF-D30B-457A-98AC-C05D2E0F44BB}" dt="2024-04-16T22:44:12.254" v="4597" actId="1076"/>
          <ac:picMkLst>
            <pc:docMk/>
            <pc:sldMk cId="1366375166" sldId="2002"/>
            <ac:picMk id="2" creationId="{4D0F122A-C79C-C319-0345-8C48E6A530E5}"/>
          </ac:picMkLst>
        </pc:picChg>
      </pc:sldChg>
      <pc:sldChg chg="addSp delSp modSp add mod delAnim">
        <pc:chgData name="Min Gao" userId="f4f907a3-1bf3-41e5-95d9-efd655a972c7" providerId="ADAL" clId="{8E3EAFBF-D30B-457A-98AC-C05D2E0F44BB}" dt="2024-04-26T06:17:41.154" v="13617" actId="20577"/>
        <pc:sldMkLst>
          <pc:docMk/>
          <pc:sldMk cId="2753860341" sldId="2002"/>
        </pc:sldMkLst>
        <pc:spChg chg="mod topLvl">
          <ac:chgData name="Min Gao" userId="f4f907a3-1bf3-41e5-95d9-efd655a972c7" providerId="ADAL" clId="{8E3EAFBF-D30B-457A-98AC-C05D2E0F44BB}" dt="2024-04-26T06:01:18.977" v="13100" actId="1076"/>
          <ac:spMkLst>
            <pc:docMk/>
            <pc:sldMk cId="2753860341" sldId="2002"/>
            <ac:spMk id="2" creationId="{290948D8-196E-16DE-5BFB-3FCC155403F1}"/>
          </ac:spMkLst>
        </pc:spChg>
        <pc:spChg chg="mod topLvl">
          <ac:chgData name="Min Gao" userId="f4f907a3-1bf3-41e5-95d9-efd655a972c7" providerId="ADAL" clId="{8E3EAFBF-D30B-457A-98AC-C05D2E0F44BB}" dt="2024-04-22T20:10:18.454" v="12606" actId="164"/>
          <ac:spMkLst>
            <pc:docMk/>
            <pc:sldMk cId="2753860341" sldId="2002"/>
            <ac:spMk id="3" creationId="{39F5B364-AFFC-96BD-E692-0A53B0802A75}"/>
          </ac:spMkLst>
        </pc:spChg>
        <pc:spChg chg="mod">
          <ac:chgData name="Min Gao" userId="f4f907a3-1bf3-41e5-95d9-efd655a972c7" providerId="ADAL" clId="{8E3EAFBF-D30B-457A-98AC-C05D2E0F44BB}" dt="2024-04-26T06:17:41.154" v="13617" actId="20577"/>
          <ac:spMkLst>
            <pc:docMk/>
            <pc:sldMk cId="2753860341" sldId="2002"/>
            <ac:spMk id="10" creationId="{712E872C-F79D-A856-CCE4-058301BE4E53}"/>
          </ac:spMkLst>
        </pc:spChg>
        <pc:grpChg chg="del">
          <ac:chgData name="Min Gao" userId="f4f907a3-1bf3-41e5-95d9-efd655a972c7" providerId="ADAL" clId="{8E3EAFBF-D30B-457A-98AC-C05D2E0F44BB}" dt="2024-04-16T22:57:08.683" v="4729" actId="478"/>
          <ac:grpSpMkLst>
            <pc:docMk/>
            <pc:sldMk cId="2753860341" sldId="2002"/>
            <ac:grpSpMk id="4" creationId="{236B8435-A2DF-D782-76B1-704B16EB8082}"/>
          </ac:grpSpMkLst>
        </pc:grpChg>
        <pc:grpChg chg="add mod">
          <ac:chgData name="Min Gao" userId="f4f907a3-1bf3-41e5-95d9-efd655a972c7" providerId="ADAL" clId="{8E3EAFBF-D30B-457A-98AC-C05D2E0F44BB}" dt="2024-04-26T06:01:51.817" v="13117" actId="1076"/>
          <ac:grpSpMkLst>
            <pc:docMk/>
            <pc:sldMk cId="2753860341" sldId="2002"/>
            <ac:grpSpMk id="6" creationId="{F7B9170E-A64F-42E1-47CF-7BBF6193FFBD}"/>
          </ac:grpSpMkLst>
        </pc:grpChg>
        <pc:grpChg chg="del">
          <ac:chgData name="Min Gao" userId="f4f907a3-1bf3-41e5-95d9-efd655a972c7" providerId="ADAL" clId="{8E3EAFBF-D30B-457A-98AC-C05D2E0F44BB}" dt="2024-04-16T22:57:59.032" v="4753" actId="165"/>
          <ac:grpSpMkLst>
            <pc:docMk/>
            <pc:sldMk cId="2753860341" sldId="2002"/>
            <ac:grpSpMk id="13" creationId="{46EA35AA-6757-F781-87A3-63C4957A7E84}"/>
          </ac:grpSpMkLst>
        </pc:grpChg>
        <pc:picChg chg="add mod">
          <ac:chgData name="Min Gao" userId="f4f907a3-1bf3-41e5-95d9-efd655a972c7" providerId="ADAL" clId="{8E3EAFBF-D30B-457A-98AC-C05D2E0F44BB}" dt="2024-04-22T20:10:18.454" v="12606" actId="164"/>
          <ac:picMkLst>
            <pc:docMk/>
            <pc:sldMk cId="2753860341" sldId="2002"/>
            <ac:picMk id="5" creationId="{84305095-F49B-3641-F366-D416B5A6BA82}"/>
          </ac:picMkLst>
        </pc:picChg>
        <pc:picChg chg="mod modCrop">
          <ac:chgData name="Min Gao" userId="f4f907a3-1bf3-41e5-95d9-efd655a972c7" providerId="ADAL" clId="{8E3EAFBF-D30B-457A-98AC-C05D2E0F44BB}" dt="2024-04-22T20:10:18.454" v="12606" actId="164"/>
          <ac:picMkLst>
            <pc:docMk/>
            <pc:sldMk cId="2753860341" sldId="2002"/>
            <ac:picMk id="16" creationId="{88617F9E-572D-D406-FB5B-3E7C27E4B83A}"/>
          </ac:picMkLst>
        </pc:picChg>
      </pc:sldChg>
      <pc:sldChg chg="addSp delSp modSp add mod delAnim modAnim modNotesTx">
        <pc:chgData name="Min Gao" userId="f4f907a3-1bf3-41e5-95d9-efd655a972c7" providerId="ADAL" clId="{8E3EAFBF-D30B-457A-98AC-C05D2E0F44BB}" dt="2024-04-29T17:34:33.906" v="15919" actId="20577"/>
        <pc:sldMkLst>
          <pc:docMk/>
          <pc:sldMk cId="175615235" sldId="2003"/>
        </pc:sldMkLst>
        <pc:spChg chg="mod">
          <ac:chgData name="Min Gao" userId="f4f907a3-1bf3-41e5-95d9-efd655a972c7" providerId="ADAL" clId="{8E3EAFBF-D30B-457A-98AC-C05D2E0F44BB}" dt="2024-04-29T17:34:33.906" v="15919" actId="20577"/>
          <ac:spMkLst>
            <pc:docMk/>
            <pc:sldMk cId="175615235" sldId="2003"/>
            <ac:spMk id="4" creationId="{AE048FBC-0523-D9C8-AD6D-BCE220AEC108}"/>
          </ac:spMkLst>
        </pc:spChg>
        <pc:spChg chg="mod">
          <ac:chgData name="Min Gao" userId="f4f907a3-1bf3-41e5-95d9-efd655a972c7" providerId="ADAL" clId="{8E3EAFBF-D30B-457A-98AC-C05D2E0F44BB}" dt="2024-04-17T17:50:07.149" v="5548" actId="1076"/>
          <ac:spMkLst>
            <pc:docMk/>
            <pc:sldMk cId="175615235" sldId="2003"/>
            <ac:spMk id="5" creationId="{E4788DEB-FF4C-A436-3EB6-E792FFFE3E84}"/>
          </ac:spMkLst>
        </pc:spChg>
        <pc:spChg chg="mod">
          <ac:chgData name="Min Gao" userId="f4f907a3-1bf3-41e5-95d9-efd655a972c7" providerId="ADAL" clId="{8E3EAFBF-D30B-457A-98AC-C05D2E0F44BB}" dt="2024-04-26T23:34:14.622" v="15602" actId="20577"/>
          <ac:spMkLst>
            <pc:docMk/>
            <pc:sldMk cId="175615235" sldId="2003"/>
            <ac:spMk id="6" creationId="{7651DF4F-8860-C36E-DC0C-BAAD2312DFE3}"/>
          </ac:spMkLst>
        </pc:spChg>
        <pc:spChg chg="mod">
          <ac:chgData name="Min Gao" userId="f4f907a3-1bf3-41e5-95d9-efd655a972c7" providerId="ADAL" clId="{8E3EAFBF-D30B-457A-98AC-C05D2E0F44BB}" dt="2024-04-26T06:05:44.718" v="13319" actId="1038"/>
          <ac:spMkLst>
            <pc:docMk/>
            <pc:sldMk cId="175615235" sldId="2003"/>
            <ac:spMk id="14" creationId="{46BD4994-9A81-211A-4AAC-0CA1BD2C0109}"/>
          </ac:spMkLst>
        </pc:spChg>
        <pc:spChg chg="add mod topLvl">
          <ac:chgData name="Min Gao" userId="f4f907a3-1bf3-41e5-95d9-efd655a972c7" providerId="ADAL" clId="{8E3EAFBF-D30B-457A-98AC-C05D2E0F44BB}" dt="2024-04-18T21:07:57.832" v="7001" actId="164"/>
          <ac:spMkLst>
            <pc:docMk/>
            <pc:sldMk cId="175615235" sldId="2003"/>
            <ac:spMk id="16" creationId="{6ABF814A-61A1-F7CE-A400-AE812EAC0E0A}"/>
          </ac:spMkLst>
        </pc:spChg>
        <pc:spChg chg="add mod topLvl">
          <ac:chgData name="Min Gao" userId="f4f907a3-1bf3-41e5-95d9-efd655a972c7" providerId="ADAL" clId="{8E3EAFBF-D30B-457A-98AC-C05D2E0F44BB}" dt="2024-04-18T21:07:57.832" v="7001" actId="164"/>
          <ac:spMkLst>
            <pc:docMk/>
            <pc:sldMk cId="175615235" sldId="2003"/>
            <ac:spMk id="22" creationId="{9FBDDC12-AF16-970E-9110-C2509D81B224}"/>
          </ac:spMkLst>
        </pc:spChg>
        <pc:spChg chg="add del mod topLvl">
          <ac:chgData name="Min Gao" userId="f4f907a3-1bf3-41e5-95d9-efd655a972c7" providerId="ADAL" clId="{8E3EAFBF-D30B-457A-98AC-C05D2E0F44BB}" dt="2024-04-17T00:54:30.035" v="5400" actId="478"/>
          <ac:spMkLst>
            <pc:docMk/>
            <pc:sldMk cId="175615235" sldId="2003"/>
            <ac:spMk id="34" creationId="{D4CD912E-622E-108B-A5B6-A86376F6660D}"/>
          </ac:spMkLst>
        </pc:spChg>
        <pc:spChg chg="mod">
          <ac:chgData name="Min Gao" userId="f4f907a3-1bf3-41e5-95d9-efd655a972c7" providerId="ADAL" clId="{8E3EAFBF-D30B-457A-98AC-C05D2E0F44BB}" dt="2024-04-26T06:05:44.718" v="13319" actId="1038"/>
          <ac:spMkLst>
            <pc:docMk/>
            <pc:sldMk cId="175615235" sldId="2003"/>
            <ac:spMk id="35" creationId="{487555FD-ADAA-6339-FD26-20A693932F3B}"/>
          </ac:spMkLst>
        </pc:spChg>
        <pc:spChg chg="add del mod topLvl">
          <ac:chgData name="Min Gao" userId="f4f907a3-1bf3-41e5-95d9-efd655a972c7" providerId="ADAL" clId="{8E3EAFBF-D30B-457A-98AC-C05D2E0F44BB}" dt="2024-04-17T00:54:30.035" v="5400" actId="478"/>
          <ac:spMkLst>
            <pc:docMk/>
            <pc:sldMk cId="175615235" sldId="2003"/>
            <ac:spMk id="39" creationId="{F52B648B-0AFD-4FC4-B405-C34012F79208}"/>
          </ac:spMkLst>
        </pc:spChg>
        <pc:spChg chg="mod">
          <ac:chgData name="Min Gao" userId="f4f907a3-1bf3-41e5-95d9-efd655a972c7" providerId="ADAL" clId="{8E3EAFBF-D30B-457A-98AC-C05D2E0F44BB}" dt="2024-04-17T00:44:29.020" v="5344" actId="165"/>
          <ac:spMkLst>
            <pc:docMk/>
            <pc:sldMk cId="175615235" sldId="2003"/>
            <ac:spMk id="40" creationId="{8D8A61E0-5C14-C4A5-4C65-A1490A936139}"/>
          </ac:spMkLst>
        </pc:spChg>
        <pc:spChg chg="mod">
          <ac:chgData name="Min Gao" userId="f4f907a3-1bf3-41e5-95d9-efd655a972c7" providerId="ADAL" clId="{8E3EAFBF-D30B-457A-98AC-C05D2E0F44BB}" dt="2024-04-17T00:44:29.020" v="5344" actId="165"/>
          <ac:spMkLst>
            <pc:docMk/>
            <pc:sldMk cId="175615235" sldId="2003"/>
            <ac:spMk id="41" creationId="{DD29F888-1AD1-2878-062F-FB3F9C1100BE}"/>
          </ac:spMkLst>
        </pc:spChg>
        <pc:spChg chg="mod">
          <ac:chgData name="Min Gao" userId="f4f907a3-1bf3-41e5-95d9-efd655a972c7" providerId="ADAL" clId="{8E3EAFBF-D30B-457A-98AC-C05D2E0F44BB}" dt="2024-04-17T00:44:29.020" v="5344" actId="165"/>
          <ac:spMkLst>
            <pc:docMk/>
            <pc:sldMk cId="175615235" sldId="2003"/>
            <ac:spMk id="48" creationId="{C1904F7F-4EC0-A527-5DCC-4E10AC65D72C}"/>
          </ac:spMkLst>
        </pc:spChg>
        <pc:spChg chg="mod">
          <ac:chgData name="Min Gao" userId="f4f907a3-1bf3-41e5-95d9-efd655a972c7" providerId="ADAL" clId="{8E3EAFBF-D30B-457A-98AC-C05D2E0F44BB}" dt="2024-04-26T06:05:44.718" v="13319" actId="1038"/>
          <ac:spMkLst>
            <pc:docMk/>
            <pc:sldMk cId="175615235" sldId="2003"/>
            <ac:spMk id="56" creationId="{B0C4801B-DEA7-8A17-2488-62EA8910CAC1}"/>
          </ac:spMkLst>
        </pc:spChg>
        <pc:spChg chg="del mod">
          <ac:chgData name="Min Gao" userId="f4f907a3-1bf3-41e5-95d9-efd655a972c7" providerId="ADAL" clId="{8E3EAFBF-D30B-457A-98AC-C05D2E0F44BB}" dt="2024-04-17T00:19:18.203" v="5093" actId="478"/>
          <ac:spMkLst>
            <pc:docMk/>
            <pc:sldMk cId="175615235" sldId="2003"/>
            <ac:spMk id="57" creationId="{89D69189-9FB0-AA25-832A-5611ED3953CE}"/>
          </ac:spMkLst>
        </pc:spChg>
        <pc:spChg chg="mod">
          <ac:chgData name="Min Gao" userId="f4f907a3-1bf3-41e5-95d9-efd655a972c7" providerId="ADAL" clId="{8E3EAFBF-D30B-457A-98AC-C05D2E0F44BB}" dt="2024-04-17T00:44:29.020" v="5344" actId="165"/>
          <ac:spMkLst>
            <pc:docMk/>
            <pc:sldMk cId="175615235" sldId="2003"/>
            <ac:spMk id="58" creationId="{67989C70-538D-6A17-D9CA-D2194E82A342}"/>
          </ac:spMkLst>
        </pc:spChg>
        <pc:spChg chg="del mod">
          <ac:chgData name="Min Gao" userId="f4f907a3-1bf3-41e5-95d9-efd655a972c7" providerId="ADAL" clId="{8E3EAFBF-D30B-457A-98AC-C05D2E0F44BB}" dt="2024-04-17T00:35:54.786" v="5281" actId="478"/>
          <ac:spMkLst>
            <pc:docMk/>
            <pc:sldMk cId="175615235" sldId="2003"/>
            <ac:spMk id="65" creationId="{FAFD06DE-E06E-7D61-D234-867913C6C8B6}"/>
          </ac:spMkLst>
        </pc:spChg>
        <pc:spChg chg="del mod topLvl">
          <ac:chgData name="Min Gao" userId="f4f907a3-1bf3-41e5-95d9-efd655a972c7" providerId="ADAL" clId="{8E3EAFBF-D30B-457A-98AC-C05D2E0F44BB}" dt="2024-04-17T00:54:35.710" v="5402" actId="478"/>
          <ac:spMkLst>
            <pc:docMk/>
            <pc:sldMk cId="175615235" sldId="2003"/>
            <ac:spMk id="67" creationId="{AA829052-1781-6C8C-4595-0C586255CE4B}"/>
          </ac:spMkLst>
        </pc:spChg>
        <pc:spChg chg="del mod topLvl">
          <ac:chgData name="Min Gao" userId="f4f907a3-1bf3-41e5-95d9-efd655a972c7" providerId="ADAL" clId="{8E3EAFBF-D30B-457A-98AC-C05D2E0F44BB}" dt="2024-04-26T20:30:11.082" v="13775" actId="478"/>
          <ac:spMkLst>
            <pc:docMk/>
            <pc:sldMk cId="175615235" sldId="2003"/>
            <ac:spMk id="73" creationId="{D89CD63E-5CD7-315E-753F-41EA29BC806E}"/>
          </ac:spMkLst>
        </pc:spChg>
        <pc:spChg chg="del mod topLvl">
          <ac:chgData name="Min Gao" userId="f4f907a3-1bf3-41e5-95d9-efd655a972c7" providerId="ADAL" clId="{8E3EAFBF-D30B-457A-98AC-C05D2E0F44BB}" dt="2024-04-26T20:30:11.082" v="13775" actId="478"/>
          <ac:spMkLst>
            <pc:docMk/>
            <pc:sldMk cId="175615235" sldId="2003"/>
            <ac:spMk id="79" creationId="{41C3E7E8-0579-A933-A335-79871D4C324F}"/>
          </ac:spMkLst>
        </pc:spChg>
        <pc:spChg chg="del mod topLvl">
          <ac:chgData name="Min Gao" userId="f4f907a3-1bf3-41e5-95d9-efd655a972c7" providerId="ADAL" clId="{8E3EAFBF-D30B-457A-98AC-C05D2E0F44BB}" dt="2024-04-17T00:54:33.904" v="5401" actId="478"/>
          <ac:spMkLst>
            <pc:docMk/>
            <pc:sldMk cId="175615235" sldId="2003"/>
            <ac:spMk id="80" creationId="{AA773420-BCEC-2172-4635-4BB3E24E7D01}"/>
          </ac:spMkLst>
        </pc:spChg>
        <pc:spChg chg="del mod topLvl">
          <ac:chgData name="Min Gao" userId="f4f907a3-1bf3-41e5-95d9-efd655a972c7" providerId="ADAL" clId="{8E3EAFBF-D30B-457A-98AC-C05D2E0F44BB}" dt="2024-04-26T20:30:03.542" v="13774" actId="478"/>
          <ac:spMkLst>
            <pc:docMk/>
            <pc:sldMk cId="175615235" sldId="2003"/>
            <ac:spMk id="83" creationId="{42238E38-2EF1-C3EC-326C-34BF66885789}"/>
          </ac:spMkLst>
        </pc:spChg>
        <pc:spChg chg="mod">
          <ac:chgData name="Min Gao" userId="f4f907a3-1bf3-41e5-95d9-efd655a972c7" providerId="ADAL" clId="{8E3EAFBF-D30B-457A-98AC-C05D2E0F44BB}" dt="2024-04-26T06:05:44.718" v="13319" actId="1038"/>
          <ac:spMkLst>
            <pc:docMk/>
            <pc:sldMk cId="175615235" sldId="2003"/>
            <ac:spMk id="84" creationId="{707D3892-A914-5302-3AE8-3171A434A7DE}"/>
          </ac:spMkLst>
        </pc:spChg>
        <pc:spChg chg="del mod topLvl">
          <ac:chgData name="Min Gao" userId="f4f907a3-1bf3-41e5-95d9-efd655a972c7" providerId="ADAL" clId="{8E3EAFBF-D30B-457A-98AC-C05D2E0F44BB}" dt="2024-04-26T20:30:03.542" v="13774" actId="478"/>
          <ac:spMkLst>
            <pc:docMk/>
            <pc:sldMk cId="175615235" sldId="2003"/>
            <ac:spMk id="87" creationId="{6F202AAD-04B2-F02A-99C2-C9C030609CDA}"/>
          </ac:spMkLst>
        </pc:spChg>
        <pc:spChg chg="add del mod">
          <ac:chgData name="Min Gao" userId="f4f907a3-1bf3-41e5-95d9-efd655a972c7" providerId="ADAL" clId="{8E3EAFBF-D30B-457A-98AC-C05D2E0F44BB}" dt="2024-04-17T00:57:15.007" v="5423" actId="478"/>
          <ac:spMkLst>
            <pc:docMk/>
            <pc:sldMk cId="175615235" sldId="2003"/>
            <ac:spMk id="100" creationId="{D0F7B486-061E-F012-FBEE-3FDBD36F5A72}"/>
          </ac:spMkLst>
        </pc:spChg>
        <pc:spChg chg="add del mod">
          <ac:chgData name="Min Gao" userId="f4f907a3-1bf3-41e5-95d9-efd655a972c7" providerId="ADAL" clId="{8E3EAFBF-D30B-457A-98AC-C05D2E0F44BB}" dt="2024-04-17T01:01:04.486" v="5491" actId="478"/>
          <ac:spMkLst>
            <pc:docMk/>
            <pc:sldMk cId="175615235" sldId="2003"/>
            <ac:spMk id="101" creationId="{DFE36F40-C57E-0245-88D5-66819BE956EF}"/>
          </ac:spMkLst>
        </pc:spChg>
        <pc:spChg chg="add del mod">
          <ac:chgData name="Min Gao" userId="f4f907a3-1bf3-41e5-95d9-efd655a972c7" providerId="ADAL" clId="{8E3EAFBF-D30B-457A-98AC-C05D2E0F44BB}" dt="2024-04-17T01:01:07.840" v="5492" actId="478"/>
          <ac:spMkLst>
            <pc:docMk/>
            <pc:sldMk cId="175615235" sldId="2003"/>
            <ac:spMk id="102" creationId="{54FF018C-67A1-3FF2-FE73-BD1A42DE6E2C}"/>
          </ac:spMkLst>
        </pc:spChg>
        <pc:spChg chg="add mod">
          <ac:chgData name="Min Gao" userId="f4f907a3-1bf3-41e5-95d9-efd655a972c7" providerId="ADAL" clId="{8E3EAFBF-D30B-457A-98AC-C05D2E0F44BB}" dt="2024-04-18T20:42:27.163" v="6621" actId="1076"/>
          <ac:spMkLst>
            <pc:docMk/>
            <pc:sldMk cId="175615235" sldId="2003"/>
            <ac:spMk id="114" creationId="{B14071AF-62E1-120A-5FD7-29DFB072E888}"/>
          </ac:spMkLst>
        </pc:spChg>
        <pc:spChg chg="add mod">
          <ac:chgData name="Min Gao" userId="f4f907a3-1bf3-41e5-95d9-efd655a972c7" providerId="ADAL" clId="{8E3EAFBF-D30B-457A-98AC-C05D2E0F44BB}" dt="2024-04-17T17:49:27.289" v="5545" actId="164"/>
          <ac:spMkLst>
            <pc:docMk/>
            <pc:sldMk cId="175615235" sldId="2003"/>
            <ac:spMk id="115" creationId="{B29EC0CC-95BA-EBC6-4C04-003842041E0B}"/>
          </ac:spMkLst>
        </pc:spChg>
        <pc:grpChg chg="add del mod">
          <ac:chgData name="Min Gao" userId="f4f907a3-1bf3-41e5-95d9-efd655a972c7" providerId="ADAL" clId="{8E3EAFBF-D30B-457A-98AC-C05D2E0F44BB}" dt="2024-04-17T00:22:26.152" v="5164" actId="165"/>
          <ac:grpSpMkLst>
            <pc:docMk/>
            <pc:sldMk cId="175615235" sldId="2003"/>
            <ac:grpSpMk id="18" creationId="{9C75DF14-86C5-94BC-7D6A-E16FAA9B143A}"/>
          </ac:grpSpMkLst>
        </pc:grpChg>
        <pc:grpChg chg="add mod">
          <ac:chgData name="Min Gao" userId="f4f907a3-1bf3-41e5-95d9-efd655a972c7" providerId="ADAL" clId="{8E3EAFBF-D30B-457A-98AC-C05D2E0F44BB}" dt="2024-04-26T06:05:44.718" v="13319" actId="1038"/>
          <ac:grpSpMkLst>
            <pc:docMk/>
            <pc:sldMk cId="175615235" sldId="2003"/>
            <ac:grpSpMk id="21" creationId="{B922BDEF-6555-3583-9CC2-4758D4513DA8}"/>
          </ac:grpSpMkLst>
        </pc:grpChg>
        <pc:grpChg chg="add del mod">
          <ac:chgData name="Min Gao" userId="f4f907a3-1bf3-41e5-95d9-efd655a972c7" providerId="ADAL" clId="{8E3EAFBF-D30B-457A-98AC-C05D2E0F44BB}" dt="2024-04-18T21:07:39.107" v="6998" actId="165"/>
          <ac:grpSpMkLst>
            <pc:docMk/>
            <pc:sldMk cId="175615235" sldId="2003"/>
            <ac:grpSpMk id="23" creationId="{B4F71367-E076-B42E-434B-BAAE095B9BE9}"/>
          </ac:grpSpMkLst>
        </pc:grpChg>
        <pc:grpChg chg="add mod">
          <ac:chgData name="Min Gao" userId="f4f907a3-1bf3-41e5-95d9-efd655a972c7" providerId="ADAL" clId="{8E3EAFBF-D30B-457A-98AC-C05D2E0F44BB}" dt="2024-04-26T06:05:44.718" v="13319" actId="1038"/>
          <ac:grpSpMkLst>
            <pc:docMk/>
            <pc:sldMk cId="175615235" sldId="2003"/>
            <ac:grpSpMk id="24" creationId="{576E48E7-57D4-7E0B-CB77-21A731512BD6}"/>
          </ac:grpSpMkLst>
        </pc:grpChg>
        <pc:grpChg chg="add mod">
          <ac:chgData name="Min Gao" userId="f4f907a3-1bf3-41e5-95d9-efd655a972c7" providerId="ADAL" clId="{8E3EAFBF-D30B-457A-98AC-C05D2E0F44BB}" dt="2024-04-26T06:05:44.718" v="13319" actId="1038"/>
          <ac:grpSpMkLst>
            <pc:docMk/>
            <pc:sldMk cId="175615235" sldId="2003"/>
            <ac:grpSpMk id="27" creationId="{54D93C1B-C771-0D94-58B6-8CCD88BABD76}"/>
          </ac:grpSpMkLst>
        </pc:grpChg>
        <pc:grpChg chg="add del mod">
          <ac:chgData name="Min Gao" userId="f4f907a3-1bf3-41e5-95d9-efd655a972c7" providerId="ADAL" clId="{8E3EAFBF-D30B-457A-98AC-C05D2E0F44BB}" dt="2024-04-17T00:44:29.020" v="5344" actId="165"/>
          <ac:grpSpMkLst>
            <pc:docMk/>
            <pc:sldMk cId="175615235" sldId="2003"/>
            <ac:grpSpMk id="30" creationId="{31720A5A-CF6B-CCB5-3B84-ED731973475A}"/>
          </ac:grpSpMkLst>
        </pc:grpChg>
        <pc:grpChg chg="del mod topLvl">
          <ac:chgData name="Min Gao" userId="f4f907a3-1bf3-41e5-95d9-efd655a972c7" providerId="ADAL" clId="{8E3EAFBF-D30B-457A-98AC-C05D2E0F44BB}" dt="2024-04-17T00:51:31.389" v="5379" actId="478"/>
          <ac:grpSpMkLst>
            <pc:docMk/>
            <pc:sldMk cId="175615235" sldId="2003"/>
            <ac:grpSpMk id="32" creationId="{8A093384-4D04-2CAA-A4D9-150744BFBC19}"/>
          </ac:grpSpMkLst>
        </pc:grpChg>
        <pc:grpChg chg="add del mod ord topLvl">
          <ac:chgData name="Min Gao" userId="f4f907a3-1bf3-41e5-95d9-efd655a972c7" providerId="ADAL" clId="{8E3EAFBF-D30B-457A-98AC-C05D2E0F44BB}" dt="2024-04-26T06:05:44.718" v="13319" actId="1038"/>
          <ac:grpSpMkLst>
            <pc:docMk/>
            <pc:sldMk cId="175615235" sldId="2003"/>
            <ac:grpSpMk id="38" creationId="{7406E778-5DBC-AEE5-60C2-760E60D4970C}"/>
          </ac:grpSpMkLst>
        </pc:grpChg>
        <pc:grpChg chg="del">
          <ac:chgData name="Min Gao" userId="f4f907a3-1bf3-41e5-95d9-efd655a972c7" providerId="ADAL" clId="{8E3EAFBF-D30B-457A-98AC-C05D2E0F44BB}" dt="2024-04-17T00:17:49.197" v="5069" actId="478"/>
          <ac:grpSpMkLst>
            <pc:docMk/>
            <pc:sldMk cId="175615235" sldId="2003"/>
            <ac:grpSpMk id="53" creationId="{D85192CE-0337-24DC-105C-B52E704F7B2F}"/>
          </ac:grpSpMkLst>
        </pc:grpChg>
        <pc:grpChg chg="del">
          <ac:chgData name="Min Gao" userId="f4f907a3-1bf3-41e5-95d9-efd655a972c7" providerId="ADAL" clId="{8E3EAFBF-D30B-457A-98AC-C05D2E0F44BB}" dt="2024-04-17T00:17:49.197" v="5069" actId="478"/>
          <ac:grpSpMkLst>
            <pc:docMk/>
            <pc:sldMk cId="175615235" sldId="2003"/>
            <ac:grpSpMk id="54" creationId="{F4950E73-8968-0808-7C7B-14D668DEED43}"/>
          </ac:grpSpMkLst>
        </pc:grpChg>
        <pc:grpChg chg="add del mod">
          <ac:chgData name="Min Gao" userId="f4f907a3-1bf3-41e5-95d9-efd655a972c7" providerId="ADAL" clId="{8E3EAFBF-D30B-457A-98AC-C05D2E0F44BB}" dt="2024-04-17T00:52:42.356" v="5392" actId="165"/>
          <ac:grpSpMkLst>
            <pc:docMk/>
            <pc:sldMk cId="175615235" sldId="2003"/>
            <ac:grpSpMk id="63" creationId="{508B3B68-FEA0-31BD-7291-3DE089FC45E4}"/>
          </ac:grpSpMkLst>
        </pc:grpChg>
        <pc:grpChg chg="add del mod">
          <ac:chgData name="Min Gao" userId="f4f907a3-1bf3-41e5-95d9-efd655a972c7" providerId="ADAL" clId="{8E3EAFBF-D30B-457A-98AC-C05D2E0F44BB}" dt="2024-04-17T00:55:03.176" v="5407" actId="165"/>
          <ac:grpSpMkLst>
            <pc:docMk/>
            <pc:sldMk cId="175615235" sldId="2003"/>
            <ac:grpSpMk id="93" creationId="{953B0BDF-705B-4E0F-4FC2-D4FE9AAB3DBB}"/>
          </ac:grpSpMkLst>
        </pc:grpChg>
        <pc:grpChg chg="del mod topLvl">
          <ac:chgData name="Min Gao" userId="f4f907a3-1bf3-41e5-95d9-efd655a972c7" providerId="ADAL" clId="{8E3EAFBF-D30B-457A-98AC-C05D2E0F44BB}" dt="2024-04-17T00:55:38.142" v="5414" actId="165"/>
          <ac:grpSpMkLst>
            <pc:docMk/>
            <pc:sldMk cId="175615235" sldId="2003"/>
            <ac:grpSpMk id="94" creationId="{D4911A5F-C588-81F3-36F1-F5479C19A3A6}"/>
          </ac:grpSpMkLst>
        </pc:grpChg>
        <pc:grpChg chg="del mod topLvl">
          <ac:chgData name="Min Gao" userId="f4f907a3-1bf3-41e5-95d9-efd655a972c7" providerId="ADAL" clId="{8E3EAFBF-D30B-457A-98AC-C05D2E0F44BB}" dt="2024-04-17T00:55:25.058" v="5409" actId="165"/>
          <ac:grpSpMkLst>
            <pc:docMk/>
            <pc:sldMk cId="175615235" sldId="2003"/>
            <ac:grpSpMk id="95" creationId="{22F50E47-6473-E8D0-3898-E19146AB53D9}"/>
          </ac:grpSpMkLst>
        </pc:grpChg>
        <pc:grpChg chg="add del mod">
          <ac:chgData name="Min Gao" userId="f4f907a3-1bf3-41e5-95d9-efd655a972c7" providerId="ADAL" clId="{8E3EAFBF-D30B-457A-98AC-C05D2E0F44BB}" dt="2024-04-18T20:48:07.599" v="6644" actId="478"/>
          <ac:grpSpMkLst>
            <pc:docMk/>
            <pc:sldMk cId="175615235" sldId="2003"/>
            <ac:grpSpMk id="116" creationId="{890CC37A-0DCE-80F5-1BCC-8E725FD32E22}"/>
          </ac:grpSpMkLst>
        </pc:grpChg>
        <pc:grpChg chg="del">
          <ac:chgData name="Min Gao" userId="f4f907a3-1bf3-41e5-95d9-efd655a972c7" providerId="ADAL" clId="{8E3EAFBF-D30B-457A-98AC-C05D2E0F44BB}" dt="2024-04-17T00:17:49.197" v="5069" actId="478"/>
          <ac:grpSpMkLst>
            <pc:docMk/>
            <pc:sldMk cId="175615235" sldId="2003"/>
            <ac:grpSpMk id="131" creationId="{8CCC63F5-B6CD-2B59-AE88-B8A4CA3BAD9A}"/>
          </ac:grpSpMkLst>
        </pc:grpChg>
        <pc:picChg chg="add del mod ord">
          <ac:chgData name="Min Gao" userId="f4f907a3-1bf3-41e5-95d9-efd655a972c7" providerId="ADAL" clId="{8E3EAFBF-D30B-457A-98AC-C05D2E0F44BB}" dt="2024-04-18T20:41:32.470" v="6603" actId="478"/>
          <ac:picMkLst>
            <pc:docMk/>
            <pc:sldMk cId="175615235" sldId="2003"/>
            <ac:picMk id="3" creationId="{7C37069A-1A4A-62E7-1146-9C41DD68BEDA}"/>
          </ac:picMkLst>
        </pc:picChg>
        <pc:picChg chg="add del mod">
          <ac:chgData name="Min Gao" userId="f4f907a3-1bf3-41e5-95d9-efd655a972c7" providerId="ADAL" clId="{8E3EAFBF-D30B-457A-98AC-C05D2E0F44BB}" dt="2024-04-17T00:20:25.545" v="5105" actId="478"/>
          <ac:picMkLst>
            <pc:docMk/>
            <pc:sldMk cId="175615235" sldId="2003"/>
            <ac:picMk id="7" creationId="{5E515402-248C-7021-52EB-F0EA22D8611D}"/>
          </ac:picMkLst>
        </pc:picChg>
        <pc:picChg chg="add del mod">
          <ac:chgData name="Min Gao" userId="f4f907a3-1bf3-41e5-95d9-efd655a972c7" providerId="ADAL" clId="{8E3EAFBF-D30B-457A-98AC-C05D2E0F44BB}" dt="2024-04-18T20:41:32.470" v="6603" actId="478"/>
          <ac:picMkLst>
            <pc:docMk/>
            <pc:sldMk cId="175615235" sldId="2003"/>
            <ac:picMk id="8" creationId="{55B93790-82CD-E0B0-0D5B-AA38A36B571F}"/>
          </ac:picMkLst>
        </pc:picChg>
        <pc:picChg chg="add mod topLvl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10" creationId="{2DCF04B6-0702-2A95-59DA-FA9115786F64}"/>
          </ac:picMkLst>
        </pc:picChg>
        <pc:picChg chg="add mod topLvl">
          <ac:chgData name="Min Gao" userId="f4f907a3-1bf3-41e5-95d9-efd655a972c7" providerId="ADAL" clId="{8E3EAFBF-D30B-457A-98AC-C05D2E0F44BB}" dt="2024-04-18T21:07:57.832" v="7001" actId="164"/>
          <ac:picMkLst>
            <pc:docMk/>
            <pc:sldMk cId="175615235" sldId="2003"/>
            <ac:picMk id="11" creationId="{35333B22-6257-CB54-F8EC-82E3325BDC12}"/>
          </ac:picMkLst>
        </pc:picChg>
        <pc:picChg chg="add mod topLvl">
          <ac:chgData name="Min Gao" userId="f4f907a3-1bf3-41e5-95d9-efd655a972c7" providerId="ADAL" clId="{8E3EAFBF-D30B-457A-98AC-C05D2E0F44BB}" dt="2024-04-18T21:07:57.832" v="7001" actId="164"/>
          <ac:picMkLst>
            <pc:docMk/>
            <pc:sldMk cId="175615235" sldId="2003"/>
            <ac:picMk id="15" creationId="{0C4A3331-2502-DBB9-82FB-64D337A8E05A}"/>
          </ac:picMkLst>
        </pc:picChg>
        <pc:picChg chg="add mod or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19" creationId="{CE826CF1-AF3D-2B64-2344-7F6ACEA5E14A}"/>
          </ac:picMkLst>
        </pc:picChg>
        <pc:picChg chg="add del mod">
          <ac:chgData name="Min Gao" userId="f4f907a3-1bf3-41e5-95d9-efd655a972c7" providerId="ADAL" clId="{8E3EAFBF-D30B-457A-98AC-C05D2E0F44BB}" dt="2024-04-17T00:35:43.107" v="5280" actId="478"/>
          <ac:picMkLst>
            <pc:docMk/>
            <pc:sldMk cId="175615235" sldId="2003"/>
            <ac:picMk id="23" creationId="{9E0A6279-99E3-8304-AB40-624B6AB439DF}"/>
          </ac:picMkLst>
        </pc:picChg>
        <pc:picChg chg="add mo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25" creationId="{73BE8066-637D-2D6D-C2CB-098A579F3620}"/>
          </ac:picMkLst>
        </pc:picChg>
        <pc:picChg chg="add mo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26" creationId="{D9100F30-DC4E-CC78-77FC-88FA0EE101D0}"/>
          </ac:picMkLst>
        </pc:picChg>
        <pc:picChg chg="mod ord topLvl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33" creationId="{20E399C1-4FAA-C362-D40A-7FD7AFC83727}"/>
          </ac:picMkLst>
        </pc:picChg>
        <pc:picChg chg="add del mod topLvl">
          <ac:chgData name="Min Gao" userId="f4f907a3-1bf3-41e5-95d9-efd655a972c7" providerId="ADAL" clId="{8E3EAFBF-D30B-457A-98AC-C05D2E0F44BB}" dt="2024-04-17T00:54:30.035" v="5400" actId="478"/>
          <ac:picMkLst>
            <pc:docMk/>
            <pc:sldMk cId="175615235" sldId="2003"/>
            <ac:picMk id="36" creationId="{D7E51E03-8EAA-EB3A-C89F-FD56FD264990}"/>
          </ac:picMkLst>
        </pc:picChg>
        <pc:picChg chg="mo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45" creationId="{ED4CD025-FEEA-AE87-1577-E3E3E1580F8D}"/>
          </ac:picMkLst>
        </pc:picChg>
        <pc:picChg chg="mod">
          <ac:chgData name="Min Gao" userId="f4f907a3-1bf3-41e5-95d9-efd655a972c7" providerId="ADAL" clId="{8E3EAFBF-D30B-457A-98AC-C05D2E0F44BB}" dt="2024-04-17T00:44:29.020" v="5344" actId="165"/>
          <ac:picMkLst>
            <pc:docMk/>
            <pc:sldMk cId="175615235" sldId="2003"/>
            <ac:picMk id="46" creationId="{8A5CF8EE-FD0F-CEAB-3DF3-69B12728217E}"/>
          </ac:picMkLst>
        </pc:picChg>
        <pc:picChg chg="mo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49" creationId="{D24CB62C-E73F-791F-CF36-ED4CC4D33231}"/>
          </ac:picMkLst>
        </pc:picChg>
        <pc:picChg chg="mod">
          <ac:chgData name="Min Gao" userId="f4f907a3-1bf3-41e5-95d9-efd655a972c7" providerId="ADAL" clId="{8E3EAFBF-D30B-457A-98AC-C05D2E0F44BB}" dt="2024-04-17T00:44:29.020" v="5344" actId="165"/>
          <ac:picMkLst>
            <pc:docMk/>
            <pc:sldMk cId="175615235" sldId="2003"/>
            <ac:picMk id="50" creationId="{41D9DFF7-E60F-1151-532B-8BA20C8DFC17}"/>
          </ac:picMkLst>
        </pc:picChg>
        <pc:picChg chg="del mod">
          <ac:chgData name="Min Gao" userId="f4f907a3-1bf3-41e5-95d9-efd655a972c7" providerId="ADAL" clId="{8E3EAFBF-D30B-457A-98AC-C05D2E0F44BB}" dt="2024-04-17T00:19:09.315" v="5091" actId="478"/>
          <ac:picMkLst>
            <pc:docMk/>
            <pc:sldMk cId="175615235" sldId="2003"/>
            <ac:picMk id="55" creationId="{DECEE2BB-ADCC-B1B8-2BEA-1B44E83B537B}"/>
          </ac:picMkLst>
        </pc:picChg>
        <pc:picChg chg="add del mod">
          <ac:chgData name="Min Gao" userId="f4f907a3-1bf3-41e5-95d9-efd655a972c7" providerId="ADAL" clId="{8E3EAFBF-D30B-457A-98AC-C05D2E0F44BB}" dt="2024-04-17T00:51:31.389" v="5379" actId="478"/>
          <ac:picMkLst>
            <pc:docMk/>
            <pc:sldMk cId="175615235" sldId="2003"/>
            <ac:picMk id="60" creationId="{81DA3E25-6A11-8EC7-A235-30A213CFBCCA}"/>
          </ac:picMkLst>
        </pc:picChg>
        <pc:picChg chg="add mod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62" creationId="{8DA658A1-AF36-8347-5C3E-41BC5AC76A9B}"/>
          </ac:picMkLst>
        </pc:picChg>
        <pc:picChg chg="del mod">
          <ac:chgData name="Min Gao" userId="f4f907a3-1bf3-41e5-95d9-efd655a972c7" providerId="ADAL" clId="{8E3EAFBF-D30B-457A-98AC-C05D2E0F44BB}" dt="2024-04-17T00:31:33.737" v="5251" actId="478"/>
          <ac:picMkLst>
            <pc:docMk/>
            <pc:sldMk cId="175615235" sldId="2003"/>
            <ac:picMk id="64" creationId="{CCB47B6C-29D7-34FD-4098-9BB8445FE409}"/>
          </ac:picMkLst>
        </pc:picChg>
        <pc:picChg chg="mod topLvl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68" creationId="{2E242D23-4A41-78ED-2675-BF9C99CF013C}"/>
          </ac:picMkLst>
        </pc:picChg>
        <pc:picChg chg="del mod topLvl">
          <ac:chgData name="Min Gao" userId="f4f907a3-1bf3-41e5-95d9-efd655a972c7" providerId="ADAL" clId="{8E3EAFBF-D30B-457A-98AC-C05D2E0F44BB}" dt="2024-04-26T20:30:11.082" v="13775" actId="478"/>
          <ac:picMkLst>
            <pc:docMk/>
            <pc:sldMk cId="175615235" sldId="2003"/>
            <ac:picMk id="72" creationId="{099C2D9C-EE3D-C422-515E-FAD4F127C90B}"/>
          </ac:picMkLst>
        </pc:picChg>
        <pc:picChg chg="mod topLvl">
          <ac:chgData name="Min Gao" userId="f4f907a3-1bf3-41e5-95d9-efd655a972c7" providerId="ADAL" clId="{8E3EAFBF-D30B-457A-98AC-C05D2E0F44BB}" dt="2024-04-26T06:05:44.718" v="13319" actId="1038"/>
          <ac:picMkLst>
            <pc:docMk/>
            <pc:sldMk cId="175615235" sldId="2003"/>
            <ac:picMk id="82" creationId="{C1991664-B968-FC1F-262F-63C9A0458AED}"/>
          </ac:picMkLst>
        </pc:picChg>
        <pc:picChg chg="del mod topLvl">
          <ac:chgData name="Min Gao" userId="f4f907a3-1bf3-41e5-95d9-efd655a972c7" providerId="ADAL" clId="{8E3EAFBF-D30B-457A-98AC-C05D2E0F44BB}" dt="2024-04-26T20:30:03.542" v="13774" actId="478"/>
          <ac:picMkLst>
            <pc:docMk/>
            <pc:sldMk cId="175615235" sldId="2003"/>
            <ac:picMk id="91" creationId="{760AC641-AD93-8535-45D1-31C9828670BC}"/>
          </ac:picMkLst>
        </pc:picChg>
        <pc:picChg chg="mod topLvl">
          <ac:chgData name="Min Gao" userId="f4f907a3-1bf3-41e5-95d9-efd655a972c7" providerId="ADAL" clId="{8E3EAFBF-D30B-457A-98AC-C05D2E0F44BB}" dt="2024-04-17T17:49:27.289" v="5545" actId="164"/>
          <ac:picMkLst>
            <pc:docMk/>
            <pc:sldMk cId="175615235" sldId="2003"/>
            <ac:picMk id="96" creationId="{759B84C1-5259-7E48-A8FD-B4D500AFDC80}"/>
          </ac:picMkLst>
        </pc:picChg>
        <pc:picChg chg="mod topLvl">
          <ac:chgData name="Min Gao" userId="f4f907a3-1bf3-41e5-95d9-efd655a972c7" providerId="ADAL" clId="{8E3EAFBF-D30B-457A-98AC-C05D2E0F44BB}" dt="2024-04-17T17:49:27.289" v="5545" actId="164"/>
          <ac:picMkLst>
            <pc:docMk/>
            <pc:sldMk cId="175615235" sldId="2003"/>
            <ac:picMk id="97" creationId="{EA38FD10-49EA-387B-4431-F0BB3537542E}"/>
          </ac:picMkLst>
        </pc:picChg>
        <pc:picChg chg="mod topLvl">
          <ac:chgData name="Min Gao" userId="f4f907a3-1bf3-41e5-95d9-efd655a972c7" providerId="ADAL" clId="{8E3EAFBF-D30B-457A-98AC-C05D2E0F44BB}" dt="2024-04-17T17:49:27.289" v="5545" actId="164"/>
          <ac:picMkLst>
            <pc:docMk/>
            <pc:sldMk cId="175615235" sldId="2003"/>
            <ac:picMk id="98" creationId="{DF484F30-883F-7F66-AB29-9F31752F2FFB}"/>
          </ac:picMkLst>
        </pc:picChg>
        <pc:picChg chg="mod topLvl">
          <ac:chgData name="Min Gao" userId="f4f907a3-1bf3-41e5-95d9-efd655a972c7" providerId="ADAL" clId="{8E3EAFBF-D30B-457A-98AC-C05D2E0F44BB}" dt="2024-04-17T17:49:27.289" v="5545" actId="164"/>
          <ac:picMkLst>
            <pc:docMk/>
            <pc:sldMk cId="175615235" sldId="2003"/>
            <ac:picMk id="99" creationId="{10E816B7-A2AD-C3BF-9FCD-58960F880AF8}"/>
          </ac:picMkLst>
        </pc:picChg>
        <pc:cxnChg chg="add mod ord topLvl">
          <ac:chgData name="Min Gao" userId="f4f907a3-1bf3-41e5-95d9-efd655a972c7" providerId="ADAL" clId="{8E3EAFBF-D30B-457A-98AC-C05D2E0F44BB}" dt="2024-04-17T00:29:25.242" v="5238" actId="164"/>
          <ac:cxnSpMkLst>
            <pc:docMk/>
            <pc:sldMk cId="175615235" sldId="2003"/>
            <ac:cxnSpMk id="12" creationId="{8F24955E-EFAB-86DD-5C2A-1552D592B9AC}"/>
          </ac:cxnSpMkLst>
        </pc:cxnChg>
        <pc:cxnChg chg="add mod topLvl">
          <ac:chgData name="Min Gao" userId="f4f907a3-1bf3-41e5-95d9-efd655a972c7" providerId="ADAL" clId="{8E3EAFBF-D30B-457A-98AC-C05D2E0F44BB}" dt="2024-04-18T21:07:57.832" v="7001" actId="164"/>
          <ac:cxnSpMkLst>
            <pc:docMk/>
            <pc:sldMk cId="175615235" sldId="2003"/>
            <ac:cxnSpMk id="17" creationId="{88ACFD06-7496-43D8-B949-A1DD8C303FA6}"/>
          </ac:cxnSpMkLst>
        </pc:cxnChg>
        <pc:cxnChg chg="add mod topLvl">
          <ac:chgData name="Min Gao" userId="f4f907a3-1bf3-41e5-95d9-efd655a972c7" providerId="ADAL" clId="{8E3EAFBF-D30B-457A-98AC-C05D2E0F44BB}" dt="2024-04-26T05:13:02.181" v="12824" actId="14100"/>
          <ac:cxnSpMkLst>
            <pc:docMk/>
            <pc:sldMk cId="175615235" sldId="2003"/>
            <ac:cxnSpMk id="18" creationId="{3BF5246F-7AD4-BD18-6843-71B801D8449A}"/>
          </ac:cxnSpMkLst>
        </pc:cxnChg>
        <pc:cxnChg chg="mod">
          <ac:chgData name="Min Gao" userId="f4f907a3-1bf3-41e5-95d9-efd655a972c7" providerId="ADAL" clId="{8E3EAFBF-D30B-457A-98AC-C05D2E0F44BB}" dt="2024-04-17T00:42:54.474" v="5338"/>
          <ac:cxnSpMkLst>
            <pc:docMk/>
            <pc:sldMk cId="175615235" sldId="2003"/>
            <ac:cxnSpMk id="28" creationId="{9F9D7D75-7C37-2295-1045-4B48D3973571}"/>
          </ac:cxnSpMkLst>
        </pc:cxnChg>
        <pc:cxnChg chg="mod">
          <ac:chgData name="Min Gao" userId="f4f907a3-1bf3-41e5-95d9-efd655a972c7" providerId="ADAL" clId="{8E3EAFBF-D30B-457A-98AC-C05D2E0F44BB}" dt="2024-04-17T00:42:54.474" v="5338"/>
          <ac:cxnSpMkLst>
            <pc:docMk/>
            <pc:sldMk cId="175615235" sldId="2003"/>
            <ac:cxnSpMk id="29" creationId="{AEEF6DE9-14F9-C524-A177-0CD1C8B8E0C0}"/>
          </ac:cxnSpMkLst>
        </pc:cxnChg>
        <pc:cxnChg chg="add del mod topLvl">
          <ac:chgData name="Min Gao" userId="f4f907a3-1bf3-41e5-95d9-efd655a972c7" providerId="ADAL" clId="{8E3EAFBF-D30B-457A-98AC-C05D2E0F44BB}" dt="2024-04-17T00:54:30.035" v="5400" actId="478"/>
          <ac:cxnSpMkLst>
            <pc:docMk/>
            <pc:sldMk cId="175615235" sldId="2003"/>
            <ac:cxnSpMk id="37" creationId="{C8C0CC9E-9F5D-25B5-919E-0D256A06DE2F}"/>
          </ac:cxnSpMkLst>
        </pc:cxnChg>
        <pc:cxnChg chg="mod">
          <ac:chgData name="Min Gao" userId="f4f907a3-1bf3-41e5-95d9-efd655a972c7" providerId="ADAL" clId="{8E3EAFBF-D30B-457A-98AC-C05D2E0F44BB}" dt="2024-04-17T00:44:29.020" v="5344" actId="165"/>
          <ac:cxnSpMkLst>
            <pc:docMk/>
            <pc:sldMk cId="175615235" sldId="2003"/>
            <ac:cxnSpMk id="42" creationId="{BE3D059E-1305-28A5-C77B-091522F85071}"/>
          </ac:cxnSpMkLst>
        </pc:cxnChg>
        <pc:cxnChg chg="mod">
          <ac:chgData name="Min Gao" userId="f4f907a3-1bf3-41e5-95d9-efd655a972c7" providerId="ADAL" clId="{8E3EAFBF-D30B-457A-98AC-C05D2E0F44BB}" dt="2024-04-17T00:44:29.020" v="5344" actId="165"/>
          <ac:cxnSpMkLst>
            <pc:docMk/>
            <pc:sldMk cId="175615235" sldId="2003"/>
            <ac:cxnSpMk id="44" creationId="{A1FB5A77-1F14-636F-185D-B7F082FAD83E}"/>
          </ac:cxnSpMkLst>
        </pc:cxnChg>
        <pc:cxnChg chg="mod">
          <ac:chgData name="Min Gao" userId="f4f907a3-1bf3-41e5-95d9-efd655a972c7" providerId="ADAL" clId="{8E3EAFBF-D30B-457A-98AC-C05D2E0F44BB}" dt="2024-04-17T00:44:29.020" v="5344" actId="165"/>
          <ac:cxnSpMkLst>
            <pc:docMk/>
            <pc:sldMk cId="175615235" sldId="2003"/>
            <ac:cxnSpMk id="52" creationId="{003DDB99-BCE7-98E6-CC55-2F591C424FDE}"/>
          </ac:cxnSpMkLst>
        </pc:cxnChg>
        <pc:cxnChg chg="del mod">
          <ac:chgData name="Min Gao" userId="f4f907a3-1bf3-41e5-95d9-efd655a972c7" providerId="ADAL" clId="{8E3EAFBF-D30B-457A-98AC-C05D2E0F44BB}" dt="2024-04-17T00:35:54.786" v="5281" actId="478"/>
          <ac:cxnSpMkLst>
            <pc:docMk/>
            <pc:sldMk cId="175615235" sldId="2003"/>
            <ac:cxnSpMk id="61" creationId="{6CEE52F3-CBF2-8DD1-FA40-04BC9260F694}"/>
          </ac:cxnSpMkLst>
        </pc:cxnChg>
        <pc:cxnChg chg="del mod topLvl">
          <ac:chgData name="Min Gao" userId="f4f907a3-1bf3-41e5-95d9-efd655a972c7" providerId="ADAL" clId="{8E3EAFBF-D30B-457A-98AC-C05D2E0F44BB}" dt="2024-04-26T20:30:11.082" v="13775" actId="478"/>
          <ac:cxnSpMkLst>
            <pc:docMk/>
            <pc:sldMk cId="175615235" sldId="2003"/>
            <ac:cxnSpMk id="75" creationId="{FE378676-3AC4-D9B0-8100-8463C8A3842F}"/>
          </ac:cxnSpMkLst>
        </pc:cxnChg>
        <pc:cxnChg chg="del mod topLvl">
          <ac:chgData name="Min Gao" userId="f4f907a3-1bf3-41e5-95d9-efd655a972c7" providerId="ADAL" clId="{8E3EAFBF-D30B-457A-98AC-C05D2E0F44BB}" dt="2024-04-26T20:30:03.542" v="13774" actId="478"/>
          <ac:cxnSpMkLst>
            <pc:docMk/>
            <pc:sldMk cId="175615235" sldId="2003"/>
            <ac:cxnSpMk id="92" creationId="{1AC3A385-336E-DA17-70D0-875F72693F1A}"/>
          </ac:cxnSpMkLst>
        </pc:cxnChg>
        <pc:cxnChg chg="add del mod">
          <ac:chgData name="Min Gao" userId="f4f907a3-1bf3-41e5-95d9-efd655a972c7" providerId="ADAL" clId="{8E3EAFBF-D30B-457A-98AC-C05D2E0F44BB}" dt="2024-04-17T01:01:46.787" v="5499" actId="478"/>
          <ac:cxnSpMkLst>
            <pc:docMk/>
            <pc:sldMk cId="175615235" sldId="2003"/>
            <ac:cxnSpMk id="104" creationId="{9A34807F-86B8-DCA8-D603-EF1A458CB366}"/>
          </ac:cxnSpMkLst>
        </pc:cxnChg>
        <pc:cxnChg chg="add del mod">
          <ac:chgData name="Min Gao" userId="f4f907a3-1bf3-41e5-95d9-efd655a972c7" providerId="ADAL" clId="{8E3EAFBF-D30B-457A-98AC-C05D2E0F44BB}" dt="2024-04-17T01:01:39.925" v="5497" actId="478"/>
          <ac:cxnSpMkLst>
            <pc:docMk/>
            <pc:sldMk cId="175615235" sldId="2003"/>
            <ac:cxnSpMk id="105" creationId="{7AC01B4C-9390-FB26-E5C9-4EDF586A71F9}"/>
          </ac:cxnSpMkLst>
        </pc:cxnChg>
        <pc:cxnChg chg="add del mod">
          <ac:chgData name="Min Gao" userId="f4f907a3-1bf3-41e5-95d9-efd655a972c7" providerId="ADAL" clId="{8E3EAFBF-D30B-457A-98AC-C05D2E0F44BB}" dt="2024-04-17T01:01:51.106" v="5500" actId="478"/>
          <ac:cxnSpMkLst>
            <pc:docMk/>
            <pc:sldMk cId="175615235" sldId="2003"/>
            <ac:cxnSpMk id="106" creationId="{D67605AF-50B7-1B53-6A96-3DC28E690E15}"/>
          </ac:cxnSpMkLst>
        </pc:cxnChg>
        <pc:cxnChg chg="add mod">
          <ac:chgData name="Min Gao" userId="f4f907a3-1bf3-41e5-95d9-efd655a972c7" providerId="ADAL" clId="{8E3EAFBF-D30B-457A-98AC-C05D2E0F44BB}" dt="2024-04-17T17:49:27.289" v="5545" actId="164"/>
          <ac:cxnSpMkLst>
            <pc:docMk/>
            <pc:sldMk cId="175615235" sldId="2003"/>
            <ac:cxnSpMk id="110" creationId="{2EA447FE-F3E1-C874-E9D9-CDDCDB8FFEA4}"/>
          </ac:cxnSpMkLst>
        </pc:cxnChg>
        <pc:cxnChg chg="mod ord topLvl">
          <ac:chgData name="Min Gao" userId="f4f907a3-1bf3-41e5-95d9-efd655a972c7" providerId="ADAL" clId="{8E3EAFBF-D30B-457A-98AC-C05D2E0F44BB}" dt="2024-04-17T00:29:25.242" v="5238" actId="164"/>
          <ac:cxnSpMkLst>
            <pc:docMk/>
            <pc:sldMk cId="175615235" sldId="2003"/>
            <ac:cxnSpMk id="111" creationId="{88C37FED-26AB-0B69-3830-ED0D148D4A2D}"/>
          </ac:cxnSpMkLst>
        </pc:cxnChg>
        <pc:cxnChg chg="add mod">
          <ac:chgData name="Min Gao" userId="f4f907a3-1bf3-41e5-95d9-efd655a972c7" providerId="ADAL" clId="{8E3EAFBF-D30B-457A-98AC-C05D2E0F44BB}" dt="2024-04-17T17:49:27.289" v="5545" actId="164"/>
          <ac:cxnSpMkLst>
            <pc:docMk/>
            <pc:sldMk cId="175615235" sldId="2003"/>
            <ac:cxnSpMk id="112" creationId="{9B5E8124-9B0F-A8BF-5835-8CE869DB7A86}"/>
          </ac:cxnSpMkLst>
        </pc:cxnChg>
      </pc:sldChg>
      <pc:sldChg chg="addSp delSp modSp add del mod delAnim">
        <pc:chgData name="Min Gao" userId="f4f907a3-1bf3-41e5-95d9-efd655a972c7" providerId="ADAL" clId="{8E3EAFBF-D30B-457A-98AC-C05D2E0F44BB}" dt="2024-04-16T23:54:22.403" v="5062" actId="47"/>
        <pc:sldMkLst>
          <pc:docMk/>
          <pc:sldMk cId="1215705560" sldId="2003"/>
        </pc:sldMkLst>
        <pc:spChg chg="add mod">
          <ac:chgData name="Min Gao" userId="f4f907a3-1bf3-41e5-95d9-efd655a972c7" providerId="ADAL" clId="{8E3EAFBF-D30B-457A-98AC-C05D2E0F44BB}" dt="2024-04-16T23:53:50.841" v="5061" actId="1076"/>
          <ac:spMkLst>
            <pc:docMk/>
            <pc:sldMk cId="1215705560" sldId="2003"/>
            <ac:spMk id="3" creationId="{D79BA4EE-A147-35CC-2182-93F93F7968C0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7" creationId="{6ACA9311-7DAA-06FF-4487-E850C1EA6FB5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47" creationId="{018B4174-0AC1-0B05-7817-2628AF1161DC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48" creationId="{97CAAF8B-F220-E809-C618-9B3D056FA860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54" creationId="{7522193D-A9AF-C902-6BB7-32547DE64C1F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55" creationId="{D4F2DA03-F481-3E53-0084-FA872061E998}"/>
          </ac:spMkLst>
        </pc:spChg>
        <pc:spChg chg="del">
          <ac:chgData name="Min Gao" userId="f4f907a3-1bf3-41e5-95d9-efd655a972c7" providerId="ADAL" clId="{8E3EAFBF-D30B-457A-98AC-C05D2E0F44BB}" dt="2024-04-16T23:53:02.224" v="5059" actId="478"/>
          <ac:spMkLst>
            <pc:docMk/>
            <pc:sldMk cId="1215705560" sldId="2003"/>
            <ac:spMk id="56" creationId="{BB0A6BCF-87FE-15BB-FF58-A163E897D17E}"/>
          </ac:spMkLst>
        </pc:spChg>
        <pc:grpChg chg="del">
          <ac:chgData name="Min Gao" userId="f4f907a3-1bf3-41e5-95d9-efd655a972c7" providerId="ADAL" clId="{8E3EAFBF-D30B-457A-98AC-C05D2E0F44BB}" dt="2024-04-16T23:53:02.224" v="5059" actId="478"/>
          <ac:grpSpMkLst>
            <pc:docMk/>
            <pc:sldMk cId="1215705560" sldId="2003"/>
            <ac:grpSpMk id="26" creationId="{89010EFA-A301-76D5-B56D-64A617206949}"/>
          </ac:grpSpMkLst>
        </pc:grpChg>
        <pc:grpChg chg="del">
          <ac:chgData name="Min Gao" userId="f4f907a3-1bf3-41e5-95d9-efd655a972c7" providerId="ADAL" clId="{8E3EAFBF-D30B-457A-98AC-C05D2E0F44BB}" dt="2024-04-16T23:53:02.224" v="5059" actId="478"/>
          <ac:grpSpMkLst>
            <pc:docMk/>
            <pc:sldMk cId="1215705560" sldId="2003"/>
            <ac:grpSpMk id="27" creationId="{16D20332-D062-D7BA-2E5E-8B50F23297CF}"/>
          </ac:grpSpMkLst>
        </pc:grp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9" creationId="{4B740917-05CF-ABEB-3A22-469312EF328B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13" creationId="{F79BDE1D-4750-E230-E710-DE50AFF2B727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14" creationId="{CF2BDA42-0AAD-98F6-127A-1FB0087BC85B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17" creationId="{A56EE7D9-4909-01B3-E2A5-BF39B129D0FA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19" creationId="{F848C78A-DD37-7698-FC4A-031E6F52C3B6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21" creationId="{435E21B5-3439-3E23-405D-EA701CB584AA}"/>
          </ac:cxnSpMkLst>
        </pc:cxnChg>
        <pc:cxnChg chg="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38" creationId="{6F277405-D564-25AC-BA21-648831065546}"/>
          </ac:cxnSpMkLst>
        </pc:cxnChg>
        <pc:cxnChg chg="del 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50" creationId="{6C702D05-E1D8-02C3-ACD2-6D637654F53D}"/>
          </ac:cxnSpMkLst>
        </pc:cxnChg>
        <pc:cxnChg chg="del mod">
          <ac:chgData name="Min Gao" userId="f4f907a3-1bf3-41e5-95d9-efd655a972c7" providerId="ADAL" clId="{8E3EAFBF-D30B-457A-98AC-C05D2E0F44BB}" dt="2024-04-16T23:53:02.224" v="5059" actId="478"/>
          <ac:cxnSpMkLst>
            <pc:docMk/>
            <pc:sldMk cId="1215705560" sldId="2003"/>
            <ac:cxnSpMk id="51" creationId="{E7FF87CF-60D1-D239-92BA-7FD23A3A3ED5}"/>
          </ac:cxnSpMkLst>
        </pc:cxnChg>
      </pc:sldChg>
      <pc:sldChg chg="new del">
        <pc:chgData name="Min Gao" userId="f4f907a3-1bf3-41e5-95d9-efd655a972c7" providerId="ADAL" clId="{8E3EAFBF-D30B-457A-98AC-C05D2E0F44BB}" dt="2024-04-16T22:44:26.293" v="4599" actId="47"/>
        <pc:sldMkLst>
          <pc:docMk/>
          <pc:sldMk cId="3418087102" sldId="2003"/>
        </pc:sldMkLst>
      </pc:sldChg>
      <pc:sldChg chg="addSp modSp new del mod">
        <pc:chgData name="Min Gao" userId="f4f907a3-1bf3-41e5-95d9-efd655a972c7" providerId="ADAL" clId="{8E3EAFBF-D30B-457A-98AC-C05D2E0F44BB}" dt="2024-04-17T19:47:19.676" v="5566" actId="47"/>
        <pc:sldMkLst>
          <pc:docMk/>
          <pc:sldMk cId="3977831477" sldId="2004"/>
        </pc:sldMkLst>
        <pc:picChg chg="add mod">
          <ac:chgData name="Min Gao" userId="f4f907a3-1bf3-41e5-95d9-efd655a972c7" providerId="ADAL" clId="{8E3EAFBF-D30B-457A-98AC-C05D2E0F44BB}" dt="2024-04-17T19:40:50.783" v="5565" actId="2085"/>
          <ac:picMkLst>
            <pc:docMk/>
            <pc:sldMk cId="3977831477" sldId="2004"/>
            <ac:picMk id="2" creationId="{9E86FEE0-DCD9-8E5A-42FD-BBACF9B99BE9}"/>
          </ac:picMkLst>
        </pc:picChg>
      </pc:sldChg>
      <pc:sldChg chg="addSp delSp modSp add mod addAnim delAnim modAnim">
        <pc:chgData name="Min Gao" userId="f4f907a3-1bf3-41e5-95d9-efd655a972c7" providerId="ADAL" clId="{8E3EAFBF-D30B-457A-98AC-C05D2E0F44BB}" dt="2024-04-29T18:39:10.564" v="16216" actId="1076"/>
        <pc:sldMkLst>
          <pc:docMk/>
          <pc:sldMk cId="4188920148" sldId="2004"/>
        </pc:sldMkLst>
        <pc:spChg chg="mod topLvl">
          <ac:chgData name="Min Gao" userId="f4f907a3-1bf3-41e5-95d9-efd655a972c7" providerId="ADAL" clId="{8E3EAFBF-D30B-457A-98AC-C05D2E0F44BB}" dt="2024-04-18T23:29:07.154" v="8084" actId="1076"/>
          <ac:spMkLst>
            <pc:docMk/>
            <pc:sldMk cId="4188920148" sldId="2004"/>
            <ac:spMk id="2" creationId="{FBDB8BCF-E35B-8029-371A-50B9FCCEC987}"/>
          </ac:spMkLst>
        </pc:spChg>
        <pc:spChg chg="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3" creationId="{11CC224F-461D-BDDA-C8A7-0C99FE6E8470}"/>
          </ac:spMkLst>
        </pc:spChg>
        <pc:spChg chg="mod topLvl">
          <ac:chgData name="Min Gao" userId="f4f907a3-1bf3-41e5-95d9-efd655a972c7" providerId="ADAL" clId="{8E3EAFBF-D30B-457A-98AC-C05D2E0F44BB}" dt="2024-04-18T23:29:04.469" v="8083" actId="1076"/>
          <ac:spMkLst>
            <pc:docMk/>
            <pc:sldMk cId="4188920148" sldId="2004"/>
            <ac:spMk id="4" creationId="{2C48AF87-D8F8-F843-8273-9A0CEE252052}"/>
          </ac:spMkLst>
        </pc:spChg>
        <pc:spChg chg="del mod topLvl">
          <ac:chgData name="Min Gao" userId="f4f907a3-1bf3-41e5-95d9-efd655a972c7" providerId="ADAL" clId="{8E3EAFBF-D30B-457A-98AC-C05D2E0F44BB}" dt="2024-04-17T23:51:24.249" v="5785" actId="478"/>
          <ac:spMkLst>
            <pc:docMk/>
            <pc:sldMk cId="4188920148" sldId="2004"/>
            <ac:spMk id="5" creationId="{C741B3E9-04E4-2014-93DA-2246850C6E17}"/>
          </ac:spMkLst>
        </pc:spChg>
        <pc:spChg chg="del mod topLvl">
          <ac:chgData name="Min Gao" userId="f4f907a3-1bf3-41e5-95d9-efd655a972c7" providerId="ADAL" clId="{8E3EAFBF-D30B-457A-98AC-C05D2E0F44BB}" dt="2024-04-17T23:53:26.531" v="5819" actId="478"/>
          <ac:spMkLst>
            <pc:docMk/>
            <pc:sldMk cId="4188920148" sldId="2004"/>
            <ac:spMk id="6" creationId="{A08CB08D-924F-9170-2855-5AB4C52ACA2C}"/>
          </ac:spMkLst>
        </pc:spChg>
        <pc:spChg chg="del">
          <ac:chgData name="Min Gao" userId="f4f907a3-1bf3-41e5-95d9-efd655a972c7" providerId="ADAL" clId="{8E3EAFBF-D30B-457A-98AC-C05D2E0F44BB}" dt="2024-04-17T23:49:23.372" v="5748" actId="478"/>
          <ac:spMkLst>
            <pc:docMk/>
            <pc:sldMk cId="4188920148" sldId="2004"/>
            <ac:spMk id="7" creationId="{6ACA9311-7DAA-06FF-4487-E850C1EA6FB5}"/>
          </ac:spMkLst>
        </pc:spChg>
        <pc:spChg chg="del">
          <ac:chgData name="Min Gao" userId="f4f907a3-1bf3-41e5-95d9-efd655a972c7" providerId="ADAL" clId="{8E3EAFBF-D30B-457A-98AC-C05D2E0F44BB}" dt="2024-04-17T23:44:47.408" v="5654" actId="478"/>
          <ac:spMkLst>
            <pc:docMk/>
            <pc:sldMk cId="4188920148" sldId="2004"/>
            <ac:spMk id="8" creationId="{02300EA5-F166-BFBD-D49D-C280E8B52D78}"/>
          </ac:spMkLst>
        </pc:spChg>
        <pc:spChg chg="del mod topLvl">
          <ac:chgData name="Min Gao" userId="f4f907a3-1bf3-41e5-95d9-efd655a972c7" providerId="ADAL" clId="{8E3EAFBF-D30B-457A-98AC-C05D2E0F44BB}" dt="2024-04-17T23:52:52.691" v="5810" actId="478"/>
          <ac:spMkLst>
            <pc:docMk/>
            <pc:sldMk cId="4188920148" sldId="2004"/>
            <ac:spMk id="10" creationId="{9A5E5BFC-05BA-2141-81C8-E2482CD28047}"/>
          </ac:spMkLst>
        </pc:spChg>
        <pc:spChg chg="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11" creationId="{D0FE951C-13F0-2D21-6CB0-1F3F2137EBD7}"/>
          </ac:spMkLst>
        </pc:spChg>
        <pc:spChg chg="del mod topLvl">
          <ac:chgData name="Min Gao" userId="f4f907a3-1bf3-41e5-95d9-efd655a972c7" providerId="ADAL" clId="{8E3EAFBF-D30B-457A-98AC-C05D2E0F44BB}" dt="2024-04-17T23:51:22.712" v="5784" actId="478"/>
          <ac:spMkLst>
            <pc:docMk/>
            <pc:sldMk cId="4188920148" sldId="2004"/>
            <ac:spMk id="16" creationId="{1B9B49E5-E6D2-E6EE-AE26-5F20EE192A9C}"/>
          </ac:spMkLst>
        </pc:spChg>
        <pc:spChg chg="add 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18" creationId="{E7451B15-535D-FA22-4590-1BC064194946}"/>
          </ac:spMkLst>
        </pc:spChg>
        <pc:spChg chg="add 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29" creationId="{31192ED0-1A4D-C86F-C6BD-F91DE1BF20D9}"/>
          </ac:spMkLst>
        </pc:spChg>
        <pc:spChg chg="del">
          <ac:chgData name="Min Gao" userId="f4f907a3-1bf3-41e5-95d9-efd655a972c7" providerId="ADAL" clId="{8E3EAFBF-D30B-457A-98AC-C05D2E0F44BB}" dt="2024-04-17T23:54:40.622" v="5831" actId="478"/>
          <ac:spMkLst>
            <pc:docMk/>
            <pc:sldMk cId="4188920148" sldId="2004"/>
            <ac:spMk id="30" creationId="{422C8680-FA18-DE69-CB5B-3D56E8BB9243}"/>
          </ac:spMkLst>
        </pc:spChg>
        <pc:spChg chg="del mod topLvl">
          <ac:chgData name="Min Gao" userId="f4f907a3-1bf3-41e5-95d9-efd655a972c7" providerId="ADAL" clId="{8E3EAFBF-D30B-457A-98AC-C05D2E0F44BB}" dt="2024-04-17T23:55:06.655" v="5839" actId="478"/>
          <ac:spMkLst>
            <pc:docMk/>
            <pc:sldMk cId="4188920148" sldId="2004"/>
            <ac:spMk id="31" creationId="{8304A9F9-F13A-3020-46CB-1C4F8A0165BB}"/>
          </ac:spMkLst>
        </pc:spChg>
        <pc:spChg chg="del mod topLvl">
          <ac:chgData name="Min Gao" userId="f4f907a3-1bf3-41e5-95d9-efd655a972c7" providerId="ADAL" clId="{8E3EAFBF-D30B-457A-98AC-C05D2E0F44BB}" dt="2024-04-17T23:55:13.270" v="5841" actId="478"/>
          <ac:spMkLst>
            <pc:docMk/>
            <pc:sldMk cId="4188920148" sldId="2004"/>
            <ac:spMk id="36" creationId="{AA28446E-45CB-8061-530E-8C61E8C7AC9D}"/>
          </ac:spMkLst>
        </pc:spChg>
        <pc:spChg chg="mod">
          <ac:chgData name="Min Gao" userId="f4f907a3-1bf3-41e5-95d9-efd655a972c7" providerId="ADAL" clId="{8E3EAFBF-D30B-457A-98AC-C05D2E0F44BB}" dt="2024-04-17T23:54:44.793" v="5832" actId="165"/>
          <ac:spMkLst>
            <pc:docMk/>
            <pc:sldMk cId="4188920148" sldId="2004"/>
            <ac:spMk id="44" creationId="{9C09EFC9-10CB-1EE1-633F-2D3FBC350D31}"/>
          </ac:spMkLst>
        </pc:spChg>
        <pc:spChg chg="mod">
          <ac:chgData name="Min Gao" userId="f4f907a3-1bf3-41e5-95d9-efd655a972c7" providerId="ADAL" clId="{8E3EAFBF-D30B-457A-98AC-C05D2E0F44BB}" dt="2024-04-18T23:29:15.491" v="8085" actId="207"/>
          <ac:spMkLst>
            <pc:docMk/>
            <pc:sldMk cId="4188920148" sldId="2004"/>
            <ac:spMk id="45" creationId="{CD42E5F1-9C76-BB9C-00C1-94CA2D01B746}"/>
          </ac:spMkLst>
        </pc:spChg>
        <pc:spChg chg="mod">
          <ac:chgData name="Min Gao" userId="f4f907a3-1bf3-41e5-95d9-efd655a972c7" providerId="ADAL" clId="{8E3EAFBF-D30B-457A-98AC-C05D2E0F44BB}" dt="2024-04-26T06:18:06.102" v="13619" actId="115"/>
          <ac:spMkLst>
            <pc:docMk/>
            <pc:sldMk cId="4188920148" sldId="2004"/>
            <ac:spMk id="46" creationId="{2C8DD23D-CC82-53F2-B0F1-DE4899AA3F86}"/>
          </ac:spMkLst>
        </pc:spChg>
        <pc:spChg chg="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47" creationId="{018B4174-0AC1-0B05-7817-2628AF1161DC}"/>
          </ac:spMkLst>
        </pc:spChg>
        <pc:spChg chg="del mod">
          <ac:chgData name="Min Gao" userId="f4f907a3-1bf3-41e5-95d9-efd655a972c7" providerId="ADAL" clId="{8E3EAFBF-D30B-457A-98AC-C05D2E0F44BB}" dt="2024-04-17T23:45:59.949" v="5677" actId="478"/>
          <ac:spMkLst>
            <pc:docMk/>
            <pc:sldMk cId="4188920148" sldId="2004"/>
            <ac:spMk id="48" creationId="{97CAAF8B-F220-E809-C618-9B3D056FA860}"/>
          </ac:spMkLst>
        </pc:spChg>
        <pc:spChg chg="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54" creationId="{7522193D-A9AF-C902-6BB7-32547DE64C1F}"/>
          </ac:spMkLst>
        </pc:spChg>
        <pc:spChg chg="add del 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55" creationId="{D4F2DA03-F481-3E53-0084-FA872061E998}"/>
          </ac:spMkLst>
        </pc:spChg>
        <pc:spChg chg="mod">
          <ac:chgData name="Min Gao" userId="f4f907a3-1bf3-41e5-95d9-efd655a972c7" providerId="ADAL" clId="{8E3EAFBF-D30B-457A-98AC-C05D2E0F44BB}" dt="2024-04-26T06:02:29.948" v="13144" actId="1038"/>
          <ac:spMkLst>
            <pc:docMk/>
            <pc:sldMk cId="4188920148" sldId="2004"/>
            <ac:spMk id="56" creationId="{BB0A6BCF-87FE-15BB-FF58-A163E897D17E}"/>
          </ac:spMkLst>
        </pc:spChg>
        <pc:spChg chg="mod topLvl">
          <ac:chgData name="Min Gao" userId="f4f907a3-1bf3-41e5-95d9-efd655a972c7" providerId="ADAL" clId="{8E3EAFBF-D30B-457A-98AC-C05D2E0F44BB}" dt="2024-04-18T23:29:42.177" v="8092" actId="1076"/>
          <ac:spMkLst>
            <pc:docMk/>
            <pc:sldMk cId="4188920148" sldId="2004"/>
            <ac:spMk id="57" creationId="{6BB1468D-1544-52CF-8F36-FF89904C62BF}"/>
          </ac:spMkLst>
        </pc:spChg>
        <pc:spChg chg="add del mod topLvl">
          <ac:chgData name="Min Gao" userId="f4f907a3-1bf3-41e5-95d9-efd655a972c7" providerId="ADAL" clId="{8E3EAFBF-D30B-457A-98AC-C05D2E0F44BB}" dt="2024-04-26T06:03:42.440" v="13189" actId="1037"/>
          <ac:spMkLst>
            <pc:docMk/>
            <pc:sldMk cId="4188920148" sldId="2004"/>
            <ac:spMk id="58" creationId="{B55C07A4-2777-34F4-09C5-67FFFDF97937}"/>
          </ac:spMkLst>
        </pc:spChg>
        <pc:spChg chg="add del mod topLvl">
          <ac:chgData name="Min Gao" userId="f4f907a3-1bf3-41e5-95d9-efd655a972c7" providerId="ADAL" clId="{8E3EAFBF-D30B-457A-98AC-C05D2E0F44BB}" dt="2024-04-26T06:03:36.045" v="13184" actId="14100"/>
          <ac:spMkLst>
            <pc:docMk/>
            <pc:sldMk cId="4188920148" sldId="2004"/>
            <ac:spMk id="59" creationId="{1AE6DF81-9097-5E6D-2CCC-7606C7C049D0}"/>
          </ac:spMkLst>
        </pc:spChg>
        <pc:spChg chg="mod topLvl">
          <ac:chgData name="Min Gao" userId="f4f907a3-1bf3-41e5-95d9-efd655a972c7" providerId="ADAL" clId="{8E3EAFBF-D30B-457A-98AC-C05D2E0F44BB}" dt="2024-04-22T19:46:20.739" v="12596" actId="1076"/>
          <ac:spMkLst>
            <pc:docMk/>
            <pc:sldMk cId="4188920148" sldId="2004"/>
            <ac:spMk id="60" creationId="{F9D875D5-0DF4-F02C-223B-42E5951E7123}"/>
          </ac:spMkLst>
        </pc:spChg>
        <pc:spChg chg="add mod">
          <ac:chgData name="Min Gao" userId="f4f907a3-1bf3-41e5-95d9-efd655a972c7" providerId="ADAL" clId="{8E3EAFBF-D30B-457A-98AC-C05D2E0F44BB}" dt="2024-04-18T23:28:46.595" v="8079" actId="1037"/>
          <ac:spMkLst>
            <pc:docMk/>
            <pc:sldMk cId="4188920148" sldId="2004"/>
            <ac:spMk id="82" creationId="{30070613-07AB-1442-0064-7CB6D12F404F}"/>
          </ac:spMkLst>
        </pc:spChg>
        <pc:spChg chg="add mod">
          <ac:chgData name="Min Gao" userId="f4f907a3-1bf3-41e5-95d9-efd655a972c7" providerId="ADAL" clId="{8E3EAFBF-D30B-457A-98AC-C05D2E0F44BB}" dt="2024-04-18T23:28:46.595" v="8079" actId="1037"/>
          <ac:spMkLst>
            <pc:docMk/>
            <pc:sldMk cId="4188920148" sldId="2004"/>
            <ac:spMk id="83" creationId="{CDD1E703-4276-5635-C901-0F194260BB4D}"/>
          </ac:spMkLst>
        </pc:spChg>
        <pc:spChg chg="add mod">
          <ac:chgData name="Min Gao" userId="f4f907a3-1bf3-41e5-95d9-efd655a972c7" providerId="ADAL" clId="{8E3EAFBF-D30B-457A-98AC-C05D2E0F44BB}" dt="2024-04-17T23:58:34.139" v="5966" actId="164"/>
          <ac:spMkLst>
            <pc:docMk/>
            <pc:sldMk cId="4188920148" sldId="2004"/>
            <ac:spMk id="84" creationId="{A7800963-2F54-33C7-D960-4817D6C82D53}"/>
          </ac:spMkLst>
        </pc:spChg>
        <pc:spChg chg="add mod">
          <ac:chgData name="Min Gao" userId="f4f907a3-1bf3-41e5-95d9-efd655a972c7" providerId="ADAL" clId="{8E3EAFBF-D30B-457A-98AC-C05D2E0F44BB}" dt="2024-04-17T23:58:34.139" v="5966" actId="164"/>
          <ac:spMkLst>
            <pc:docMk/>
            <pc:sldMk cId="4188920148" sldId="2004"/>
            <ac:spMk id="85" creationId="{D21FAFC3-1160-C0B8-2B66-12FE7C400B9B}"/>
          </ac:spMkLst>
        </pc:spChg>
        <pc:spChg chg="add mod">
          <ac:chgData name="Min Gao" userId="f4f907a3-1bf3-41e5-95d9-efd655a972c7" providerId="ADAL" clId="{8E3EAFBF-D30B-457A-98AC-C05D2E0F44BB}" dt="2024-04-29T18:39:00.846" v="16204" actId="20577"/>
          <ac:spMkLst>
            <pc:docMk/>
            <pc:sldMk cId="4188920148" sldId="2004"/>
            <ac:spMk id="86" creationId="{5A5CA976-CDDB-6475-28E1-5554E66800B1}"/>
          </ac:spMkLst>
        </pc:spChg>
        <pc:spChg chg="add mod">
          <ac:chgData name="Min Gao" userId="f4f907a3-1bf3-41e5-95d9-efd655a972c7" providerId="ADAL" clId="{8E3EAFBF-D30B-457A-98AC-C05D2E0F44BB}" dt="2024-04-29T18:39:06.516" v="16215" actId="20577"/>
          <ac:spMkLst>
            <pc:docMk/>
            <pc:sldMk cId="4188920148" sldId="2004"/>
            <ac:spMk id="87" creationId="{F58A9C6F-3775-33C6-9A07-3291D0FFFD6E}"/>
          </ac:spMkLst>
        </pc:spChg>
        <pc:spChg chg="add mod">
          <ac:chgData name="Min Gao" userId="f4f907a3-1bf3-41e5-95d9-efd655a972c7" providerId="ADAL" clId="{8E3EAFBF-D30B-457A-98AC-C05D2E0F44BB}" dt="2024-04-29T18:39:10.564" v="16216" actId="1076"/>
          <ac:spMkLst>
            <pc:docMk/>
            <pc:sldMk cId="4188920148" sldId="2004"/>
            <ac:spMk id="88" creationId="{4BB8846E-B455-7A8E-35D3-AB1F7ADE36A0}"/>
          </ac:spMkLst>
        </pc:spChg>
        <pc:grpChg chg="del">
          <ac:chgData name="Min Gao" userId="f4f907a3-1bf3-41e5-95d9-efd655a972c7" providerId="ADAL" clId="{8E3EAFBF-D30B-457A-98AC-C05D2E0F44BB}" dt="2024-04-17T23:50:11.564" v="5756" actId="165"/>
          <ac:grpSpMkLst>
            <pc:docMk/>
            <pc:sldMk cId="4188920148" sldId="2004"/>
            <ac:grpSpMk id="26" creationId="{89010EFA-A301-76D5-B56D-64A617206949}"/>
          </ac:grpSpMkLst>
        </pc:grpChg>
        <pc:grpChg chg="del">
          <ac:chgData name="Min Gao" userId="f4f907a3-1bf3-41e5-95d9-efd655a972c7" providerId="ADAL" clId="{8E3EAFBF-D30B-457A-98AC-C05D2E0F44BB}" dt="2024-04-17T23:54:44.793" v="5832" actId="165"/>
          <ac:grpSpMkLst>
            <pc:docMk/>
            <pc:sldMk cId="4188920148" sldId="2004"/>
            <ac:grpSpMk id="27" creationId="{16D20332-D062-D7BA-2E5E-8B50F23297CF}"/>
          </ac:grpSpMkLst>
        </pc:grpChg>
        <pc:grpChg chg="mod topLvl">
          <ac:chgData name="Min Gao" userId="f4f907a3-1bf3-41e5-95d9-efd655a972c7" providerId="ADAL" clId="{8E3EAFBF-D30B-457A-98AC-C05D2E0F44BB}" dt="2024-04-17T23:58:41.476" v="5967" actId="164"/>
          <ac:grpSpMkLst>
            <pc:docMk/>
            <pc:sldMk cId="4188920148" sldId="2004"/>
            <ac:grpSpMk id="43" creationId="{002C15B3-8C3E-ED0B-E661-5471748F0252}"/>
          </ac:grpSpMkLst>
        </pc:grpChg>
        <pc:grpChg chg="add del mod">
          <ac:chgData name="Min Gao" userId="f4f907a3-1bf3-41e5-95d9-efd655a972c7" providerId="ADAL" clId="{8E3EAFBF-D30B-457A-98AC-C05D2E0F44BB}" dt="2024-04-20T00:18:50.537" v="11378" actId="164"/>
          <ac:grpSpMkLst>
            <pc:docMk/>
            <pc:sldMk cId="4188920148" sldId="2004"/>
            <ac:grpSpMk id="89" creationId="{0D97EFB5-E4F0-826A-BC68-A7D1FE52D00C}"/>
          </ac:grpSpMkLst>
        </pc:grpChg>
        <pc:grpChg chg="add mod">
          <ac:chgData name="Min Gao" userId="f4f907a3-1bf3-41e5-95d9-efd655a972c7" providerId="ADAL" clId="{8E3EAFBF-D30B-457A-98AC-C05D2E0F44BB}" dt="2024-04-20T00:21:00.539" v="11398" actId="164"/>
          <ac:grpSpMkLst>
            <pc:docMk/>
            <pc:sldMk cId="4188920148" sldId="2004"/>
            <ac:grpSpMk id="90" creationId="{A6605738-AADB-FC63-3599-45210A1629DF}"/>
          </ac:grpSpMkLst>
        </pc:grpChg>
        <pc:grpChg chg="add mod">
          <ac:chgData name="Min Gao" userId="f4f907a3-1bf3-41e5-95d9-efd655a972c7" providerId="ADAL" clId="{8E3EAFBF-D30B-457A-98AC-C05D2E0F44BB}" dt="2024-04-26T06:02:44.118" v="13161" actId="1038"/>
          <ac:grpSpMkLst>
            <pc:docMk/>
            <pc:sldMk cId="4188920148" sldId="2004"/>
            <ac:grpSpMk id="95" creationId="{DFD4FF21-5276-CEAE-427B-B04B4C89697E}"/>
          </ac:grpSpMkLst>
        </pc:grpChg>
        <pc:grpChg chg="add mod">
          <ac:chgData name="Min Gao" userId="f4f907a3-1bf3-41e5-95d9-efd655a972c7" providerId="ADAL" clId="{8E3EAFBF-D30B-457A-98AC-C05D2E0F44BB}" dt="2024-04-20T00:27:18.096" v="11436" actId="164"/>
          <ac:grpSpMkLst>
            <pc:docMk/>
            <pc:sldMk cId="4188920148" sldId="2004"/>
            <ac:grpSpMk id="100" creationId="{6667EEFE-5E71-17AE-2C41-3C4A0FB5A57F}"/>
          </ac:grpSpMkLst>
        </pc:grpChg>
        <pc:grpChg chg="add mod">
          <ac:chgData name="Min Gao" userId="f4f907a3-1bf3-41e5-95d9-efd655a972c7" providerId="ADAL" clId="{8E3EAFBF-D30B-457A-98AC-C05D2E0F44BB}" dt="2024-04-26T06:03:18.010" v="13179" actId="1038"/>
          <ac:grpSpMkLst>
            <pc:docMk/>
            <pc:sldMk cId="4188920148" sldId="2004"/>
            <ac:grpSpMk id="106" creationId="{CDB4D798-D940-1707-4AF1-0FD7AD1C64E4}"/>
          </ac:grpSpMkLst>
        </pc:grpChg>
        <pc:picChg chg="del mod">
          <ac:chgData name="Min Gao" userId="f4f907a3-1bf3-41e5-95d9-efd655a972c7" providerId="ADAL" clId="{8E3EAFBF-D30B-457A-98AC-C05D2E0F44BB}" dt="2024-04-20T00:18:43.341" v="11377" actId="478"/>
          <ac:picMkLst>
            <pc:docMk/>
            <pc:sldMk cId="4188920148" sldId="2004"/>
            <ac:picMk id="12" creationId="{B8FD6CB9-728D-2975-389B-EA46DB6DC779}"/>
          </ac:picMkLst>
        </pc:picChg>
        <pc:picChg chg="mod">
          <ac:chgData name="Min Gao" userId="f4f907a3-1bf3-41e5-95d9-efd655a972c7" providerId="ADAL" clId="{8E3EAFBF-D30B-457A-98AC-C05D2E0F44BB}" dt="2024-04-18T23:28:57.614" v="8082" actId="1035"/>
          <ac:picMkLst>
            <pc:docMk/>
            <pc:sldMk cId="4188920148" sldId="2004"/>
            <ac:picMk id="15" creationId="{07E2AF9A-5D04-B27A-0148-D8DCA8A72EB7}"/>
          </ac:picMkLst>
        </pc:picChg>
        <pc:picChg chg="add mod ord">
          <ac:chgData name="Min Gao" userId="f4f907a3-1bf3-41e5-95d9-efd655a972c7" providerId="ADAL" clId="{8E3EAFBF-D30B-457A-98AC-C05D2E0F44BB}" dt="2024-04-17T23:58:34.139" v="5966" actId="164"/>
          <ac:picMkLst>
            <pc:docMk/>
            <pc:sldMk cId="4188920148" sldId="2004"/>
            <ac:picMk id="72" creationId="{0CCB45EB-2312-D242-B5BF-201551E42FB7}"/>
          </ac:picMkLst>
        </pc:picChg>
        <pc:picChg chg="add mod ord">
          <ac:chgData name="Min Gao" userId="f4f907a3-1bf3-41e5-95d9-efd655a972c7" providerId="ADAL" clId="{8E3EAFBF-D30B-457A-98AC-C05D2E0F44BB}" dt="2024-04-17T23:58:34.139" v="5966" actId="164"/>
          <ac:picMkLst>
            <pc:docMk/>
            <pc:sldMk cId="4188920148" sldId="2004"/>
            <ac:picMk id="74" creationId="{050F48D5-A045-CB78-6914-5FEE6032C43F}"/>
          </ac:picMkLst>
        </pc:picChg>
        <pc:picChg chg="add del mod">
          <ac:chgData name="Min Gao" userId="f4f907a3-1bf3-41e5-95d9-efd655a972c7" providerId="ADAL" clId="{8E3EAFBF-D30B-457A-98AC-C05D2E0F44BB}" dt="2024-04-20T00:20:25.037" v="11388" actId="478"/>
          <ac:picMkLst>
            <pc:docMk/>
            <pc:sldMk cId="4188920148" sldId="2004"/>
            <ac:picMk id="76" creationId="{6895CA6F-AF4B-149F-CBAC-9CDC1BC6063C}"/>
          </ac:picMkLst>
        </pc:picChg>
        <pc:picChg chg="add mod">
          <ac:chgData name="Min Gao" userId="f4f907a3-1bf3-41e5-95d9-efd655a972c7" providerId="ADAL" clId="{8E3EAFBF-D30B-457A-98AC-C05D2E0F44BB}" dt="2024-04-17T23:58:41.476" v="5967" actId="164"/>
          <ac:picMkLst>
            <pc:docMk/>
            <pc:sldMk cId="4188920148" sldId="2004"/>
            <ac:picMk id="78" creationId="{B49370AE-B33F-5D7D-2ADB-3E669A1A8AD5}"/>
          </ac:picMkLst>
        </pc:picChg>
        <pc:picChg chg="add del mod">
          <ac:chgData name="Min Gao" userId="f4f907a3-1bf3-41e5-95d9-efd655a972c7" providerId="ADAL" clId="{8E3EAFBF-D30B-457A-98AC-C05D2E0F44BB}" dt="2024-04-20T00:20:53.949" v="11397" actId="478"/>
          <ac:picMkLst>
            <pc:docMk/>
            <pc:sldMk cId="4188920148" sldId="2004"/>
            <ac:picMk id="81" creationId="{4BE27332-1F79-ABE2-E304-DC58CA28BDB5}"/>
          </ac:picMkLst>
        </pc:picChg>
        <pc:picChg chg="add mod ord">
          <ac:chgData name="Min Gao" userId="f4f907a3-1bf3-41e5-95d9-efd655a972c7" providerId="ADAL" clId="{8E3EAFBF-D30B-457A-98AC-C05D2E0F44BB}" dt="2024-04-20T00:18:50.537" v="11378" actId="164"/>
          <ac:picMkLst>
            <pc:docMk/>
            <pc:sldMk cId="4188920148" sldId="2004"/>
            <ac:picMk id="94" creationId="{192FB4B8-B826-03FF-2E98-E19C1BFF8128}"/>
          </ac:picMkLst>
        </pc:picChg>
        <pc:picChg chg="add mod ord">
          <ac:chgData name="Min Gao" userId="f4f907a3-1bf3-41e5-95d9-efd655a972c7" providerId="ADAL" clId="{8E3EAFBF-D30B-457A-98AC-C05D2E0F44BB}" dt="2024-04-20T00:21:00.539" v="11398" actId="164"/>
          <ac:picMkLst>
            <pc:docMk/>
            <pc:sldMk cId="4188920148" sldId="2004"/>
            <ac:picMk id="97" creationId="{48C06DE8-FBB8-5BE8-92FC-51C5E569BDC3}"/>
          </ac:picMkLst>
        </pc:picChg>
        <pc:picChg chg="add del mod ord">
          <ac:chgData name="Min Gao" userId="f4f907a3-1bf3-41e5-95d9-efd655a972c7" providerId="ADAL" clId="{8E3EAFBF-D30B-457A-98AC-C05D2E0F44BB}" dt="2024-04-20T00:23:10.008" v="11403" actId="478"/>
          <ac:picMkLst>
            <pc:docMk/>
            <pc:sldMk cId="4188920148" sldId="2004"/>
            <ac:picMk id="99" creationId="{6329C92C-AE51-A55E-DCC2-62A03D020862}"/>
          </ac:picMkLst>
        </pc:picChg>
        <pc:picChg chg="add del mod">
          <ac:chgData name="Min Gao" userId="f4f907a3-1bf3-41e5-95d9-efd655a972c7" providerId="ADAL" clId="{8E3EAFBF-D30B-457A-98AC-C05D2E0F44BB}" dt="2024-04-20T00:26:30.128" v="11428" actId="478"/>
          <ac:picMkLst>
            <pc:docMk/>
            <pc:sldMk cId="4188920148" sldId="2004"/>
            <ac:picMk id="101" creationId="{90862EC1-5856-B926-2185-8454A9E54080}"/>
          </ac:picMkLst>
        </pc:picChg>
        <pc:picChg chg="add del mod">
          <ac:chgData name="Min Gao" userId="f4f907a3-1bf3-41e5-95d9-efd655a972c7" providerId="ADAL" clId="{8E3EAFBF-D30B-457A-98AC-C05D2E0F44BB}" dt="2024-04-20T00:26:43.243" v="11434" actId="478"/>
          <ac:picMkLst>
            <pc:docMk/>
            <pc:sldMk cId="4188920148" sldId="2004"/>
            <ac:picMk id="103" creationId="{0EDF9288-F915-B400-FC55-EA897E44DADE}"/>
          </ac:picMkLst>
        </pc:picChg>
        <pc:picChg chg="add mod">
          <ac:chgData name="Min Gao" userId="f4f907a3-1bf3-41e5-95d9-efd655a972c7" providerId="ADAL" clId="{8E3EAFBF-D30B-457A-98AC-C05D2E0F44BB}" dt="2024-04-20T00:27:18.096" v="11436" actId="164"/>
          <ac:picMkLst>
            <pc:docMk/>
            <pc:sldMk cId="4188920148" sldId="2004"/>
            <ac:picMk id="105" creationId="{90355F63-9BE9-8D99-A421-C52E8417FF08}"/>
          </ac:picMkLst>
        </pc:picChg>
        <pc:cxnChg chg="mod topLvl">
          <ac:chgData name="Min Gao" userId="f4f907a3-1bf3-41e5-95d9-efd655a972c7" providerId="ADAL" clId="{8E3EAFBF-D30B-457A-98AC-C05D2E0F44BB}" dt="2024-04-20T00:18:41.796" v="11376" actId="478"/>
          <ac:cxnSpMkLst>
            <pc:docMk/>
            <pc:sldMk cId="4188920148" sldId="2004"/>
            <ac:cxnSpMk id="9" creationId="{4B740917-05CF-ABEB-3A22-469312EF328B}"/>
          </ac:cxnSpMkLst>
        </pc:cxnChg>
        <pc:cxnChg chg="mod topLvl">
          <ac:chgData name="Min Gao" userId="f4f907a3-1bf3-41e5-95d9-efd655a972c7" providerId="ADAL" clId="{8E3EAFBF-D30B-457A-98AC-C05D2E0F44BB}" dt="2024-04-17T23:58:41.476" v="5967" actId="164"/>
          <ac:cxnSpMkLst>
            <pc:docMk/>
            <pc:sldMk cId="4188920148" sldId="2004"/>
            <ac:cxnSpMk id="13" creationId="{F79BDE1D-4750-E230-E710-DE50AFF2B727}"/>
          </ac:cxnSpMkLst>
        </pc:cxnChg>
        <pc:cxnChg chg="mod topLvl">
          <ac:chgData name="Min Gao" userId="f4f907a3-1bf3-41e5-95d9-efd655a972c7" providerId="ADAL" clId="{8E3EAFBF-D30B-457A-98AC-C05D2E0F44BB}" dt="2024-04-17T23:58:41.476" v="5967" actId="164"/>
          <ac:cxnSpMkLst>
            <pc:docMk/>
            <pc:sldMk cId="4188920148" sldId="2004"/>
            <ac:cxnSpMk id="14" creationId="{CF2BDA42-0AAD-98F6-127A-1FB0087BC85B}"/>
          </ac:cxnSpMkLst>
        </pc:cxnChg>
        <pc:cxnChg chg="mod topLvl">
          <ac:chgData name="Min Gao" userId="f4f907a3-1bf3-41e5-95d9-efd655a972c7" providerId="ADAL" clId="{8E3EAFBF-D30B-457A-98AC-C05D2E0F44BB}" dt="2024-04-20T00:18:43.341" v="11377" actId="478"/>
          <ac:cxnSpMkLst>
            <pc:docMk/>
            <pc:sldMk cId="4188920148" sldId="2004"/>
            <ac:cxnSpMk id="17" creationId="{A56EE7D9-4909-01B3-E2A5-BF39B129D0FA}"/>
          </ac:cxnSpMkLst>
        </pc:cxnChg>
        <pc:cxnChg chg="mod topLvl">
          <ac:chgData name="Min Gao" userId="f4f907a3-1bf3-41e5-95d9-efd655a972c7" providerId="ADAL" clId="{8E3EAFBF-D30B-457A-98AC-C05D2E0F44BB}" dt="2024-04-26T06:02:29.948" v="13144" actId="1038"/>
          <ac:cxnSpMkLst>
            <pc:docMk/>
            <pc:sldMk cId="4188920148" sldId="2004"/>
            <ac:cxnSpMk id="19" creationId="{F848C78A-DD37-7698-FC4A-031E6F52C3B6}"/>
          </ac:cxnSpMkLst>
        </pc:cxnChg>
        <pc:cxnChg chg="mod topLvl">
          <ac:chgData name="Min Gao" userId="f4f907a3-1bf3-41e5-95d9-efd655a972c7" providerId="ADAL" clId="{8E3EAFBF-D30B-457A-98AC-C05D2E0F44BB}" dt="2024-04-26T06:02:29.948" v="13144" actId="1038"/>
          <ac:cxnSpMkLst>
            <pc:docMk/>
            <pc:sldMk cId="4188920148" sldId="2004"/>
            <ac:cxnSpMk id="21" creationId="{435E21B5-3439-3E23-405D-EA701CB584AA}"/>
          </ac:cxnSpMkLst>
        </pc:cxnChg>
        <pc:cxnChg chg="mod topLvl">
          <ac:chgData name="Min Gao" userId="f4f907a3-1bf3-41e5-95d9-efd655a972c7" providerId="ADAL" clId="{8E3EAFBF-D30B-457A-98AC-C05D2E0F44BB}" dt="2024-04-17T23:58:41.476" v="5967" actId="164"/>
          <ac:cxnSpMkLst>
            <pc:docMk/>
            <pc:sldMk cId="4188920148" sldId="2004"/>
            <ac:cxnSpMk id="38" creationId="{6F277405-D564-25AC-BA21-648831065546}"/>
          </ac:cxnSpMkLst>
        </pc:cxnChg>
        <pc:cxnChg chg="mod topLvl">
          <ac:chgData name="Min Gao" userId="f4f907a3-1bf3-41e5-95d9-efd655a972c7" providerId="ADAL" clId="{8E3EAFBF-D30B-457A-98AC-C05D2E0F44BB}" dt="2024-04-17T23:58:41.476" v="5967" actId="164"/>
          <ac:cxnSpMkLst>
            <pc:docMk/>
            <pc:sldMk cId="4188920148" sldId="2004"/>
            <ac:cxnSpMk id="40" creationId="{25A50C0F-C406-C883-FA04-13056D2D9C97}"/>
          </ac:cxnSpMkLst>
        </pc:cxnChg>
        <pc:cxnChg chg="mod ord">
          <ac:chgData name="Min Gao" userId="f4f907a3-1bf3-41e5-95d9-efd655a972c7" providerId="ADAL" clId="{8E3EAFBF-D30B-457A-98AC-C05D2E0F44BB}" dt="2024-04-26T06:02:29.948" v="13144" actId="1038"/>
          <ac:cxnSpMkLst>
            <pc:docMk/>
            <pc:sldMk cId="4188920148" sldId="2004"/>
            <ac:cxnSpMk id="50" creationId="{6C702D05-E1D8-02C3-ACD2-6D637654F53D}"/>
          </ac:cxnSpMkLst>
        </pc:cxnChg>
        <pc:cxnChg chg="mod ord">
          <ac:chgData name="Min Gao" userId="f4f907a3-1bf3-41e5-95d9-efd655a972c7" providerId="ADAL" clId="{8E3EAFBF-D30B-457A-98AC-C05D2E0F44BB}" dt="2024-04-26T06:02:29.948" v="13144" actId="1038"/>
          <ac:cxnSpMkLst>
            <pc:docMk/>
            <pc:sldMk cId="4188920148" sldId="2004"/>
            <ac:cxnSpMk id="51" creationId="{E7FF87CF-60D1-D239-92BA-7FD23A3A3ED5}"/>
          </ac:cxnSpMkLst>
        </pc:cxnChg>
      </pc:sldChg>
      <pc:sldChg chg="addSp delSp modSp new mod modAnim">
        <pc:chgData name="Min Gao" userId="f4f907a3-1bf3-41e5-95d9-efd655a972c7" providerId="ADAL" clId="{8E3EAFBF-D30B-457A-98AC-C05D2E0F44BB}" dt="2024-04-29T18:46:27.282" v="16230" actId="1035"/>
        <pc:sldMkLst>
          <pc:docMk/>
          <pc:sldMk cId="1534171654" sldId="2005"/>
        </pc:sldMkLst>
        <pc:spChg chg="del">
          <ac:chgData name="Min Gao" userId="f4f907a3-1bf3-41e5-95d9-efd655a972c7" providerId="ADAL" clId="{8E3EAFBF-D30B-457A-98AC-C05D2E0F44BB}" dt="2024-04-18T19:06:45.694" v="6062" actId="478"/>
          <ac:spMkLst>
            <pc:docMk/>
            <pc:sldMk cId="1534171654" sldId="2005"/>
            <ac:spMk id="2" creationId="{4F363582-CD59-F87F-4D9B-9E6923EA5B33}"/>
          </ac:spMkLst>
        </pc:spChg>
        <pc:spChg chg="del">
          <ac:chgData name="Min Gao" userId="f4f907a3-1bf3-41e5-95d9-efd655a972c7" providerId="ADAL" clId="{8E3EAFBF-D30B-457A-98AC-C05D2E0F44BB}" dt="2024-04-18T19:06:45.694" v="6062" actId="478"/>
          <ac:spMkLst>
            <pc:docMk/>
            <pc:sldMk cId="1534171654" sldId="2005"/>
            <ac:spMk id="3" creationId="{84B90134-AC6B-9EE2-7D9B-03EBC1C6B1FB}"/>
          </ac:spMkLst>
        </pc:spChg>
        <pc:spChg chg="mod topLvl">
          <ac:chgData name="Min Gao" userId="f4f907a3-1bf3-41e5-95d9-efd655a972c7" providerId="ADAL" clId="{8E3EAFBF-D30B-457A-98AC-C05D2E0F44BB}" dt="2024-04-26T06:07:01.366" v="13358" actId="207"/>
          <ac:spMkLst>
            <pc:docMk/>
            <pc:sldMk cId="1534171654" sldId="2005"/>
            <ac:spMk id="6" creationId="{C80490FA-28FB-DCBA-838B-E86C4CE7A158}"/>
          </ac:spMkLst>
        </pc:spChg>
        <pc:spChg chg="mod topLvl">
          <ac:chgData name="Min Gao" userId="f4f907a3-1bf3-41e5-95d9-efd655a972c7" providerId="ADAL" clId="{8E3EAFBF-D30B-457A-98AC-C05D2E0F44BB}" dt="2024-04-26T06:07:05.246" v="13359" actId="207"/>
          <ac:spMkLst>
            <pc:docMk/>
            <pc:sldMk cId="1534171654" sldId="2005"/>
            <ac:spMk id="8" creationId="{2710FCE2-8CCF-AC36-6BD5-660AEFABEFB5}"/>
          </ac:spMkLst>
        </pc:spChg>
        <pc:spChg chg="mod topLvl">
          <ac:chgData name="Min Gao" userId="f4f907a3-1bf3-41e5-95d9-efd655a972c7" providerId="ADAL" clId="{8E3EAFBF-D30B-457A-98AC-C05D2E0F44BB}" dt="2024-04-26T06:06:44.705" v="13356" actId="1035"/>
          <ac:spMkLst>
            <pc:docMk/>
            <pc:sldMk cId="1534171654" sldId="2005"/>
            <ac:spMk id="9" creationId="{7C54B1C5-8BE6-F120-5910-9E789C1AD8E0}"/>
          </ac:spMkLst>
        </pc:spChg>
        <pc:spChg chg="mod topLvl">
          <ac:chgData name="Min Gao" userId="f4f907a3-1bf3-41e5-95d9-efd655a972c7" providerId="ADAL" clId="{8E3EAFBF-D30B-457A-98AC-C05D2E0F44BB}" dt="2024-04-18T19:12:32.230" v="6120" actId="164"/>
          <ac:spMkLst>
            <pc:docMk/>
            <pc:sldMk cId="1534171654" sldId="2005"/>
            <ac:spMk id="10" creationId="{FB4F4391-1694-28DE-9E4E-AE509ED79324}"/>
          </ac:spMkLst>
        </pc:spChg>
        <pc:spChg chg="mod topLvl">
          <ac:chgData name="Min Gao" userId="f4f907a3-1bf3-41e5-95d9-efd655a972c7" providerId="ADAL" clId="{8E3EAFBF-D30B-457A-98AC-C05D2E0F44BB}" dt="2024-04-18T19:12:32.230" v="6120" actId="164"/>
          <ac:spMkLst>
            <pc:docMk/>
            <pc:sldMk cId="1534171654" sldId="2005"/>
            <ac:spMk id="11" creationId="{B61036E5-7D3E-02CA-3F34-8F6C42D862EC}"/>
          </ac:spMkLst>
        </pc:spChg>
        <pc:spChg chg="mod topLvl">
          <ac:chgData name="Min Gao" userId="f4f907a3-1bf3-41e5-95d9-efd655a972c7" providerId="ADAL" clId="{8E3EAFBF-D30B-457A-98AC-C05D2E0F44BB}" dt="2024-04-18T19:12:32.230" v="6120" actId="164"/>
          <ac:spMkLst>
            <pc:docMk/>
            <pc:sldMk cId="1534171654" sldId="2005"/>
            <ac:spMk id="23" creationId="{1CAB9A5D-148A-C70E-9A2A-F796A85CDF35}"/>
          </ac:spMkLst>
        </pc:spChg>
        <pc:spChg chg="mod topLvl">
          <ac:chgData name="Min Gao" userId="f4f907a3-1bf3-41e5-95d9-efd655a972c7" providerId="ADAL" clId="{8E3EAFBF-D30B-457A-98AC-C05D2E0F44BB}" dt="2024-04-18T19:12:32.230" v="6120" actId="164"/>
          <ac:spMkLst>
            <pc:docMk/>
            <pc:sldMk cId="1534171654" sldId="2005"/>
            <ac:spMk id="37" creationId="{464DD5CA-D829-95DF-3E30-BCCBCFC0E5B8}"/>
          </ac:spMkLst>
        </pc:spChg>
        <pc:spChg chg="mod topLvl">
          <ac:chgData name="Min Gao" userId="f4f907a3-1bf3-41e5-95d9-efd655a972c7" providerId="ADAL" clId="{8E3EAFBF-D30B-457A-98AC-C05D2E0F44BB}" dt="2024-04-26T06:06:44.705" v="13356" actId="1035"/>
          <ac:spMkLst>
            <pc:docMk/>
            <pc:sldMk cId="1534171654" sldId="2005"/>
            <ac:spMk id="38" creationId="{5DFDF4CD-5D86-B1B6-3A92-70AF16AB5F6C}"/>
          </ac:spMkLst>
        </pc:spChg>
        <pc:spChg chg="mod topLvl">
          <ac:chgData name="Min Gao" userId="f4f907a3-1bf3-41e5-95d9-efd655a972c7" providerId="ADAL" clId="{8E3EAFBF-D30B-457A-98AC-C05D2E0F44BB}" dt="2024-04-26T06:06:44.705" v="13356" actId="1035"/>
          <ac:spMkLst>
            <pc:docMk/>
            <pc:sldMk cId="1534171654" sldId="2005"/>
            <ac:spMk id="39" creationId="{DA7D3606-06B2-D1B0-ED71-EA9FA81653A1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1" creationId="{B0316996-5226-7FC9-F29A-D64DD23CAFBB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2" creationId="{E584AD02-B6ED-78C5-6978-5E47DF2A7B35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3" creationId="{F9DDE53F-8932-402C-2597-D1AF9EBD1EB5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4" creationId="{8F631DEF-8665-CB99-0990-96B2238F869D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5" creationId="{F1E6259F-AA1B-ED49-A45C-EA479FAC8FAE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6" creationId="{48C4768A-C588-7D6F-A3EB-0358344BAF1B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7" creationId="{0DB76558-8A00-BE20-2793-C02B92A83DB9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8" creationId="{7E26C3A8-2D12-E054-DF30-AD42552D2B14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49" creationId="{099B3092-214F-7A66-0899-66DE8EE038F4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0" creationId="{8FB78C78-527A-67AE-EE9A-28DAAD7C6713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1" creationId="{AABEE07C-041C-C940-A75F-A174BF9CDAB5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2" creationId="{DE580A55-41AA-F9D4-371B-0625D77C1B25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3" creationId="{34331CE6-E370-9227-13EB-D283624305FC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4" creationId="{DFD4205E-2B48-EE2B-9BC8-C6BA729B3322}"/>
          </ac:spMkLst>
        </pc:spChg>
        <pc:spChg chg="mod">
          <ac:chgData name="Min Gao" userId="f4f907a3-1bf3-41e5-95d9-efd655a972c7" providerId="ADAL" clId="{8E3EAFBF-D30B-457A-98AC-C05D2E0F44BB}" dt="2024-04-18T19:07:01.447" v="6065" actId="165"/>
          <ac:spMkLst>
            <pc:docMk/>
            <pc:sldMk cId="1534171654" sldId="2005"/>
            <ac:spMk id="55" creationId="{9C45D05A-F9CA-9051-51FC-AB491FCC1037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58" creationId="{3C181C8D-1277-669C-9C0F-D35183AC741C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60" creationId="{1EA4957D-D06D-DA1D-4951-05D6B6F2B1CD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61" creationId="{71116F3A-3394-0CBA-6A2D-35CD8325DA6A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62" creationId="{935FF4E2-9CDE-6818-46DA-79D9B227645A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74" creationId="{6FD25FF1-BCD1-11F5-CAA5-B32E9F130641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88" creationId="{A6F928AB-2A45-861C-D642-80C5438C8ADB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89" creationId="{71D0292E-8DC4-C49C-F36A-9C159F8195A5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0" creationId="{3E8E8B02-BBB3-1A65-5687-AB849D465F47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1" creationId="{EBDDB369-AF47-3A19-F871-E305D398F861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3" creationId="{C3B02775-86C1-548A-218D-E177BA5292FA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4" creationId="{B425E193-BCFC-131E-711E-A095F003A58F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5" creationId="{94CDFAD0-2BF7-2068-9E52-E74FF93BD653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6" creationId="{25B2821C-4479-B0E6-4D97-A66DF2523F1F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7" creationId="{81C6EA83-CFD3-0AAF-D519-2B3F5954D051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8" creationId="{AB7E3343-DA3C-C3C8-F2CC-BFF38726DFA4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99" creationId="{C8C9624B-44C6-DC47-FF54-1AE78277903C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0" creationId="{5339D556-DDF8-7579-669A-E265E538DD06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1" creationId="{B357D03E-EEAD-139B-383B-83E7BAB5426B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2" creationId="{596951F4-9D55-57A9-ECEA-766DBDD0FF93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3" creationId="{9EF7DBEE-A867-B468-00A3-DB60B452B294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4" creationId="{57EC36C7-9FCE-6294-32DE-43E271BA90FB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5" creationId="{26E3FDF3-C5FD-27EE-26F3-EB13218F62C1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6" creationId="{DC7A71BB-8407-EC3A-A0D8-0188192C9472}"/>
          </ac:spMkLst>
        </pc:spChg>
        <pc:spChg chg="mod">
          <ac:chgData name="Min Gao" userId="f4f907a3-1bf3-41e5-95d9-efd655a972c7" providerId="ADAL" clId="{8E3EAFBF-D30B-457A-98AC-C05D2E0F44BB}" dt="2024-04-18T19:08:58.213" v="6070"/>
          <ac:spMkLst>
            <pc:docMk/>
            <pc:sldMk cId="1534171654" sldId="2005"/>
            <ac:spMk id="107" creationId="{8931F597-C9E3-C672-6381-D58517050C94}"/>
          </ac:spMkLst>
        </pc:spChg>
        <pc:spChg chg="add mod">
          <ac:chgData name="Min Gao" userId="f4f907a3-1bf3-41e5-95d9-efd655a972c7" providerId="ADAL" clId="{8E3EAFBF-D30B-457A-98AC-C05D2E0F44BB}" dt="2024-04-23T19:20:56.922" v="12715" actId="208"/>
          <ac:spMkLst>
            <pc:docMk/>
            <pc:sldMk cId="1534171654" sldId="2005"/>
            <ac:spMk id="111" creationId="{86A064F9-BE36-DB40-AEDA-D10F9E9812DF}"/>
          </ac:spMkLst>
        </pc:spChg>
        <pc:spChg chg="add mod">
          <ac:chgData name="Min Gao" userId="f4f907a3-1bf3-41e5-95d9-efd655a972c7" providerId="ADAL" clId="{8E3EAFBF-D30B-457A-98AC-C05D2E0F44BB}" dt="2024-04-23T19:20:14.393" v="12711" actId="1076"/>
          <ac:spMkLst>
            <pc:docMk/>
            <pc:sldMk cId="1534171654" sldId="2005"/>
            <ac:spMk id="112" creationId="{4E9FE5A3-F421-DD62-0EB8-DC48C59F0B1B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16" creationId="{A0931F87-5F68-3AEA-997D-CD38949130C7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17" creationId="{6834BA42-FB45-0D8F-2CB7-5D12E4F8F822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29" creationId="{73F3450F-C225-C6D1-FE4C-03F880961BB9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3" creationId="{66D72B30-0FDC-5543-8BFC-110E8B62B621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5" creationId="{019CCFF9-9FCD-34AD-8382-13289560B7C9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6" creationId="{458D038E-FCD0-7BD2-A970-58C570EFF934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7" creationId="{01700460-5EE7-1A00-0308-EF216A5628FD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8" creationId="{631E0A1D-086B-0FE2-15BE-37C4A0B531A2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49" creationId="{914E03F6-E7B3-B7CC-597B-87E53385833B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0" creationId="{FF6FA734-4044-A47F-0745-8F146A6625DF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1" creationId="{5D947ABD-5743-7EFD-0D99-AEF09318D67C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2" creationId="{1FBC445C-16E3-CE63-0C0C-F25B88605063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3" creationId="{BF08B1E6-E2A6-5C1A-CF15-B05925752F3A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4" creationId="{69FAC853-F4D0-1015-6AEB-6761A1FD1EBF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5" creationId="{56213225-15D6-1E3A-3E4F-224F09A64808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6" creationId="{D8EAFEE2-2F1B-234D-839B-2E544801FFD7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7" creationId="{7DE15E39-9FED-8401-6D77-F76FAA96651C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8" creationId="{D0357ED5-B41D-37F1-66BD-F53B6E253A4B}"/>
          </ac:spMkLst>
        </pc:spChg>
        <pc:spChg chg="mod">
          <ac:chgData name="Min Gao" userId="f4f907a3-1bf3-41e5-95d9-efd655a972c7" providerId="ADAL" clId="{8E3EAFBF-D30B-457A-98AC-C05D2E0F44BB}" dt="2024-04-18T19:12:34.771" v="6121"/>
          <ac:spMkLst>
            <pc:docMk/>
            <pc:sldMk cId="1534171654" sldId="2005"/>
            <ac:spMk id="159" creationId="{5DB3E5D2-6BFF-A5A5-8889-C5E191D7C3D9}"/>
          </ac:spMkLst>
        </pc:spChg>
        <pc:spChg chg="add mod">
          <ac:chgData name="Min Gao" userId="f4f907a3-1bf3-41e5-95d9-efd655a972c7" providerId="ADAL" clId="{8E3EAFBF-D30B-457A-98AC-C05D2E0F44BB}" dt="2024-04-18T19:53:29.486" v="6244" actId="1076"/>
          <ac:spMkLst>
            <pc:docMk/>
            <pc:sldMk cId="1534171654" sldId="2005"/>
            <ac:spMk id="160" creationId="{C3F516B9-9796-1FDA-DC21-ED4CA6E6011D}"/>
          </ac:spMkLst>
        </pc:spChg>
        <pc:spChg chg="add mod">
          <ac:chgData name="Min Gao" userId="f4f907a3-1bf3-41e5-95d9-efd655a972c7" providerId="ADAL" clId="{8E3EAFBF-D30B-457A-98AC-C05D2E0F44BB}" dt="2024-04-18T19:53:21.528" v="6243" actId="1076"/>
          <ac:spMkLst>
            <pc:docMk/>
            <pc:sldMk cId="1534171654" sldId="2005"/>
            <ac:spMk id="161" creationId="{0C27F3C4-6ADA-F70A-D1A9-43E35901615F}"/>
          </ac:spMkLst>
        </pc:spChg>
        <pc:spChg chg="add mod">
          <ac:chgData name="Min Gao" userId="f4f907a3-1bf3-41e5-95d9-efd655a972c7" providerId="ADAL" clId="{8E3EAFBF-D30B-457A-98AC-C05D2E0F44BB}" dt="2024-04-26T06:07:08.587" v="13360" actId="207"/>
          <ac:spMkLst>
            <pc:docMk/>
            <pc:sldMk cId="1534171654" sldId="2005"/>
            <ac:spMk id="163" creationId="{663EAB4F-C278-ADAA-7402-A65F094BDB19}"/>
          </ac:spMkLst>
        </pc:spChg>
        <pc:spChg chg="add mod">
          <ac:chgData name="Min Gao" userId="f4f907a3-1bf3-41e5-95d9-efd655a972c7" providerId="ADAL" clId="{8E3EAFBF-D30B-457A-98AC-C05D2E0F44BB}" dt="2024-04-26T06:07:12.200" v="13361" actId="207"/>
          <ac:spMkLst>
            <pc:docMk/>
            <pc:sldMk cId="1534171654" sldId="2005"/>
            <ac:spMk id="164" creationId="{61CE4123-E341-2CD6-B81D-53B5020BDC19}"/>
          </ac:spMkLst>
        </pc:spChg>
        <pc:spChg chg="add mod">
          <ac:chgData name="Min Gao" userId="f4f907a3-1bf3-41e5-95d9-efd655a972c7" providerId="ADAL" clId="{8E3EAFBF-D30B-457A-98AC-C05D2E0F44BB}" dt="2024-04-29T18:46:27.282" v="16230" actId="1035"/>
          <ac:spMkLst>
            <pc:docMk/>
            <pc:sldMk cId="1534171654" sldId="2005"/>
            <ac:spMk id="166" creationId="{D830E9F9-7EC1-D778-0B8B-1039E87E28D6}"/>
          </ac:spMkLst>
        </pc:spChg>
        <pc:spChg chg="add mod">
          <ac:chgData name="Min Gao" userId="f4f907a3-1bf3-41e5-95d9-efd655a972c7" providerId="ADAL" clId="{8E3EAFBF-D30B-457A-98AC-C05D2E0F44BB}" dt="2024-04-26T06:06:07.090" v="13323" actId="1076"/>
          <ac:spMkLst>
            <pc:docMk/>
            <pc:sldMk cId="1534171654" sldId="2005"/>
            <ac:spMk id="169" creationId="{79C75020-7BBA-8C9F-91C9-2716DEDB1319}"/>
          </ac:spMkLst>
        </pc:spChg>
        <pc:spChg chg="add del mod">
          <ac:chgData name="Min Gao" userId="f4f907a3-1bf3-41e5-95d9-efd655a972c7" providerId="ADAL" clId="{8E3EAFBF-D30B-457A-98AC-C05D2E0F44BB}" dt="2024-04-23T05:59:03.866" v="12703" actId="478"/>
          <ac:spMkLst>
            <pc:docMk/>
            <pc:sldMk cId="1534171654" sldId="2005"/>
            <ac:spMk id="186" creationId="{8D1F9317-7439-D60E-DC1B-226D65E80EA9}"/>
          </ac:spMkLst>
        </pc:spChg>
        <pc:grpChg chg="add del mod">
          <ac:chgData name="Min Gao" userId="f4f907a3-1bf3-41e5-95d9-efd655a972c7" providerId="ADAL" clId="{8E3EAFBF-D30B-457A-98AC-C05D2E0F44BB}" dt="2024-04-18T19:07:01.447" v="6065" actId="165"/>
          <ac:grpSpMkLst>
            <pc:docMk/>
            <pc:sldMk cId="1534171654" sldId="2005"/>
            <ac:grpSpMk id="4" creationId="{232FECB6-708B-4783-72A3-2E76E3F51785}"/>
          </ac:grpSpMkLst>
        </pc:grpChg>
        <pc:grpChg chg="mod topLvl">
          <ac:chgData name="Min Gao" userId="f4f907a3-1bf3-41e5-95d9-efd655a972c7" providerId="ADAL" clId="{8E3EAFBF-D30B-457A-98AC-C05D2E0F44BB}" dt="2024-04-18T19:12:32.230" v="6120" actId="164"/>
          <ac:grpSpMkLst>
            <pc:docMk/>
            <pc:sldMk cId="1534171654" sldId="2005"/>
            <ac:grpSpMk id="12" creationId="{E135B395-2272-D710-3EEA-4061C72F2C56}"/>
          </ac:grpSpMkLst>
        </pc:grpChg>
        <pc:grpChg chg="mod topLvl">
          <ac:chgData name="Min Gao" userId="f4f907a3-1bf3-41e5-95d9-efd655a972c7" providerId="ADAL" clId="{8E3EAFBF-D30B-457A-98AC-C05D2E0F44BB}" dt="2024-04-18T19:12:32.230" v="6120" actId="164"/>
          <ac:grpSpMkLst>
            <pc:docMk/>
            <pc:sldMk cId="1534171654" sldId="2005"/>
            <ac:grpSpMk id="13" creationId="{2B716A3C-2CC7-0A3E-099E-2D0DD0446B01}"/>
          </ac:grpSpMkLst>
        </pc:grpChg>
        <pc:grpChg chg="mod topLvl">
          <ac:chgData name="Min Gao" userId="f4f907a3-1bf3-41e5-95d9-efd655a972c7" providerId="ADAL" clId="{8E3EAFBF-D30B-457A-98AC-C05D2E0F44BB}" dt="2024-04-18T19:12:32.230" v="6120" actId="164"/>
          <ac:grpSpMkLst>
            <pc:docMk/>
            <pc:sldMk cId="1534171654" sldId="2005"/>
            <ac:grpSpMk id="24" creationId="{B0EAEC3A-32A6-2146-EA30-4068C354D792}"/>
          </ac:grpSpMkLst>
        </pc:grpChg>
        <pc:grpChg chg="mod topLvl">
          <ac:chgData name="Min Gao" userId="f4f907a3-1bf3-41e5-95d9-efd655a972c7" providerId="ADAL" clId="{8E3EAFBF-D30B-457A-98AC-C05D2E0F44BB}" dt="2024-04-18T19:12:32.230" v="6120" actId="164"/>
          <ac:grpSpMkLst>
            <pc:docMk/>
            <pc:sldMk cId="1534171654" sldId="2005"/>
            <ac:grpSpMk id="25" creationId="{72E92C44-2ECF-0ACF-638D-3EA7CF1EB8F0}"/>
          </ac:grpSpMkLst>
        </pc:grpChg>
        <pc:grpChg chg="add mod">
          <ac:chgData name="Min Gao" userId="f4f907a3-1bf3-41e5-95d9-efd655a972c7" providerId="ADAL" clId="{8E3EAFBF-D30B-457A-98AC-C05D2E0F44BB}" dt="2024-04-18T19:08:58.213" v="6070"/>
          <ac:grpSpMkLst>
            <pc:docMk/>
            <pc:sldMk cId="1534171654" sldId="2005"/>
            <ac:grpSpMk id="56" creationId="{470A59F3-9418-6DA0-F48E-E49F05883081}"/>
          </ac:grpSpMkLst>
        </pc:grpChg>
        <pc:grpChg chg="mod">
          <ac:chgData name="Min Gao" userId="f4f907a3-1bf3-41e5-95d9-efd655a972c7" providerId="ADAL" clId="{8E3EAFBF-D30B-457A-98AC-C05D2E0F44BB}" dt="2024-04-18T19:08:58.213" v="6070"/>
          <ac:grpSpMkLst>
            <pc:docMk/>
            <pc:sldMk cId="1534171654" sldId="2005"/>
            <ac:grpSpMk id="63" creationId="{1500971E-1B03-4343-3BE7-1359249D5E5E}"/>
          </ac:grpSpMkLst>
        </pc:grpChg>
        <pc:grpChg chg="mod">
          <ac:chgData name="Min Gao" userId="f4f907a3-1bf3-41e5-95d9-efd655a972c7" providerId="ADAL" clId="{8E3EAFBF-D30B-457A-98AC-C05D2E0F44BB}" dt="2024-04-18T19:08:58.213" v="6070"/>
          <ac:grpSpMkLst>
            <pc:docMk/>
            <pc:sldMk cId="1534171654" sldId="2005"/>
            <ac:grpSpMk id="64" creationId="{8C46DB5C-E970-AEC4-89E9-A2C85DFB9730}"/>
          </ac:grpSpMkLst>
        </pc:grpChg>
        <pc:grpChg chg="mod">
          <ac:chgData name="Min Gao" userId="f4f907a3-1bf3-41e5-95d9-efd655a972c7" providerId="ADAL" clId="{8E3EAFBF-D30B-457A-98AC-C05D2E0F44BB}" dt="2024-04-18T19:08:58.213" v="6070"/>
          <ac:grpSpMkLst>
            <pc:docMk/>
            <pc:sldMk cId="1534171654" sldId="2005"/>
            <ac:grpSpMk id="75" creationId="{0F697796-D313-26A1-7F75-B600093B5C9C}"/>
          </ac:grpSpMkLst>
        </pc:grpChg>
        <pc:grpChg chg="mod">
          <ac:chgData name="Min Gao" userId="f4f907a3-1bf3-41e5-95d9-efd655a972c7" providerId="ADAL" clId="{8E3EAFBF-D30B-457A-98AC-C05D2E0F44BB}" dt="2024-04-18T19:08:58.213" v="6070"/>
          <ac:grpSpMkLst>
            <pc:docMk/>
            <pc:sldMk cId="1534171654" sldId="2005"/>
            <ac:grpSpMk id="76" creationId="{28278103-7E1C-F8E8-28F0-444D57964D6A}"/>
          </ac:grpSpMkLst>
        </pc:grpChg>
        <pc:grpChg chg="add mod">
          <ac:chgData name="Min Gao" userId="f4f907a3-1bf3-41e5-95d9-efd655a972c7" providerId="ADAL" clId="{8E3EAFBF-D30B-457A-98AC-C05D2E0F44BB}" dt="2024-04-26T06:06:44.705" v="13356" actId="1035"/>
          <ac:grpSpMkLst>
            <pc:docMk/>
            <pc:sldMk cId="1534171654" sldId="2005"/>
            <ac:grpSpMk id="113" creationId="{20DCAEAB-AC2B-C993-02C1-52A9128E7540}"/>
          </ac:grpSpMkLst>
        </pc:grpChg>
        <pc:grpChg chg="add mod">
          <ac:chgData name="Min Gao" userId="f4f907a3-1bf3-41e5-95d9-efd655a972c7" providerId="ADAL" clId="{8E3EAFBF-D30B-457A-98AC-C05D2E0F44BB}" dt="2024-04-26T06:06:44.705" v="13356" actId="1035"/>
          <ac:grpSpMkLst>
            <pc:docMk/>
            <pc:sldMk cId="1534171654" sldId="2005"/>
            <ac:grpSpMk id="114" creationId="{AD0B3F64-B646-8184-8238-7C33B274784E}"/>
          </ac:grpSpMkLst>
        </pc:grpChg>
        <pc:grpChg chg="add mod">
          <ac:chgData name="Min Gao" userId="f4f907a3-1bf3-41e5-95d9-efd655a972c7" providerId="ADAL" clId="{8E3EAFBF-D30B-457A-98AC-C05D2E0F44BB}" dt="2024-04-26T06:06:44.705" v="13356" actId="1035"/>
          <ac:grpSpMkLst>
            <pc:docMk/>
            <pc:sldMk cId="1534171654" sldId="2005"/>
            <ac:grpSpMk id="115" creationId="{788CAE50-F9EA-4343-3AD2-51AB47E3CBBF}"/>
          </ac:grpSpMkLst>
        </pc:grpChg>
        <pc:grpChg chg="mod">
          <ac:chgData name="Min Gao" userId="f4f907a3-1bf3-41e5-95d9-efd655a972c7" providerId="ADAL" clId="{8E3EAFBF-D30B-457A-98AC-C05D2E0F44BB}" dt="2024-04-18T19:12:34.771" v="6121"/>
          <ac:grpSpMkLst>
            <pc:docMk/>
            <pc:sldMk cId="1534171654" sldId="2005"/>
            <ac:grpSpMk id="118" creationId="{93BE96EF-2DCB-7753-55C7-6192F0500B31}"/>
          </ac:grpSpMkLst>
        </pc:grpChg>
        <pc:grpChg chg="mod">
          <ac:chgData name="Min Gao" userId="f4f907a3-1bf3-41e5-95d9-efd655a972c7" providerId="ADAL" clId="{8E3EAFBF-D30B-457A-98AC-C05D2E0F44BB}" dt="2024-04-18T19:12:34.771" v="6121"/>
          <ac:grpSpMkLst>
            <pc:docMk/>
            <pc:sldMk cId="1534171654" sldId="2005"/>
            <ac:grpSpMk id="119" creationId="{4B45FFF0-551D-751C-47CC-635A20EEA972}"/>
          </ac:grpSpMkLst>
        </pc:grpChg>
        <pc:grpChg chg="mod">
          <ac:chgData name="Min Gao" userId="f4f907a3-1bf3-41e5-95d9-efd655a972c7" providerId="ADAL" clId="{8E3EAFBF-D30B-457A-98AC-C05D2E0F44BB}" dt="2024-04-18T19:12:34.771" v="6121"/>
          <ac:grpSpMkLst>
            <pc:docMk/>
            <pc:sldMk cId="1534171654" sldId="2005"/>
            <ac:grpSpMk id="130" creationId="{318BCCCB-EFE2-437B-08B9-411140AB9722}"/>
          </ac:grpSpMkLst>
        </pc:grpChg>
        <pc:grpChg chg="mod">
          <ac:chgData name="Min Gao" userId="f4f907a3-1bf3-41e5-95d9-efd655a972c7" providerId="ADAL" clId="{8E3EAFBF-D30B-457A-98AC-C05D2E0F44BB}" dt="2024-04-18T19:12:34.771" v="6121"/>
          <ac:grpSpMkLst>
            <pc:docMk/>
            <pc:sldMk cId="1534171654" sldId="2005"/>
            <ac:grpSpMk id="131" creationId="{8947A7FF-5D26-7803-029E-56E0C7FFB86E}"/>
          </ac:grpSpMkLst>
        </pc:grpChg>
        <pc:grpChg chg="add mod">
          <ac:chgData name="Min Gao" userId="f4f907a3-1bf3-41e5-95d9-efd655a972c7" providerId="ADAL" clId="{8E3EAFBF-D30B-457A-98AC-C05D2E0F44BB}" dt="2024-04-26T06:06:44.705" v="13356" actId="1035"/>
          <ac:grpSpMkLst>
            <pc:docMk/>
            <pc:sldMk cId="1534171654" sldId="2005"/>
            <ac:grpSpMk id="165" creationId="{68F43C81-634F-CEA6-FF60-1E8B9C625376}"/>
          </ac:grpSpMkLst>
        </pc:grpChg>
        <pc:grpChg chg="add mod">
          <ac:chgData name="Min Gao" userId="f4f907a3-1bf3-41e5-95d9-efd655a972c7" providerId="ADAL" clId="{8E3EAFBF-D30B-457A-98AC-C05D2E0F44BB}" dt="2024-04-18T19:48:34.600" v="6206" actId="164"/>
          <ac:grpSpMkLst>
            <pc:docMk/>
            <pc:sldMk cId="1534171654" sldId="2005"/>
            <ac:grpSpMk id="167" creationId="{7F8AA722-C1BD-92D4-B4DE-E20A24ABAB69}"/>
          </ac:grpSpMkLst>
        </pc:grpChg>
        <pc:grpChg chg="add mod">
          <ac:chgData name="Min Gao" userId="f4f907a3-1bf3-41e5-95d9-efd655a972c7" providerId="ADAL" clId="{8E3EAFBF-D30B-457A-98AC-C05D2E0F44BB}" dt="2024-04-26T06:06:44.705" v="13356" actId="1035"/>
          <ac:grpSpMkLst>
            <pc:docMk/>
            <pc:sldMk cId="1534171654" sldId="2005"/>
            <ac:grpSpMk id="168" creationId="{3800BB35-38A3-008F-9C7B-44695C569E25}"/>
          </ac:grpSpMkLst>
        </pc:grpChg>
        <pc:picChg chg="mod topLvl">
          <ac:chgData name="Min Gao" userId="f4f907a3-1bf3-41e5-95d9-efd655a972c7" providerId="ADAL" clId="{8E3EAFBF-D30B-457A-98AC-C05D2E0F44BB}" dt="2024-04-26T06:06:44.705" v="13356" actId="1035"/>
          <ac:picMkLst>
            <pc:docMk/>
            <pc:sldMk cId="1534171654" sldId="2005"/>
            <ac:picMk id="5" creationId="{308A0A79-F5E3-BD51-33E2-251FA2A9F8E0}"/>
          </ac:picMkLst>
        </pc:picChg>
        <pc:picChg chg="mod topLvl">
          <ac:chgData name="Min Gao" userId="f4f907a3-1bf3-41e5-95d9-efd655a972c7" providerId="ADAL" clId="{8E3EAFBF-D30B-457A-98AC-C05D2E0F44BB}" dt="2024-04-26T06:06:44.705" v="13356" actId="1035"/>
          <ac:picMkLst>
            <pc:docMk/>
            <pc:sldMk cId="1534171654" sldId="2005"/>
            <ac:picMk id="7" creationId="{8EA6CB57-9F65-C408-F311-B6F6DD3D3E1F}"/>
          </ac:picMkLst>
        </pc:picChg>
        <pc:picChg chg="mod">
          <ac:chgData name="Min Gao" userId="f4f907a3-1bf3-41e5-95d9-efd655a972c7" providerId="ADAL" clId="{8E3EAFBF-D30B-457A-98AC-C05D2E0F44BB}" dt="2024-04-18T19:08:58.213" v="6070"/>
          <ac:picMkLst>
            <pc:docMk/>
            <pc:sldMk cId="1534171654" sldId="2005"/>
            <ac:picMk id="57" creationId="{F18A914B-C720-0EE9-D128-EE226B6EE505}"/>
          </ac:picMkLst>
        </pc:picChg>
        <pc:picChg chg="mod">
          <ac:chgData name="Min Gao" userId="f4f907a3-1bf3-41e5-95d9-efd655a972c7" providerId="ADAL" clId="{8E3EAFBF-D30B-457A-98AC-C05D2E0F44BB}" dt="2024-04-18T19:08:58.213" v="6070"/>
          <ac:picMkLst>
            <pc:docMk/>
            <pc:sldMk cId="1534171654" sldId="2005"/>
            <ac:picMk id="59" creationId="{0E5A08AA-EF0E-F9CD-64C5-BD7546B49D33}"/>
          </ac:picMkLst>
        </pc:picChg>
        <pc:picChg chg="add mod">
          <ac:chgData name="Min Gao" userId="f4f907a3-1bf3-41e5-95d9-efd655a972c7" providerId="ADAL" clId="{8E3EAFBF-D30B-457A-98AC-C05D2E0F44BB}" dt="2024-04-18T19:08:58.213" v="6070"/>
          <ac:picMkLst>
            <pc:docMk/>
            <pc:sldMk cId="1534171654" sldId="2005"/>
            <ac:picMk id="108" creationId="{FEEA3761-91B7-FFBD-D532-6A7BA9A31C44}"/>
          </ac:picMkLst>
        </pc:picChg>
        <pc:picChg chg="add mod">
          <ac:chgData name="Min Gao" userId="f4f907a3-1bf3-41e5-95d9-efd655a972c7" providerId="ADAL" clId="{8E3EAFBF-D30B-457A-98AC-C05D2E0F44BB}" dt="2024-04-18T19:50:44.674" v="6226" actId="1036"/>
          <ac:picMkLst>
            <pc:docMk/>
            <pc:sldMk cId="1534171654" sldId="2005"/>
            <ac:picMk id="109" creationId="{FBE3CC6A-5C15-9EB9-8D53-5C7AEAB810B3}"/>
          </ac:picMkLst>
        </pc:picChg>
        <pc:picChg chg="add mod ord">
          <ac:chgData name="Min Gao" userId="f4f907a3-1bf3-41e5-95d9-efd655a972c7" providerId="ADAL" clId="{8E3EAFBF-D30B-457A-98AC-C05D2E0F44BB}" dt="2024-04-26T06:06:44.705" v="13356" actId="1035"/>
          <ac:picMkLst>
            <pc:docMk/>
            <pc:sldMk cId="1534171654" sldId="2005"/>
            <ac:picMk id="110" creationId="{40737946-B2D6-29A9-0948-DFF70752BB20}"/>
          </ac:picMkLst>
        </pc:picChg>
        <pc:picChg chg="add mod">
          <ac:chgData name="Min Gao" userId="f4f907a3-1bf3-41e5-95d9-efd655a972c7" providerId="ADAL" clId="{8E3EAFBF-D30B-457A-98AC-C05D2E0F44BB}" dt="2024-04-18T19:51:39.260" v="6234" actId="1076"/>
          <ac:picMkLst>
            <pc:docMk/>
            <pc:sldMk cId="1534171654" sldId="2005"/>
            <ac:picMk id="162" creationId="{C08BE8D0-AAEA-64C4-8069-C2588FB8EDA7}"/>
          </ac:picMkLst>
        </pc:pic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4" creationId="{0FDFC634-9DCB-FBF0-69FC-762645E01D25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5" creationId="{8B710EC2-DA74-F1CA-7EB1-18F359297CA2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6" creationId="{D9CCBE5F-815E-9E69-0AF3-B9B6952ADFB4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7" creationId="{D490052F-B61C-859D-99E8-69F23791790D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8" creationId="{58A735FE-3748-8C4E-A331-80878934B0B7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19" creationId="{6A750970-B8BE-852C-40AD-8E446B57B3E6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0" creationId="{E6194235-8740-0C7B-95D4-0AABB8529427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1" creationId="{A3C5C5F9-140E-4F4A-C0F3-97A18705AF49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2" creationId="{D38A64E1-DA6E-8389-840A-028AAA35658B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6" creationId="{942EDA42-0295-EB7D-48EC-AD2D05698938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7" creationId="{E2F46F63-7840-4D94-A06E-7A7FB2602833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8" creationId="{B954519C-4145-7120-7892-E20C5E702E50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29" creationId="{83CAE76B-84B5-C98B-9DA3-C612032CDAC0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0" creationId="{A385222C-42CC-6760-9C24-206FF19A3ABF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1" creationId="{9CA8898B-4560-0637-74FA-59C0CAAA09BC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2" creationId="{8A1371CA-5064-FCAD-EA24-DCB7FC4E75F3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3" creationId="{E25AC45B-2700-49B9-8485-65E7C7306039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4" creationId="{3DFD73BD-A1FC-19A1-4708-7B78EBBF8381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5" creationId="{D737F3D4-56C3-908E-95AB-DCC075EAE111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36" creationId="{3D46BFE1-ADD9-E603-FFA8-FAF4F0DF6905}"/>
          </ac:cxnSpMkLst>
        </pc:cxnChg>
        <pc:cxnChg chg="mod topLvl">
          <ac:chgData name="Min Gao" userId="f4f907a3-1bf3-41e5-95d9-efd655a972c7" providerId="ADAL" clId="{8E3EAFBF-D30B-457A-98AC-C05D2E0F44BB}" dt="2024-04-18T19:12:32.230" v="6120" actId="164"/>
          <ac:cxnSpMkLst>
            <pc:docMk/>
            <pc:sldMk cId="1534171654" sldId="2005"/>
            <ac:cxnSpMk id="40" creationId="{80D518CB-D8C7-2B3F-7D94-541F07DEEF64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65" creationId="{3B3871CA-E548-053E-CADF-485B0861FAB5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66" creationId="{05B53E5B-9668-A484-7C69-E82FE8B8272D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67" creationId="{034BC7AD-411B-8E63-9390-5CDBAD94FA33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68" creationId="{F9041293-50F2-ABEB-BA8B-2878EB2CA13D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69" creationId="{1CC3175F-8681-DB35-1C73-C01BAC7F3D59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0" creationId="{80DBA5E9-5ECB-B719-C372-C3C6DE29B47B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1" creationId="{DC94B60F-D956-D045-4E61-8CDEA33A2CA3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2" creationId="{CA7A57FF-C03A-49E6-1B22-A49F3A12DD71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3" creationId="{25A8FD65-D315-C13B-B21F-ACAE2D648835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7" creationId="{385C2243-E6DC-CA0C-A97F-98FF265CDF2C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8" creationId="{30397675-3CF7-7C94-7E66-EBB969FEF0EF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79" creationId="{2B59BE76-2924-AF83-733A-B51AD06D0F32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0" creationId="{9A148FBC-1E1A-9ED3-0FE0-96D7EE1ECFEC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1" creationId="{66FA99A2-194F-1BF6-A4EA-E9EF089C8B7E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2" creationId="{0CBEBF30-772B-0B60-D1F5-36E19800C531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3" creationId="{0AFA2CC3-A8E1-F323-034A-40A013925516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4" creationId="{865BAA12-D94E-2F27-74E8-B5760449D6DD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5" creationId="{7BB1F429-9943-CC48-39CC-E7D3410A232C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6" creationId="{C63F8545-8BD3-4FE4-833E-937571B83763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87" creationId="{A9C9B0A1-B293-CDB3-1514-01509862CA85}"/>
          </ac:cxnSpMkLst>
        </pc:cxnChg>
        <pc:cxnChg chg="mod">
          <ac:chgData name="Min Gao" userId="f4f907a3-1bf3-41e5-95d9-efd655a972c7" providerId="ADAL" clId="{8E3EAFBF-D30B-457A-98AC-C05D2E0F44BB}" dt="2024-04-18T19:08:58.213" v="6070"/>
          <ac:cxnSpMkLst>
            <pc:docMk/>
            <pc:sldMk cId="1534171654" sldId="2005"/>
            <ac:cxnSpMk id="92" creationId="{8A3A8045-5547-0A23-7C2C-5248CB7694A5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0" creationId="{20CAE128-DAF6-D169-0119-459BA18FE54D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1" creationId="{3B46B95A-EA77-5E1A-4E3F-36056C87F66C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2" creationId="{66A39556-387A-86C9-2A03-C28B4A4A43C3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3" creationId="{252B4111-8BC8-9247-BD3E-55E961887190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4" creationId="{8B12410C-BFCA-7E44-87D9-E57939ADA280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5" creationId="{E643D819-31AD-F118-8712-6E8D85B49A3F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6" creationId="{DF9B2573-C491-27E4-4C6F-977E69F68E0B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7" creationId="{1B75BACC-7373-333F-B428-015450D7555C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28" creationId="{145C4147-8CD6-5FFB-55CE-72D4A422291E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2" creationId="{A44F97E5-3239-4A5B-F85B-101F347D4DE4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3" creationId="{AF75E548-43F5-847E-FE24-5DE9F3BB5C7E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4" creationId="{408A2710-927F-5B04-144E-EF5DB194E4F6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5" creationId="{BCA40456-A7DC-5BD2-D1F7-E2CEF154A55B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6" creationId="{F57560FA-C9D8-11EB-8826-514FF3E449F4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7" creationId="{715F52A1-7865-43B3-59E0-D08D77A4D762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8" creationId="{FED7C509-5037-B8FB-FE61-CDAABA312FC4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39" creationId="{8E889F89-9BCB-4526-3A07-FBED827B69D7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40" creationId="{4CD5798F-DC78-1BB2-7895-1380F0016643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41" creationId="{65A4658B-9180-9DED-3CFC-FDBAEA34E60C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42" creationId="{42812A4C-67B6-2542-AEF3-5AEC5D4674F4}"/>
          </ac:cxnSpMkLst>
        </pc:cxnChg>
        <pc:cxnChg chg="mod">
          <ac:chgData name="Min Gao" userId="f4f907a3-1bf3-41e5-95d9-efd655a972c7" providerId="ADAL" clId="{8E3EAFBF-D30B-457A-98AC-C05D2E0F44BB}" dt="2024-04-18T19:12:34.771" v="6121"/>
          <ac:cxnSpMkLst>
            <pc:docMk/>
            <pc:sldMk cId="1534171654" sldId="2005"/>
            <ac:cxnSpMk id="144" creationId="{1B4696F4-E7B2-AE03-6F6F-17907FE781F9}"/>
          </ac:cxnSpMkLst>
        </pc:cxnChg>
        <pc:cxnChg chg="add del mod">
          <ac:chgData name="Min Gao" userId="f4f907a3-1bf3-41e5-95d9-efd655a972c7" providerId="ADAL" clId="{8E3EAFBF-D30B-457A-98AC-C05D2E0F44BB}" dt="2024-04-23T05:55:55.335" v="12683" actId="478"/>
          <ac:cxnSpMkLst>
            <pc:docMk/>
            <pc:sldMk cId="1534171654" sldId="2005"/>
            <ac:cxnSpMk id="171" creationId="{CD7613DF-9481-1420-D992-841C2F771349}"/>
          </ac:cxnSpMkLst>
        </pc:cxnChg>
        <pc:cxnChg chg="add del mod">
          <ac:chgData name="Min Gao" userId="f4f907a3-1bf3-41e5-95d9-efd655a972c7" providerId="ADAL" clId="{8E3EAFBF-D30B-457A-98AC-C05D2E0F44BB}" dt="2024-04-23T05:58:17.291" v="12688" actId="478"/>
          <ac:cxnSpMkLst>
            <pc:docMk/>
            <pc:sldMk cId="1534171654" sldId="2005"/>
            <ac:cxnSpMk id="184" creationId="{C058FC02-400C-33B5-7040-364F7C462A15}"/>
          </ac:cxnSpMkLst>
        </pc:cxnChg>
      </pc:sldChg>
      <pc:sldChg chg="addSp delSp modSp new del mod modNotesTx">
        <pc:chgData name="Min Gao" userId="f4f907a3-1bf3-41e5-95d9-efd655a972c7" providerId="ADAL" clId="{8E3EAFBF-D30B-457A-98AC-C05D2E0F44BB}" dt="2024-04-18T19:05:44.152" v="6057" actId="47"/>
        <pc:sldMkLst>
          <pc:docMk/>
          <pc:sldMk cId="3177859225" sldId="2005"/>
        </pc:sldMkLst>
        <pc:spChg chg="del">
          <ac:chgData name="Min Gao" userId="f4f907a3-1bf3-41e5-95d9-efd655a972c7" providerId="ADAL" clId="{8E3EAFBF-D30B-457A-98AC-C05D2E0F44BB}" dt="2024-04-18T18:20:23.801" v="5989" actId="478"/>
          <ac:spMkLst>
            <pc:docMk/>
            <pc:sldMk cId="3177859225" sldId="2005"/>
            <ac:spMk id="2" creationId="{0AECE28F-77D6-26BA-8E29-75646BBDE767}"/>
          </ac:spMkLst>
        </pc:spChg>
        <pc:spChg chg="del">
          <ac:chgData name="Min Gao" userId="f4f907a3-1bf3-41e5-95d9-efd655a972c7" providerId="ADAL" clId="{8E3EAFBF-D30B-457A-98AC-C05D2E0F44BB}" dt="2024-04-18T18:20:23.801" v="5989" actId="478"/>
          <ac:spMkLst>
            <pc:docMk/>
            <pc:sldMk cId="3177859225" sldId="2005"/>
            <ac:spMk id="3" creationId="{BA772022-21EF-D90C-0AF8-FEACCFC36676}"/>
          </ac:spMkLst>
        </pc:spChg>
        <pc:picChg chg="add del mod">
          <ac:chgData name="Min Gao" userId="f4f907a3-1bf3-41e5-95d9-efd655a972c7" providerId="ADAL" clId="{8E3EAFBF-D30B-457A-98AC-C05D2E0F44BB}" dt="2024-04-18T18:57:08.629" v="6007" actId="478"/>
          <ac:picMkLst>
            <pc:docMk/>
            <pc:sldMk cId="3177859225" sldId="2005"/>
            <ac:picMk id="4" creationId="{9A43A936-7A94-0F61-470A-BC62CA77FBE8}"/>
          </ac:picMkLst>
        </pc:picChg>
        <pc:picChg chg="add del mod">
          <ac:chgData name="Min Gao" userId="f4f907a3-1bf3-41e5-95d9-efd655a972c7" providerId="ADAL" clId="{8E3EAFBF-D30B-457A-98AC-C05D2E0F44BB}" dt="2024-04-18T18:57:08.629" v="6007" actId="478"/>
          <ac:picMkLst>
            <pc:docMk/>
            <pc:sldMk cId="3177859225" sldId="2005"/>
            <ac:picMk id="6" creationId="{D73CFEAC-926D-9114-873B-8D99E758F20F}"/>
          </ac:picMkLst>
        </pc:picChg>
        <pc:picChg chg="add del mod">
          <ac:chgData name="Min Gao" userId="f4f907a3-1bf3-41e5-95d9-efd655a972c7" providerId="ADAL" clId="{8E3EAFBF-D30B-457A-98AC-C05D2E0F44BB}" dt="2024-04-18T18:35:10.036" v="5996" actId="478"/>
          <ac:picMkLst>
            <pc:docMk/>
            <pc:sldMk cId="3177859225" sldId="2005"/>
            <ac:picMk id="8" creationId="{221A6E6C-8E2A-9715-17C7-1A1689CA5288}"/>
          </ac:picMkLst>
        </pc:picChg>
        <pc:picChg chg="add del mod">
          <ac:chgData name="Min Gao" userId="f4f907a3-1bf3-41e5-95d9-efd655a972c7" providerId="ADAL" clId="{8E3EAFBF-D30B-457A-98AC-C05D2E0F44BB}" dt="2024-04-18T18:57:08.629" v="6007" actId="478"/>
          <ac:picMkLst>
            <pc:docMk/>
            <pc:sldMk cId="3177859225" sldId="2005"/>
            <ac:picMk id="9" creationId="{2E77EDC4-AD24-2CA0-8BCB-35E554188958}"/>
          </ac:picMkLst>
        </pc:picChg>
        <pc:picChg chg="add mod ord">
          <ac:chgData name="Min Gao" userId="f4f907a3-1bf3-41e5-95d9-efd655a972c7" providerId="ADAL" clId="{8E3EAFBF-D30B-457A-98AC-C05D2E0F44BB}" dt="2024-04-18T19:02:46.378" v="6054" actId="1076"/>
          <ac:picMkLst>
            <pc:docMk/>
            <pc:sldMk cId="3177859225" sldId="2005"/>
            <ac:picMk id="11" creationId="{498B0D7F-78D6-EC0B-9031-BFBC0D6B916B}"/>
          </ac:picMkLst>
        </pc:picChg>
        <pc:picChg chg="add mod ord">
          <ac:chgData name="Min Gao" userId="f4f907a3-1bf3-41e5-95d9-efd655a972c7" providerId="ADAL" clId="{8E3EAFBF-D30B-457A-98AC-C05D2E0F44BB}" dt="2024-04-18T19:02:42.790" v="6052" actId="1076"/>
          <ac:picMkLst>
            <pc:docMk/>
            <pc:sldMk cId="3177859225" sldId="2005"/>
            <ac:picMk id="13" creationId="{D2F561B3-6E56-1D5E-793E-FC77F0848170}"/>
          </ac:picMkLst>
        </pc:picChg>
        <pc:picChg chg="add mod">
          <ac:chgData name="Min Gao" userId="f4f907a3-1bf3-41e5-95d9-efd655a972c7" providerId="ADAL" clId="{8E3EAFBF-D30B-457A-98AC-C05D2E0F44BB}" dt="2024-04-18T18:57:52.805" v="6034" actId="1076"/>
          <ac:picMkLst>
            <pc:docMk/>
            <pc:sldMk cId="3177859225" sldId="2005"/>
            <ac:picMk id="15" creationId="{D3FA1CF7-8947-CE33-B793-5ED9AA6B9362}"/>
          </ac:picMkLst>
        </pc:picChg>
        <pc:picChg chg="add mod">
          <ac:chgData name="Min Gao" userId="f4f907a3-1bf3-41e5-95d9-efd655a972c7" providerId="ADAL" clId="{8E3EAFBF-D30B-457A-98AC-C05D2E0F44BB}" dt="2024-04-18T19:02:55.602" v="6056" actId="1076"/>
          <ac:picMkLst>
            <pc:docMk/>
            <pc:sldMk cId="3177859225" sldId="2005"/>
            <ac:picMk id="17" creationId="{1C424304-1753-F38E-517D-1A9660779A48}"/>
          </ac:picMkLst>
        </pc:picChg>
      </pc:sldChg>
      <pc:sldChg chg="addSp delSp modSp add mod modNotesTx">
        <pc:chgData name="Min Gao" userId="f4f907a3-1bf3-41e5-95d9-efd655a972c7" providerId="ADAL" clId="{8E3EAFBF-D30B-457A-98AC-C05D2E0F44BB}" dt="2024-04-26T23:32:05.882" v="15590" actId="404"/>
        <pc:sldMkLst>
          <pc:docMk/>
          <pc:sldMk cId="2316408367" sldId="2006"/>
        </pc:sldMkLst>
        <pc:spChg chg="mod">
          <ac:chgData name="Min Gao" userId="f4f907a3-1bf3-41e5-95d9-efd655a972c7" providerId="ADAL" clId="{8E3EAFBF-D30B-457A-98AC-C05D2E0F44BB}" dt="2024-04-18T20:34:21.409" v="6588" actId="1076"/>
          <ac:spMkLst>
            <pc:docMk/>
            <pc:sldMk cId="2316408367" sldId="2006"/>
            <ac:spMk id="5" creationId="{7661304E-E345-4419-A276-9F05B372F09C}"/>
          </ac:spMkLst>
        </pc:spChg>
        <pc:spChg chg="mod">
          <ac:chgData name="Min Gao" userId="f4f907a3-1bf3-41e5-95d9-efd655a972c7" providerId="ADAL" clId="{8E3EAFBF-D30B-457A-98AC-C05D2E0F44BB}" dt="2024-04-26T06:10:23.577" v="13427" actId="404"/>
          <ac:spMkLst>
            <pc:docMk/>
            <pc:sldMk cId="2316408367" sldId="2006"/>
            <ac:spMk id="6" creationId="{7632473A-62CB-F69F-1DF7-921708F3B837}"/>
          </ac:spMkLst>
        </pc:spChg>
        <pc:graphicFrameChg chg="add del mod modGraphic">
          <ac:chgData name="Min Gao" userId="f4f907a3-1bf3-41e5-95d9-efd655a972c7" providerId="ADAL" clId="{8E3EAFBF-D30B-457A-98AC-C05D2E0F44BB}" dt="2024-04-26T23:32:05.882" v="15590" actId="404"/>
          <ac:graphicFrameMkLst>
            <pc:docMk/>
            <pc:sldMk cId="2316408367" sldId="2006"/>
            <ac:graphicFrameMk id="4" creationId="{2F0276F3-C93E-474F-95DC-314E2F50B5E2}"/>
          </ac:graphicFrameMkLst>
        </pc:graphicFrameChg>
      </pc:sldChg>
      <pc:sldChg chg="new del">
        <pc:chgData name="Min Gao" userId="f4f907a3-1bf3-41e5-95d9-efd655a972c7" providerId="ADAL" clId="{8E3EAFBF-D30B-457A-98AC-C05D2E0F44BB}" dt="2024-04-18T19:44:29.296" v="6163" actId="47"/>
        <pc:sldMkLst>
          <pc:docMk/>
          <pc:sldMk cId="3095447699" sldId="2006"/>
        </pc:sldMkLst>
      </pc:sldChg>
      <pc:sldChg chg="delSp new del mod">
        <pc:chgData name="Min Gao" userId="f4f907a3-1bf3-41e5-95d9-efd655a972c7" providerId="ADAL" clId="{8E3EAFBF-D30B-457A-98AC-C05D2E0F44BB}" dt="2024-04-18T20:22:08.513" v="6482" actId="47"/>
        <pc:sldMkLst>
          <pc:docMk/>
          <pc:sldMk cId="2250282056" sldId="2007"/>
        </pc:sldMkLst>
        <pc:spChg chg="del">
          <ac:chgData name="Min Gao" userId="f4f907a3-1bf3-41e5-95d9-efd655a972c7" providerId="ADAL" clId="{8E3EAFBF-D30B-457A-98AC-C05D2E0F44BB}" dt="2024-04-18T20:21:59.710" v="6480" actId="478"/>
          <ac:spMkLst>
            <pc:docMk/>
            <pc:sldMk cId="2250282056" sldId="2007"/>
            <ac:spMk id="2" creationId="{A3CEC78D-FF1E-4135-E33A-7196F456ABC6}"/>
          </ac:spMkLst>
        </pc:spChg>
        <pc:spChg chg="del">
          <ac:chgData name="Min Gao" userId="f4f907a3-1bf3-41e5-95d9-efd655a972c7" providerId="ADAL" clId="{8E3EAFBF-D30B-457A-98AC-C05D2E0F44BB}" dt="2024-04-18T20:21:59.710" v="6480" actId="478"/>
          <ac:spMkLst>
            <pc:docMk/>
            <pc:sldMk cId="2250282056" sldId="2007"/>
            <ac:spMk id="3" creationId="{762B2E77-C59B-B04E-5591-80DE6880F1C4}"/>
          </ac:spMkLst>
        </pc:spChg>
      </pc:sldChg>
      <pc:sldChg chg="addSp modSp add mod">
        <pc:chgData name="Min Gao" userId="f4f907a3-1bf3-41e5-95d9-efd655a972c7" providerId="ADAL" clId="{8E3EAFBF-D30B-457A-98AC-C05D2E0F44BB}" dt="2024-04-29T17:36:29.827" v="15964" actId="1038"/>
        <pc:sldMkLst>
          <pc:docMk/>
          <pc:sldMk cId="1022876444" sldId="2008"/>
        </pc:sldMkLst>
        <pc:spChg chg="mod">
          <ac:chgData name="Min Gao" userId="f4f907a3-1bf3-41e5-95d9-efd655a972c7" providerId="ADAL" clId="{8E3EAFBF-D30B-457A-98AC-C05D2E0F44BB}" dt="2024-04-29T17:36:22.203" v="15954" actId="1076"/>
          <ac:spMkLst>
            <pc:docMk/>
            <pc:sldMk cId="1022876444" sldId="2008"/>
            <ac:spMk id="5" creationId="{F209E271-DE3C-579E-7FA1-E7A4A632C5B1}"/>
          </ac:spMkLst>
        </pc:spChg>
        <pc:spChg chg="mod">
          <ac:chgData name="Min Gao" userId="f4f907a3-1bf3-41e5-95d9-efd655a972c7" providerId="ADAL" clId="{8E3EAFBF-D30B-457A-98AC-C05D2E0F44BB}" dt="2024-04-29T17:36:29.827" v="15964" actId="1038"/>
          <ac:spMkLst>
            <pc:docMk/>
            <pc:sldMk cId="1022876444" sldId="2008"/>
            <ac:spMk id="6" creationId="{434A1424-B7DB-30AA-3FE2-C0F74A527C91}"/>
          </ac:spMkLst>
        </pc:spChg>
        <pc:graphicFrameChg chg="add">
          <ac:chgData name="Min Gao" userId="f4f907a3-1bf3-41e5-95d9-efd655a972c7" providerId="ADAL" clId="{8E3EAFBF-D30B-457A-98AC-C05D2E0F44BB}" dt="2024-04-26T06:27:52.765" v="13726"/>
          <ac:graphicFrameMkLst>
            <pc:docMk/>
            <pc:sldMk cId="1022876444" sldId="2008"/>
            <ac:graphicFrameMk id="2" creationId="{2A318B33-A990-995D-E1BD-C41A44A0B8B6}"/>
          </ac:graphicFrameMkLst>
        </pc:graphicFrameChg>
        <pc:graphicFrameChg chg="mod modGraphic">
          <ac:chgData name="Min Gao" userId="f4f907a3-1bf3-41e5-95d9-efd655a972c7" providerId="ADAL" clId="{8E3EAFBF-D30B-457A-98AC-C05D2E0F44BB}" dt="2024-04-29T17:36:29.827" v="15964" actId="1038"/>
          <ac:graphicFrameMkLst>
            <pc:docMk/>
            <pc:sldMk cId="1022876444" sldId="2008"/>
            <ac:graphicFrameMk id="4" creationId="{6D94548E-53A1-C11F-7495-AD58FA65ECA1}"/>
          </ac:graphicFrameMkLst>
        </pc:graphicFrameChg>
      </pc:sldChg>
      <pc:sldChg chg="addSp delSp modSp add del mod addAnim delAnim modAnim">
        <pc:chgData name="Min Gao" userId="f4f907a3-1bf3-41e5-95d9-efd655a972c7" providerId="ADAL" clId="{8E3EAFBF-D30B-457A-98AC-C05D2E0F44BB}" dt="2024-04-26T06:29:46.507" v="13737" actId="47"/>
        <pc:sldMkLst>
          <pc:docMk/>
          <pc:sldMk cId="817570151" sldId="2009"/>
        </pc:sldMkLst>
        <pc:spChg chg="add del mod">
          <ac:chgData name="Min Gao" userId="f4f907a3-1bf3-41e5-95d9-efd655a972c7" providerId="ADAL" clId="{8E3EAFBF-D30B-457A-98AC-C05D2E0F44BB}" dt="2024-04-26T05:46:32.740" v="12853" actId="478"/>
          <ac:spMkLst>
            <pc:docMk/>
            <pc:sldMk cId="817570151" sldId="2009"/>
            <ac:spMk id="2" creationId="{B118E14F-A9DF-6614-C172-9A9BE5D96308}"/>
          </ac:spMkLst>
        </pc:spChg>
        <pc:spChg chg="mod">
          <ac:chgData name="Min Gao" userId="f4f907a3-1bf3-41e5-95d9-efd655a972c7" providerId="ADAL" clId="{8E3EAFBF-D30B-457A-98AC-C05D2E0F44BB}" dt="2024-04-26T06:20:22.395" v="13664" actId="20577"/>
          <ac:spMkLst>
            <pc:docMk/>
            <pc:sldMk cId="817570151" sldId="2009"/>
            <ac:spMk id="3" creationId="{425D1A62-A2F7-F140-D926-7272538C15F8}"/>
          </ac:spMkLst>
        </pc:spChg>
        <pc:spChg chg="add del mod">
          <ac:chgData name="Min Gao" userId="f4f907a3-1bf3-41e5-95d9-efd655a972c7" providerId="ADAL" clId="{8E3EAFBF-D30B-457A-98AC-C05D2E0F44BB}" dt="2024-04-26T05:46:29.351" v="12852" actId="478"/>
          <ac:spMkLst>
            <pc:docMk/>
            <pc:sldMk cId="817570151" sldId="2009"/>
            <ac:spMk id="4" creationId="{81A55EB0-49B4-1D2E-5D27-21D6B628EF1A}"/>
          </ac:spMkLst>
        </pc:spChg>
        <pc:spChg chg="add del mod">
          <ac:chgData name="Min Gao" userId="f4f907a3-1bf3-41e5-95d9-efd655a972c7" providerId="ADAL" clId="{8E3EAFBF-D30B-457A-98AC-C05D2E0F44BB}" dt="2024-04-26T05:46:23.807" v="12851" actId="478"/>
          <ac:spMkLst>
            <pc:docMk/>
            <pc:sldMk cId="817570151" sldId="2009"/>
            <ac:spMk id="5" creationId="{451E5E48-6CB4-DC3E-8687-8E8157164FAD}"/>
          </ac:spMkLst>
        </pc:spChg>
        <pc:spChg chg="add del mod">
          <ac:chgData name="Min Gao" userId="f4f907a3-1bf3-41e5-95d9-efd655a972c7" providerId="ADAL" clId="{8E3EAFBF-D30B-457A-98AC-C05D2E0F44BB}" dt="2024-04-26T05:46:19.375" v="12850" actId="478"/>
          <ac:spMkLst>
            <pc:docMk/>
            <pc:sldMk cId="817570151" sldId="2009"/>
            <ac:spMk id="6" creationId="{262321A8-5B10-07AC-7180-BA0192C766D6}"/>
          </ac:spMkLst>
        </pc:spChg>
        <pc:spChg chg="del">
          <ac:chgData name="Min Gao" userId="f4f907a3-1bf3-41e5-95d9-efd655a972c7" providerId="ADAL" clId="{8E3EAFBF-D30B-457A-98AC-C05D2E0F44BB}" dt="2024-04-18T21:09:54.374" v="7008" actId="478"/>
          <ac:spMkLst>
            <pc:docMk/>
            <pc:sldMk cId="817570151" sldId="2009"/>
            <ac:spMk id="6" creationId="{E4496E74-6D47-29CA-76F7-BC5875AEAE70}"/>
          </ac:spMkLst>
        </pc:spChg>
        <pc:spChg chg="del">
          <ac:chgData name="Min Gao" userId="f4f907a3-1bf3-41e5-95d9-efd655a972c7" providerId="ADAL" clId="{8E3EAFBF-D30B-457A-98AC-C05D2E0F44BB}" dt="2024-04-18T21:09:54.374" v="7008" actId="478"/>
          <ac:spMkLst>
            <pc:docMk/>
            <pc:sldMk cId="817570151" sldId="2009"/>
            <ac:spMk id="10" creationId="{B176F354-4BA9-A099-BFD8-62CF83892B5E}"/>
          </ac:spMkLst>
        </pc:spChg>
        <pc:spChg chg="del">
          <ac:chgData name="Min Gao" userId="f4f907a3-1bf3-41e5-95d9-efd655a972c7" providerId="ADAL" clId="{8E3EAFBF-D30B-457A-98AC-C05D2E0F44BB}" dt="2024-04-18T21:09:54.374" v="7008" actId="478"/>
          <ac:spMkLst>
            <pc:docMk/>
            <pc:sldMk cId="817570151" sldId="2009"/>
            <ac:spMk id="11" creationId="{4A6377FC-E111-D094-0A8A-16622D46317E}"/>
          </ac:spMkLst>
        </pc:spChg>
        <pc:spChg chg="add del mod topLvl">
          <ac:chgData name="Min Gao" userId="f4f907a3-1bf3-41e5-95d9-efd655a972c7" providerId="ADAL" clId="{8E3EAFBF-D30B-457A-98AC-C05D2E0F44BB}" dt="2024-04-22T18:23:35.964" v="11800" actId="478"/>
          <ac:spMkLst>
            <pc:docMk/>
            <pc:sldMk cId="817570151" sldId="2009"/>
            <ac:spMk id="12" creationId="{504F8ED7-9297-E939-5201-209EF705E798}"/>
          </ac:spMkLst>
        </pc:spChg>
        <pc:spChg chg="del mod topLvl">
          <ac:chgData name="Min Gao" userId="f4f907a3-1bf3-41e5-95d9-efd655a972c7" providerId="ADAL" clId="{8E3EAFBF-D30B-457A-98AC-C05D2E0F44BB}" dt="2024-04-22T18:24:40.382" v="11819" actId="478"/>
          <ac:spMkLst>
            <pc:docMk/>
            <pc:sldMk cId="817570151" sldId="2009"/>
            <ac:spMk id="13" creationId="{D5456F86-FAF6-0E6C-95C7-B967A2C1BEC4}"/>
          </ac:spMkLst>
        </pc:spChg>
        <pc:spChg chg="del mod">
          <ac:chgData name="Min Gao" userId="f4f907a3-1bf3-41e5-95d9-efd655a972c7" providerId="ADAL" clId="{8E3EAFBF-D30B-457A-98AC-C05D2E0F44BB}" dt="2024-04-18T21:11:52.264" v="7029" actId="478"/>
          <ac:spMkLst>
            <pc:docMk/>
            <pc:sldMk cId="817570151" sldId="2009"/>
            <ac:spMk id="14" creationId="{54E3C38F-35EE-BDEC-7DB2-28693BCBAA8A}"/>
          </ac:spMkLst>
        </pc:spChg>
        <pc:spChg chg="del mod">
          <ac:chgData name="Min Gao" userId="f4f907a3-1bf3-41e5-95d9-efd655a972c7" providerId="ADAL" clId="{8E3EAFBF-D30B-457A-98AC-C05D2E0F44BB}" dt="2024-04-18T21:10:47.222" v="7014" actId="478"/>
          <ac:spMkLst>
            <pc:docMk/>
            <pc:sldMk cId="817570151" sldId="2009"/>
            <ac:spMk id="15" creationId="{CF8E0972-D0B3-4804-A3CE-B5E05E0F6E07}"/>
          </ac:spMkLst>
        </pc:spChg>
        <pc:spChg chg="add mod topLvl">
          <ac:chgData name="Min Gao" userId="f4f907a3-1bf3-41e5-95d9-efd655a972c7" providerId="ADAL" clId="{8E3EAFBF-D30B-457A-98AC-C05D2E0F44BB}" dt="2024-04-26T05:57:18.744" v="13041" actId="1035"/>
          <ac:spMkLst>
            <pc:docMk/>
            <pc:sldMk cId="817570151" sldId="2009"/>
            <ac:spMk id="35" creationId="{22EC1ABF-E7D6-936C-F5ED-C201909D0113}"/>
          </ac:spMkLst>
        </pc:spChg>
        <pc:spChg chg="add mod">
          <ac:chgData name="Min Gao" userId="f4f907a3-1bf3-41e5-95d9-efd655a972c7" providerId="ADAL" clId="{8E3EAFBF-D30B-457A-98AC-C05D2E0F44BB}" dt="2024-04-26T05:57:18.744" v="13041" actId="1035"/>
          <ac:spMkLst>
            <pc:docMk/>
            <pc:sldMk cId="817570151" sldId="2009"/>
            <ac:spMk id="44" creationId="{63752D16-0E60-708F-E3CE-C9B4F942229D}"/>
          </ac:spMkLst>
        </pc:spChg>
        <pc:spChg chg="del">
          <ac:chgData name="Min Gao" userId="f4f907a3-1bf3-41e5-95d9-efd655a972c7" providerId="ADAL" clId="{8E3EAFBF-D30B-457A-98AC-C05D2E0F44BB}" dt="2024-04-18T21:09:54.374" v="7008" actId="478"/>
          <ac:spMkLst>
            <pc:docMk/>
            <pc:sldMk cId="817570151" sldId="2009"/>
            <ac:spMk id="45" creationId="{461A8A0E-BF7F-79C6-9628-D1D8FF03930D}"/>
          </ac:spMkLst>
        </pc:spChg>
        <pc:spChg chg="del">
          <ac:chgData name="Min Gao" userId="f4f907a3-1bf3-41e5-95d9-efd655a972c7" providerId="ADAL" clId="{8E3EAFBF-D30B-457A-98AC-C05D2E0F44BB}" dt="2024-04-18T21:09:54.374" v="7008" actId="478"/>
          <ac:spMkLst>
            <pc:docMk/>
            <pc:sldMk cId="817570151" sldId="2009"/>
            <ac:spMk id="47" creationId="{447577F7-2A0F-4375-5925-ACD04C300EE0}"/>
          </ac:spMkLst>
        </pc:spChg>
        <pc:spChg chg="add mod">
          <ac:chgData name="Min Gao" userId="f4f907a3-1bf3-41e5-95d9-efd655a972c7" providerId="ADAL" clId="{8E3EAFBF-D30B-457A-98AC-C05D2E0F44BB}" dt="2024-04-26T05:57:18.744" v="13041" actId="1035"/>
          <ac:spMkLst>
            <pc:docMk/>
            <pc:sldMk cId="817570151" sldId="2009"/>
            <ac:spMk id="48" creationId="{953E7A8E-8D81-DA60-73F0-CFE7307BE31A}"/>
          </ac:spMkLst>
        </pc:spChg>
        <pc:spChg chg="add mod topLvl">
          <ac:chgData name="Min Gao" userId="f4f907a3-1bf3-41e5-95d9-efd655a972c7" providerId="ADAL" clId="{8E3EAFBF-D30B-457A-98AC-C05D2E0F44BB}" dt="2024-04-26T05:57:18.744" v="13041" actId="1035"/>
          <ac:spMkLst>
            <pc:docMk/>
            <pc:sldMk cId="817570151" sldId="2009"/>
            <ac:spMk id="50" creationId="{9C39A199-8DD1-B8DA-2A3F-31E007390F43}"/>
          </ac:spMkLst>
        </pc:spChg>
        <pc:spChg chg="add del mod">
          <ac:chgData name="Min Gao" userId="f4f907a3-1bf3-41e5-95d9-efd655a972c7" providerId="ADAL" clId="{8E3EAFBF-D30B-457A-98AC-C05D2E0F44BB}" dt="2024-04-18T22:26:45.667" v="7766" actId="478"/>
          <ac:spMkLst>
            <pc:docMk/>
            <pc:sldMk cId="817570151" sldId="2009"/>
            <ac:spMk id="59" creationId="{A744FA10-EB69-B62F-824E-81BD1902ED2A}"/>
          </ac:spMkLst>
        </pc:spChg>
        <pc:spChg chg="add mod">
          <ac:chgData name="Min Gao" userId="f4f907a3-1bf3-41e5-95d9-efd655a972c7" providerId="ADAL" clId="{8E3EAFBF-D30B-457A-98AC-C05D2E0F44BB}" dt="2024-04-26T05:58:20.989" v="13047" actId="14100"/>
          <ac:spMkLst>
            <pc:docMk/>
            <pc:sldMk cId="817570151" sldId="2009"/>
            <ac:spMk id="60" creationId="{B3DD9AA6-7307-5466-1A11-9CD0385CCEA9}"/>
          </ac:spMkLst>
        </pc:spChg>
        <pc:spChg chg="add del mod">
          <ac:chgData name="Min Gao" userId="f4f907a3-1bf3-41e5-95d9-efd655a972c7" providerId="ADAL" clId="{8E3EAFBF-D30B-457A-98AC-C05D2E0F44BB}" dt="2024-04-22T18:31:54.616" v="11916" actId="478"/>
          <ac:spMkLst>
            <pc:docMk/>
            <pc:sldMk cId="817570151" sldId="2009"/>
            <ac:spMk id="65" creationId="{3E019F6F-10E3-BE63-E98D-9CE48F53A161}"/>
          </ac:spMkLst>
        </pc:spChg>
        <pc:grpChg chg="del">
          <ac:chgData name="Min Gao" userId="f4f907a3-1bf3-41e5-95d9-efd655a972c7" providerId="ADAL" clId="{8E3EAFBF-D30B-457A-98AC-C05D2E0F44BB}" dt="2024-04-18T21:09:54.374" v="7008" actId="478"/>
          <ac:grpSpMkLst>
            <pc:docMk/>
            <pc:sldMk cId="817570151" sldId="2009"/>
            <ac:grpSpMk id="2" creationId="{7A0F0213-4D6A-6AA9-8EC8-ABE368E6F3D8}"/>
          </ac:grpSpMkLst>
        </pc:grpChg>
        <pc:grpChg chg="add del mod topLvl">
          <ac:chgData name="Min Gao" userId="f4f907a3-1bf3-41e5-95d9-efd655a972c7" providerId="ADAL" clId="{8E3EAFBF-D30B-457A-98AC-C05D2E0F44BB}" dt="2024-04-18T22:06:27.088" v="7570" actId="165"/>
          <ac:grpSpMkLst>
            <pc:docMk/>
            <pc:sldMk cId="817570151" sldId="2009"/>
            <ac:grpSpMk id="25" creationId="{5E6FBCD5-B5F9-BC07-34D1-DCBF746FBA95}"/>
          </ac:grpSpMkLst>
        </pc:grpChg>
        <pc:grpChg chg="add del mod">
          <ac:chgData name="Min Gao" userId="f4f907a3-1bf3-41e5-95d9-efd655a972c7" providerId="ADAL" clId="{8E3EAFBF-D30B-457A-98AC-C05D2E0F44BB}" dt="2024-04-18T21:54:56.021" v="7389" actId="478"/>
          <ac:grpSpMkLst>
            <pc:docMk/>
            <pc:sldMk cId="817570151" sldId="2009"/>
            <ac:grpSpMk id="28" creationId="{B02CCC9D-C393-730E-D82E-355AB539BCDD}"/>
          </ac:grpSpMkLst>
        </pc:grpChg>
        <pc:grpChg chg="add del mod">
          <ac:chgData name="Min Gao" userId="f4f907a3-1bf3-41e5-95d9-efd655a972c7" providerId="ADAL" clId="{8E3EAFBF-D30B-457A-98AC-C05D2E0F44BB}" dt="2024-04-18T21:55:55.981" v="7406" actId="165"/>
          <ac:grpSpMkLst>
            <pc:docMk/>
            <pc:sldMk cId="817570151" sldId="2009"/>
            <ac:grpSpMk id="30" creationId="{16DCF33D-D774-5BC7-A423-5848E7310E62}"/>
          </ac:grpSpMkLst>
        </pc:grpChg>
        <pc:grpChg chg="add mod topLvl">
          <ac:chgData name="Min Gao" userId="f4f907a3-1bf3-41e5-95d9-efd655a972c7" providerId="ADAL" clId="{8E3EAFBF-D30B-457A-98AC-C05D2E0F44BB}" dt="2024-04-26T05:57:18.744" v="13041" actId="1035"/>
          <ac:grpSpMkLst>
            <pc:docMk/>
            <pc:sldMk cId="817570151" sldId="2009"/>
            <ac:grpSpMk id="36" creationId="{8BBB913B-9361-5942-75F1-D4D7D05515BC}"/>
          </ac:grpSpMkLst>
        </pc:grpChg>
        <pc:grpChg chg="del">
          <ac:chgData name="Min Gao" userId="f4f907a3-1bf3-41e5-95d9-efd655a972c7" providerId="ADAL" clId="{8E3EAFBF-D30B-457A-98AC-C05D2E0F44BB}" dt="2024-04-18T21:09:54.374" v="7008" actId="478"/>
          <ac:grpSpMkLst>
            <pc:docMk/>
            <pc:sldMk cId="817570151" sldId="2009"/>
            <ac:grpSpMk id="43" creationId="{8A986E53-A02D-CB15-986C-02AAD45BF65F}"/>
          </ac:grpSpMkLst>
        </pc:grpChg>
        <pc:grpChg chg="add del mod">
          <ac:chgData name="Min Gao" userId="f4f907a3-1bf3-41e5-95d9-efd655a972c7" providerId="ADAL" clId="{8E3EAFBF-D30B-457A-98AC-C05D2E0F44BB}" dt="2024-04-18T22:06:18.736" v="7569" actId="165"/>
          <ac:grpSpMkLst>
            <pc:docMk/>
            <pc:sldMk cId="817570151" sldId="2009"/>
            <ac:grpSpMk id="52" creationId="{FF5F7145-9930-F79C-94E7-732349E1D261}"/>
          </ac:grpSpMkLst>
        </pc:grpChg>
        <pc:grpChg chg="add del mod">
          <ac:chgData name="Min Gao" userId="f4f907a3-1bf3-41e5-95d9-efd655a972c7" providerId="ADAL" clId="{8E3EAFBF-D30B-457A-98AC-C05D2E0F44BB}" dt="2024-04-22T18:22:44.657" v="11794" actId="165"/>
          <ac:grpSpMkLst>
            <pc:docMk/>
            <pc:sldMk cId="817570151" sldId="2009"/>
            <ac:grpSpMk id="56" creationId="{BB5E079D-88CA-D197-AD0F-5F60D8CCE482}"/>
          </ac:grpSpMkLst>
        </pc:grpChg>
        <pc:grpChg chg="add mod topLvl">
          <ac:chgData name="Min Gao" userId="f4f907a3-1bf3-41e5-95d9-efd655a972c7" providerId="ADAL" clId="{8E3EAFBF-D30B-457A-98AC-C05D2E0F44BB}" dt="2024-04-26T05:57:18.744" v="13041" actId="1035"/>
          <ac:grpSpMkLst>
            <pc:docMk/>
            <pc:sldMk cId="817570151" sldId="2009"/>
            <ac:grpSpMk id="61" creationId="{340C5528-EB4A-BC7C-1836-B9DA1A7BB4E8}"/>
          </ac:grpSpMkLst>
        </pc:grpChg>
        <pc:grpChg chg="add del mod">
          <ac:chgData name="Min Gao" userId="f4f907a3-1bf3-41e5-95d9-efd655a972c7" providerId="ADAL" clId="{8E3EAFBF-D30B-457A-98AC-C05D2E0F44BB}" dt="2024-04-22T19:03:30.999" v="12519" actId="165"/>
          <ac:grpSpMkLst>
            <pc:docMk/>
            <pc:sldMk cId="817570151" sldId="2009"/>
            <ac:grpSpMk id="62" creationId="{0496E746-9A9B-6F8D-F2A8-2BB956CB51C9}"/>
          </ac:grpSpMkLst>
        </pc:grpChg>
        <pc:graphicFrameChg chg="add mod modGraphic">
          <ac:chgData name="Min Gao" userId="f4f907a3-1bf3-41e5-95d9-efd655a972c7" providerId="ADAL" clId="{8E3EAFBF-D30B-457A-98AC-C05D2E0F44BB}" dt="2024-04-26T06:23:39.683" v="13693" actId="20577"/>
          <ac:graphicFrameMkLst>
            <pc:docMk/>
            <pc:sldMk cId="817570151" sldId="2009"/>
            <ac:graphicFrameMk id="63" creationId="{CF808F92-3C5F-604B-E911-6A854B226B1E}"/>
          </ac:graphicFrameMkLst>
        </pc:graphicFrameChg>
        <pc:picChg chg="del">
          <ac:chgData name="Min Gao" userId="f4f907a3-1bf3-41e5-95d9-efd655a972c7" providerId="ADAL" clId="{8E3EAFBF-D30B-457A-98AC-C05D2E0F44BB}" dt="2024-04-18T21:09:54.374" v="7008" actId="478"/>
          <ac:picMkLst>
            <pc:docMk/>
            <pc:sldMk cId="817570151" sldId="2009"/>
            <ac:picMk id="4" creationId="{8CFF5833-9D4D-4B2C-147B-BF8BC07D27E3}"/>
          </ac:picMkLst>
        </pc:picChg>
        <pc:picChg chg="del">
          <ac:chgData name="Min Gao" userId="f4f907a3-1bf3-41e5-95d9-efd655a972c7" providerId="ADAL" clId="{8E3EAFBF-D30B-457A-98AC-C05D2E0F44BB}" dt="2024-04-18T21:09:54.374" v="7008" actId="478"/>
          <ac:picMkLst>
            <pc:docMk/>
            <pc:sldMk cId="817570151" sldId="2009"/>
            <ac:picMk id="5" creationId="{43E7372C-7BFB-E5B1-1CC4-D083E93BED60}"/>
          </ac:picMkLst>
        </pc:picChg>
        <pc:picChg chg="add del mod ord topLvl">
          <ac:chgData name="Min Gao" userId="f4f907a3-1bf3-41e5-95d9-efd655a972c7" providerId="ADAL" clId="{8E3EAFBF-D30B-457A-98AC-C05D2E0F44BB}" dt="2024-04-22T18:23:35.964" v="11800" actId="478"/>
          <ac:picMkLst>
            <pc:docMk/>
            <pc:sldMk cId="817570151" sldId="2009"/>
            <ac:picMk id="7" creationId="{5F4FDE32-171A-3BE5-3A19-C074914684C6}"/>
          </ac:picMkLst>
        </pc:picChg>
        <pc:picChg chg="add del mod ord topLvl">
          <ac:chgData name="Min Gao" userId="f4f907a3-1bf3-41e5-95d9-efd655a972c7" providerId="ADAL" clId="{8E3EAFBF-D30B-457A-98AC-C05D2E0F44BB}" dt="2024-04-22T18:24:40.382" v="11819" actId="478"/>
          <ac:picMkLst>
            <pc:docMk/>
            <pc:sldMk cId="817570151" sldId="2009"/>
            <ac:picMk id="8" creationId="{B3B94E34-6644-FC3A-F5AF-5934A18B8483}"/>
          </ac:picMkLst>
        </pc:picChg>
        <pc:picChg chg="add del mod topLvl">
          <ac:chgData name="Min Gao" userId="f4f907a3-1bf3-41e5-95d9-efd655a972c7" providerId="ADAL" clId="{8E3EAFBF-D30B-457A-98AC-C05D2E0F44BB}" dt="2024-04-18T21:54:56.021" v="7389" actId="478"/>
          <ac:picMkLst>
            <pc:docMk/>
            <pc:sldMk cId="817570151" sldId="2009"/>
            <ac:picMk id="16" creationId="{BA1365C3-780F-B7E1-5CBB-187A41640617}"/>
          </ac:picMkLst>
        </pc:picChg>
        <pc:picChg chg="add del mod topLvl">
          <ac:chgData name="Min Gao" userId="f4f907a3-1bf3-41e5-95d9-efd655a972c7" providerId="ADAL" clId="{8E3EAFBF-D30B-457A-98AC-C05D2E0F44BB}" dt="2024-04-22T18:23:35.964" v="11800" actId="478"/>
          <ac:picMkLst>
            <pc:docMk/>
            <pc:sldMk cId="817570151" sldId="2009"/>
            <ac:picMk id="17" creationId="{A25A2C7D-DA6B-A5F9-49A5-0114D7B22840}"/>
          </ac:picMkLst>
        </pc:picChg>
        <pc:picChg chg="add del mod">
          <ac:chgData name="Min Gao" userId="f4f907a3-1bf3-41e5-95d9-efd655a972c7" providerId="ADAL" clId="{8E3EAFBF-D30B-457A-98AC-C05D2E0F44BB}" dt="2024-04-18T21:21:49.287" v="7046" actId="478"/>
          <ac:picMkLst>
            <pc:docMk/>
            <pc:sldMk cId="817570151" sldId="2009"/>
            <ac:picMk id="19" creationId="{D3C2DFDF-8557-0102-27FA-64FF69CB540E}"/>
          </ac:picMkLst>
        </pc:picChg>
        <pc:picChg chg="del mod topLvl">
          <ac:chgData name="Min Gao" userId="f4f907a3-1bf3-41e5-95d9-efd655a972c7" providerId="ADAL" clId="{8E3EAFBF-D30B-457A-98AC-C05D2E0F44BB}" dt="2024-04-22T18:24:40.382" v="11819" actId="478"/>
          <ac:picMkLst>
            <pc:docMk/>
            <pc:sldMk cId="817570151" sldId="2009"/>
            <ac:picMk id="20" creationId="{AA42C9D3-49D0-FFF6-3CDA-34621DC7468B}"/>
          </ac:picMkLst>
        </pc:picChg>
        <pc:picChg chg="del mod">
          <ac:chgData name="Min Gao" userId="f4f907a3-1bf3-41e5-95d9-efd655a972c7" providerId="ADAL" clId="{8E3EAFBF-D30B-457A-98AC-C05D2E0F44BB}" dt="2024-04-18T21:10:47.222" v="7014" actId="478"/>
          <ac:picMkLst>
            <pc:docMk/>
            <pc:sldMk cId="817570151" sldId="2009"/>
            <ac:picMk id="22" creationId="{5BC6B9CB-5260-7BAB-D581-2B1BB535D208}"/>
          </ac:picMkLst>
        </pc:picChg>
        <pc:picChg chg="add del mod topLvl">
          <ac:chgData name="Min Gao" userId="f4f907a3-1bf3-41e5-95d9-efd655a972c7" providerId="ADAL" clId="{8E3EAFBF-D30B-457A-98AC-C05D2E0F44BB}" dt="2024-04-18T21:55:12.265" v="7401" actId="478"/>
          <ac:picMkLst>
            <pc:docMk/>
            <pc:sldMk cId="817570151" sldId="2009"/>
            <ac:picMk id="23" creationId="{AD5AFDFC-25F1-1158-C796-557C453120E0}"/>
          </ac:picMkLst>
        </pc:picChg>
        <pc:picChg chg="del mod">
          <ac:chgData name="Min Gao" userId="f4f907a3-1bf3-41e5-95d9-efd655a972c7" providerId="ADAL" clId="{8E3EAFBF-D30B-457A-98AC-C05D2E0F44BB}" dt="2024-04-18T21:11:52.264" v="7029" actId="478"/>
          <ac:picMkLst>
            <pc:docMk/>
            <pc:sldMk cId="817570151" sldId="2009"/>
            <ac:picMk id="24" creationId="{7806800F-993B-D805-FBD6-DE9EA580348B}"/>
          </ac:picMkLst>
        </pc:picChg>
        <pc:picChg chg="mod topLvl">
          <ac:chgData name="Min Gao" userId="f4f907a3-1bf3-41e5-95d9-efd655a972c7" providerId="ADAL" clId="{8E3EAFBF-D30B-457A-98AC-C05D2E0F44BB}" dt="2024-04-22T19:03:30.999" v="12519" actId="165"/>
          <ac:picMkLst>
            <pc:docMk/>
            <pc:sldMk cId="817570151" sldId="2009"/>
            <ac:picMk id="33" creationId="{39309644-B1CA-412D-13AF-AF67628B006A}"/>
          </ac:picMkLst>
        </pc:picChg>
        <pc:picChg chg="mod topLvl">
          <ac:chgData name="Min Gao" userId="f4f907a3-1bf3-41e5-95d9-efd655a972c7" providerId="ADAL" clId="{8E3EAFBF-D30B-457A-98AC-C05D2E0F44BB}" dt="2024-04-22T19:03:30.999" v="12519" actId="165"/>
          <ac:picMkLst>
            <pc:docMk/>
            <pc:sldMk cId="817570151" sldId="2009"/>
            <ac:picMk id="34" creationId="{8F9F3D17-513F-CE04-10EE-C1DC72F5D46F}"/>
          </ac:picMkLst>
        </pc:picChg>
        <pc:picChg chg="mod">
          <ac:chgData name="Min Gao" userId="f4f907a3-1bf3-41e5-95d9-efd655a972c7" providerId="ADAL" clId="{8E3EAFBF-D30B-457A-98AC-C05D2E0F44BB}" dt="2024-04-22T19:03:30.999" v="12519" actId="165"/>
          <ac:picMkLst>
            <pc:docMk/>
            <pc:sldMk cId="817570151" sldId="2009"/>
            <ac:picMk id="38" creationId="{2F4DED22-82FA-800A-1042-6758AB54C030}"/>
          </ac:picMkLst>
        </pc:picChg>
        <pc:picChg chg="mod">
          <ac:chgData name="Min Gao" userId="f4f907a3-1bf3-41e5-95d9-efd655a972c7" providerId="ADAL" clId="{8E3EAFBF-D30B-457A-98AC-C05D2E0F44BB}" dt="2024-04-22T19:03:30.999" v="12519" actId="165"/>
          <ac:picMkLst>
            <pc:docMk/>
            <pc:sldMk cId="817570151" sldId="2009"/>
            <ac:picMk id="39" creationId="{649E3BB8-0E58-27F3-FD14-916241CA7E4A}"/>
          </ac:picMkLst>
        </pc:picChg>
        <pc:picChg chg="mod">
          <ac:chgData name="Min Gao" userId="f4f907a3-1bf3-41e5-95d9-efd655a972c7" providerId="ADAL" clId="{8E3EAFBF-D30B-457A-98AC-C05D2E0F44BB}" dt="2024-04-22T19:03:30.999" v="12519" actId="165"/>
          <ac:picMkLst>
            <pc:docMk/>
            <pc:sldMk cId="817570151" sldId="2009"/>
            <ac:picMk id="40" creationId="{856DB444-97C3-C283-B255-7D2EEA360C37}"/>
          </ac:picMkLst>
        </pc:picChg>
        <pc:picChg chg="add del mod">
          <ac:chgData name="Min Gao" userId="f4f907a3-1bf3-41e5-95d9-efd655a972c7" providerId="ADAL" clId="{8E3EAFBF-D30B-457A-98AC-C05D2E0F44BB}" dt="2024-04-22T18:24:22.495" v="11814" actId="478"/>
          <ac:picMkLst>
            <pc:docMk/>
            <pc:sldMk cId="817570151" sldId="2009"/>
            <ac:picMk id="41" creationId="{9A1F7D98-8034-E27B-9FDA-5E59643C855B}"/>
          </ac:picMkLst>
        </pc:picChg>
        <pc:picChg chg="add del mod">
          <ac:chgData name="Min Gao" userId="f4f907a3-1bf3-41e5-95d9-efd655a972c7" providerId="ADAL" clId="{8E3EAFBF-D30B-457A-98AC-C05D2E0F44BB}" dt="2024-04-22T18:24:18.693" v="11812" actId="478"/>
          <ac:picMkLst>
            <pc:docMk/>
            <pc:sldMk cId="817570151" sldId="2009"/>
            <ac:picMk id="42" creationId="{D047B3D0-6913-052F-71FD-D46F7702E683}"/>
          </ac:picMkLst>
        </pc:picChg>
        <pc:picChg chg="add mod modCrop">
          <ac:chgData name="Min Gao" userId="f4f907a3-1bf3-41e5-95d9-efd655a972c7" providerId="ADAL" clId="{8E3EAFBF-D30B-457A-98AC-C05D2E0F44BB}" dt="2024-04-26T05:57:18.744" v="13041" actId="1035"/>
          <ac:picMkLst>
            <pc:docMk/>
            <pc:sldMk cId="817570151" sldId="2009"/>
            <ac:picMk id="57" creationId="{127D677F-18E0-801F-A169-9FBE713E31E2}"/>
          </ac:picMkLst>
        </pc:picChg>
        <pc:picChg chg="add mod modCrop">
          <ac:chgData name="Min Gao" userId="f4f907a3-1bf3-41e5-95d9-efd655a972c7" providerId="ADAL" clId="{8E3EAFBF-D30B-457A-98AC-C05D2E0F44BB}" dt="2024-04-26T05:57:18.744" v="13041" actId="1035"/>
          <ac:picMkLst>
            <pc:docMk/>
            <pc:sldMk cId="817570151" sldId="2009"/>
            <ac:picMk id="58" creationId="{7F2E7254-3FA6-3412-E232-10C63D2C1E78}"/>
          </ac:picMkLst>
        </pc:picChg>
        <pc:cxnChg chg="del mod">
          <ac:chgData name="Min Gao" userId="f4f907a3-1bf3-41e5-95d9-efd655a972c7" providerId="ADAL" clId="{8E3EAFBF-D30B-457A-98AC-C05D2E0F44BB}" dt="2024-04-18T21:10:30.769" v="7013" actId="478"/>
          <ac:cxnSpMkLst>
            <pc:docMk/>
            <pc:sldMk cId="817570151" sldId="2009"/>
            <ac:cxnSpMk id="29" creationId="{4FB11679-D5B3-3D1A-B96E-2DE2138200E3}"/>
          </ac:cxnSpMkLst>
        </pc:cxnChg>
        <pc:cxnChg chg="del mod">
          <ac:chgData name="Min Gao" userId="f4f907a3-1bf3-41e5-95d9-efd655a972c7" providerId="ADAL" clId="{8E3EAFBF-D30B-457A-98AC-C05D2E0F44BB}" dt="2024-04-18T21:10:27.850" v="7012" actId="478"/>
          <ac:cxnSpMkLst>
            <pc:docMk/>
            <pc:sldMk cId="817570151" sldId="2009"/>
            <ac:cxnSpMk id="46" creationId="{2E326E50-07FD-D754-63E5-15356F8F02EA}"/>
          </ac:cxnSpMkLst>
        </pc:cxnChg>
        <pc:cxnChg chg="del mod">
          <ac:chgData name="Min Gao" userId="f4f907a3-1bf3-41e5-95d9-efd655a972c7" providerId="ADAL" clId="{8E3EAFBF-D30B-457A-98AC-C05D2E0F44BB}" dt="2024-04-18T21:10:30.769" v="7013" actId="478"/>
          <ac:cxnSpMkLst>
            <pc:docMk/>
            <pc:sldMk cId="817570151" sldId="2009"/>
            <ac:cxnSpMk id="49" creationId="{AE4508C5-A74C-8847-8D6B-8E65566A6009}"/>
          </ac:cxnSpMkLst>
        </pc:cxnChg>
        <pc:cxnChg chg="del mod">
          <ac:chgData name="Min Gao" userId="f4f907a3-1bf3-41e5-95d9-efd655a972c7" providerId="ADAL" clId="{8E3EAFBF-D30B-457A-98AC-C05D2E0F44BB}" dt="2024-04-18T21:10:27.850" v="7012" actId="478"/>
          <ac:cxnSpMkLst>
            <pc:docMk/>
            <pc:sldMk cId="817570151" sldId="2009"/>
            <ac:cxnSpMk id="51" creationId="{98F78E8E-3026-5D1B-1B34-BC6EFED71588}"/>
          </ac:cxnSpMkLst>
        </pc:cxnChg>
        <pc:cxnChg chg="del">
          <ac:chgData name="Min Gao" userId="f4f907a3-1bf3-41e5-95d9-efd655a972c7" providerId="ADAL" clId="{8E3EAFBF-D30B-457A-98AC-C05D2E0F44BB}" dt="2024-04-18T21:10:30.769" v="7013" actId="478"/>
          <ac:cxnSpMkLst>
            <pc:docMk/>
            <pc:sldMk cId="817570151" sldId="2009"/>
            <ac:cxnSpMk id="53" creationId="{64469DE0-D5C8-2A89-C989-A1CFAA15D3F9}"/>
          </ac:cxnSpMkLst>
        </pc:cxnChg>
        <pc:cxnChg chg="del">
          <ac:chgData name="Min Gao" userId="f4f907a3-1bf3-41e5-95d9-efd655a972c7" providerId="ADAL" clId="{8E3EAFBF-D30B-457A-98AC-C05D2E0F44BB}" dt="2024-04-18T21:10:30.769" v="7013" actId="478"/>
          <ac:cxnSpMkLst>
            <pc:docMk/>
            <pc:sldMk cId="817570151" sldId="2009"/>
            <ac:cxnSpMk id="54" creationId="{47BBEC88-DED9-44F7-559C-FC08B6771AF0}"/>
          </ac:cxnSpMkLst>
        </pc:cxnChg>
        <pc:cxnChg chg="del mod">
          <ac:chgData name="Min Gao" userId="f4f907a3-1bf3-41e5-95d9-efd655a972c7" providerId="ADAL" clId="{8E3EAFBF-D30B-457A-98AC-C05D2E0F44BB}" dt="2024-04-18T21:10:27.850" v="7012" actId="478"/>
          <ac:cxnSpMkLst>
            <pc:docMk/>
            <pc:sldMk cId="817570151" sldId="2009"/>
            <ac:cxnSpMk id="55" creationId="{A2BB4942-1209-9A98-29CA-FCDD1F51FA7F}"/>
          </ac:cxnSpMkLst>
        </pc:cxnChg>
        <pc:cxnChg chg="del mod">
          <ac:chgData name="Min Gao" userId="f4f907a3-1bf3-41e5-95d9-efd655a972c7" providerId="ADAL" clId="{8E3EAFBF-D30B-457A-98AC-C05D2E0F44BB}" dt="2024-04-18T21:10:27.850" v="7012" actId="478"/>
          <ac:cxnSpMkLst>
            <pc:docMk/>
            <pc:sldMk cId="817570151" sldId="2009"/>
            <ac:cxnSpMk id="68" creationId="{BE4FA9E9-4876-5FC2-559D-25E2FA721436}"/>
          </ac:cxnSpMkLst>
        </pc:cxnChg>
      </pc:sldChg>
      <pc:sldChg chg="delSp new del mod">
        <pc:chgData name="Min Gao" userId="f4f907a3-1bf3-41e5-95d9-efd655a972c7" providerId="ADAL" clId="{8E3EAFBF-D30B-457A-98AC-C05D2E0F44BB}" dt="2024-04-18T21:09:03.257" v="7006" actId="47"/>
        <pc:sldMkLst>
          <pc:docMk/>
          <pc:sldMk cId="1369524562" sldId="2009"/>
        </pc:sldMkLst>
        <pc:spChg chg="del">
          <ac:chgData name="Min Gao" userId="f4f907a3-1bf3-41e5-95d9-efd655a972c7" providerId="ADAL" clId="{8E3EAFBF-D30B-457A-98AC-C05D2E0F44BB}" dt="2024-04-18T21:08:49.210" v="7005" actId="478"/>
          <ac:spMkLst>
            <pc:docMk/>
            <pc:sldMk cId="1369524562" sldId="2009"/>
            <ac:spMk id="2" creationId="{709D5E95-6D0E-748F-6791-65F690938C5C}"/>
          </ac:spMkLst>
        </pc:spChg>
        <pc:spChg chg="del">
          <ac:chgData name="Min Gao" userId="f4f907a3-1bf3-41e5-95d9-efd655a972c7" providerId="ADAL" clId="{8E3EAFBF-D30B-457A-98AC-C05D2E0F44BB}" dt="2024-04-18T21:08:49.210" v="7005" actId="478"/>
          <ac:spMkLst>
            <pc:docMk/>
            <pc:sldMk cId="1369524562" sldId="2009"/>
            <ac:spMk id="3" creationId="{A7F3C475-8BAE-B6EB-9ACB-5DC1E1E51B4C}"/>
          </ac:spMkLst>
        </pc:spChg>
      </pc:sldChg>
      <pc:sldChg chg="addSp delSp modSp add mod modAnim">
        <pc:chgData name="Min Gao" userId="f4f907a3-1bf3-41e5-95d9-efd655a972c7" providerId="ADAL" clId="{8E3EAFBF-D30B-457A-98AC-C05D2E0F44BB}" dt="2024-04-30T18:39:10.627" v="16334" actId="242"/>
        <pc:sldMkLst>
          <pc:docMk/>
          <pc:sldMk cId="2759648854" sldId="2010"/>
        </pc:sldMkLst>
        <pc:spChg chg="add mod">
          <ac:chgData name="Min Gao" userId="f4f907a3-1bf3-41e5-95d9-efd655a972c7" providerId="ADAL" clId="{8E3EAFBF-D30B-457A-98AC-C05D2E0F44BB}" dt="2024-04-26T22:55:19.100" v="14677" actId="1036"/>
          <ac:spMkLst>
            <pc:docMk/>
            <pc:sldMk cId="2759648854" sldId="2010"/>
            <ac:spMk id="2" creationId="{95C821D2-4333-0519-7BD4-4F5F7A49B14C}"/>
          </ac:spMkLst>
        </pc:spChg>
        <pc:spChg chg="add mod">
          <ac:chgData name="Min Gao" userId="f4f907a3-1bf3-41e5-95d9-efd655a972c7" providerId="ADAL" clId="{8E3EAFBF-D30B-457A-98AC-C05D2E0F44BB}" dt="2024-04-30T18:38:34.473" v="16325" actId="1076"/>
          <ac:spMkLst>
            <pc:docMk/>
            <pc:sldMk cId="2759648854" sldId="2010"/>
            <ac:spMk id="3" creationId="{5AE36C07-EE6E-41AA-EAE5-7AC1868ABCF7}"/>
          </ac:spMkLst>
        </pc:spChg>
        <pc:spChg chg="del">
          <ac:chgData name="Min Gao" userId="f4f907a3-1bf3-41e5-95d9-efd655a972c7" providerId="ADAL" clId="{8E3EAFBF-D30B-457A-98AC-C05D2E0F44BB}" dt="2024-04-18T23:06:40.870" v="7926" actId="478"/>
          <ac:spMkLst>
            <pc:docMk/>
            <pc:sldMk cId="2759648854" sldId="2010"/>
            <ac:spMk id="3" creationId="{DF2DA80D-C7EE-32C5-BAD9-2499C271F0E9}"/>
          </ac:spMkLst>
        </pc:spChg>
        <pc:spChg chg="mod">
          <ac:chgData name="Min Gao" userId="f4f907a3-1bf3-41e5-95d9-efd655a972c7" providerId="ADAL" clId="{8E3EAFBF-D30B-457A-98AC-C05D2E0F44BB}" dt="2024-04-26T23:07:36.026" v="14881" actId="14100"/>
          <ac:spMkLst>
            <pc:docMk/>
            <pc:sldMk cId="2759648854" sldId="2010"/>
            <ac:spMk id="4" creationId="{45095BA3-0AC9-1034-E7B9-A4B39D3D1C06}"/>
          </ac:spMkLst>
        </pc:spChg>
        <pc:spChg chg="mod topLvl">
          <ac:chgData name="Min Gao" userId="f4f907a3-1bf3-41e5-95d9-efd655a972c7" providerId="ADAL" clId="{8E3EAFBF-D30B-457A-98AC-C05D2E0F44BB}" dt="2024-04-26T22:55:19.100" v="14677" actId="1036"/>
          <ac:spMkLst>
            <pc:docMk/>
            <pc:sldMk cId="2759648854" sldId="2010"/>
            <ac:spMk id="5" creationId="{DAA68D1A-3A7A-673F-8347-785AF6A7FD20}"/>
          </ac:spMkLst>
        </pc:spChg>
        <pc:spChg chg="add mod">
          <ac:chgData name="Min Gao" userId="f4f907a3-1bf3-41e5-95d9-efd655a972c7" providerId="ADAL" clId="{8E3EAFBF-D30B-457A-98AC-C05D2E0F44BB}" dt="2024-04-26T23:11:50.642" v="14961" actId="20577"/>
          <ac:spMkLst>
            <pc:docMk/>
            <pc:sldMk cId="2759648854" sldId="2010"/>
            <ac:spMk id="6" creationId="{EE647CE2-F962-C37E-7210-5860FA81FCBB}"/>
          </ac:spMkLst>
        </pc:spChg>
        <pc:spChg chg="add mod">
          <ac:chgData name="Min Gao" userId="f4f907a3-1bf3-41e5-95d9-efd655a972c7" providerId="ADAL" clId="{8E3EAFBF-D30B-457A-98AC-C05D2E0F44BB}" dt="2024-04-26T23:11:12.235" v="14936" actId="20577"/>
          <ac:spMkLst>
            <pc:docMk/>
            <pc:sldMk cId="2759648854" sldId="2010"/>
            <ac:spMk id="8" creationId="{7C55BEE8-5035-25BA-14A0-5FACD6E5FF62}"/>
          </ac:spMkLst>
        </pc:spChg>
        <pc:spChg chg="add del mod">
          <ac:chgData name="Min Gao" userId="f4f907a3-1bf3-41e5-95d9-efd655a972c7" providerId="ADAL" clId="{8E3EAFBF-D30B-457A-98AC-C05D2E0F44BB}" dt="2024-04-26T22:54:13.843" v="14628" actId="478"/>
          <ac:spMkLst>
            <pc:docMk/>
            <pc:sldMk cId="2759648854" sldId="2010"/>
            <ac:spMk id="10" creationId="{92F8B032-BD78-05E4-123B-15775DD4DB09}"/>
          </ac:spMkLst>
        </pc:spChg>
        <pc:spChg chg="add mod">
          <ac:chgData name="Min Gao" userId="f4f907a3-1bf3-41e5-95d9-efd655a972c7" providerId="ADAL" clId="{8E3EAFBF-D30B-457A-98AC-C05D2E0F44BB}" dt="2024-04-26T23:11:34.425" v="14946" actId="114"/>
          <ac:spMkLst>
            <pc:docMk/>
            <pc:sldMk cId="2759648854" sldId="2010"/>
            <ac:spMk id="12" creationId="{BAF4D1B5-CA21-41BB-A57B-5A8C3D9EF549}"/>
          </ac:spMkLst>
        </pc:spChg>
        <pc:spChg chg="add del mod">
          <ac:chgData name="Min Gao" userId="f4f907a3-1bf3-41e5-95d9-efd655a972c7" providerId="ADAL" clId="{8E3EAFBF-D30B-457A-98AC-C05D2E0F44BB}" dt="2024-04-18T23:15:43.306" v="8015" actId="478"/>
          <ac:spMkLst>
            <pc:docMk/>
            <pc:sldMk cId="2759648854" sldId="2010"/>
            <ac:spMk id="12" creationId="{BECE47D3-CEFE-0C33-E209-DDF0E3C7DE9C}"/>
          </ac:spMkLst>
        </pc:spChg>
        <pc:spChg chg="del mod topLvl">
          <ac:chgData name="Min Gao" userId="f4f907a3-1bf3-41e5-95d9-efd655a972c7" providerId="ADAL" clId="{8E3EAFBF-D30B-457A-98AC-C05D2E0F44BB}" dt="2024-04-30T18:38:29.960" v="16324" actId="478"/>
          <ac:spMkLst>
            <pc:docMk/>
            <pc:sldMk cId="2759648854" sldId="2010"/>
            <ac:spMk id="14" creationId="{FF1D4B85-A689-09B4-96FE-DB1E690DFB41}"/>
          </ac:spMkLst>
        </pc:spChg>
        <pc:spChg chg="mod">
          <ac:chgData name="Min Gao" userId="f4f907a3-1bf3-41e5-95d9-efd655a972c7" providerId="ADAL" clId="{8E3EAFBF-D30B-457A-98AC-C05D2E0F44BB}" dt="2024-04-26T23:07:53.535" v="14897" actId="1035"/>
          <ac:spMkLst>
            <pc:docMk/>
            <pc:sldMk cId="2759648854" sldId="2010"/>
            <ac:spMk id="15" creationId="{0A7182D6-429C-D8E1-F20A-F212EC20B591}"/>
          </ac:spMkLst>
        </pc:spChg>
        <pc:spChg chg="del mod">
          <ac:chgData name="Min Gao" userId="f4f907a3-1bf3-41e5-95d9-efd655a972c7" providerId="ADAL" clId="{8E3EAFBF-D30B-457A-98AC-C05D2E0F44BB}" dt="2024-04-18T23:04:25.553" v="7898" actId="478"/>
          <ac:spMkLst>
            <pc:docMk/>
            <pc:sldMk cId="2759648854" sldId="2010"/>
            <ac:spMk id="17" creationId="{99636A74-637B-740E-F1A4-DBD878895BAE}"/>
          </ac:spMkLst>
        </pc:spChg>
        <pc:spChg chg="mod">
          <ac:chgData name="Min Gao" userId="f4f907a3-1bf3-41e5-95d9-efd655a972c7" providerId="ADAL" clId="{8E3EAFBF-D30B-457A-98AC-C05D2E0F44BB}" dt="2024-04-26T23:07:49.281" v="14893" actId="1035"/>
          <ac:spMkLst>
            <pc:docMk/>
            <pc:sldMk cId="2759648854" sldId="2010"/>
            <ac:spMk id="23" creationId="{31135B66-F49E-02D1-4276-6765CF681505}"/>
          </ac:spMkLst>
        </pc:spChg>
        <pc:spChg chg="del">
          <ac:chgData name="Min Gao" userId="f4f907a3-1bf3-41e5-95d9-efd655a972c7" providerId="ADAL" clId="{8E3EAFBF-D30B-457A-98AC-C05D2E0F44BB}" dt="2024-04-18T23:04:12.750" v="7896" actId="478"/>
          <ac:spMkLst>
            <pc:docMk/>
            <pc:sldMk cId="2759648854" sldId="2010"/>
            <ac:spMk id="34" creationId="{9E0F5F6E-20EE-238F-85A9-C24AFDF0116C}"/>
          </ac:spMkLst>
        </pc:spChg>
        <pc:spChg chg="del">
          <ac:chgData name="Min Gao" userId="f4f907a3-1bf3-41e5-95d9-efd655a972c7" providerId="ADAL" clId="{8E3EAFBF-D30B-457A-98AC-C05D2E0F44BB}" dt="2024-04-18T23:04:12.750" v="7896" actId="478"/>
          <ac:spMkLst>
            <pc:docMk/>
            <pc:sldMk cId="2759648854" sldId="2010"/>
            <ac:spMk id="37" creationId="{876C12CB-38F1-CE39-3BEF-D9178A759ACB}"/>
          </ac:spMkLst>
        </pc:spChg>
        <pc:spChg chg="del">
          <ac:chgData name="Min Gao" userId="f4f907a3-1bf3-41e5-95d9-efd655a972c7" providerId="ADAL" clId="{8E3EAFBF-D30B-457A-98AC-C05D2E0F44BB}" dt="2024-04-18T23:04:12.750" v="7896" actId="478"/>
          <ac:spMkLst>
            <pc:docMk/>
            <pc:sldMk cId="2759648854" sldId="2010"/>
            <ac:spMk id="38" creationId="{A9BFC68C-D6CC-4BD2-1A3D-9D9BDE3F6EA2}"/>
          </ac:spMkLst>
        </pc:spChg>
        <pc:grpChg chg="add del mod">
          <ac:chgData name="Min Gao" userId="f4f907a3-1bf3-41e5-95d9-efd655a972c7" providerId="ADAL" clId="{8E3EAFBF-D30B-457A-98AC-C05D2E0F44BB}" dt="2024-04-23T19:56:14.348" v="12747" actId="165"/>
          <ac:grpSpMkLst>
            <pc:docMk/>
            <pc:sldMk cId="2759648854" sldId="2010"/>
            <ac:grpSpMk id="8" creationId="{17866FC1-B9D8-4842-D390-126197D00BEC}"/>
          </ac:grpSpMkLst>
        </pc:grpChg>
        <pc:grpChg chg="add mod">
          <ac:chgData name="Min Gao" userId="f4f907a3-1bf3-41e5-95d9-efd655a972c7" providerId="ADAL" clId="{8E3EAFBF-D30B-457A-98AC-C05D2E0F44BB}" dt="2024-04-26T22:55:19.100" v="14677" actId="1036"/>
          <ac:grpSpMkLst>
            <pc:docMk/>
            <pc:sldMk cId="2759648854" sldId="2010"/>
            <ac:grpSpMk id="16" creationId="{36F0DC97-FF81-DA21-862B-0240A4F649E2}"/>
          </ac:grpSpMkLst>
        </pc:grpChg>
        <pc:graphicFrameChg chg="add mod modGraphic">
          <ac:chgData name="Min Gao" userId="f4f907a3-1bf3-41e5-95d9-efd655a972c7" providerId="ADAL" clId="{8E3EAFBF-D30B-457A-98AC-C05D2E0F44BB}" dt="2024-04-30T18:39:10.627" v="16334" actId="242"/>
          <ac:graphicFrameMkLst>
            <pc:docMk/>
            <pc:sldMk cId="2759648854" sldId="2010"/>
            <ac:graphicFrameMk id="11" creationId="{2F8D95B2-DDC3-E516-7085-0AC54F3F9944}"/>
          </ac:graphicFrameMkLst>
        </pc:graphicFrameChg>
        <pc:picChg chg="add del mod">
          <ac:chgData name="Min Gao" userId="f4f907a3-1bf3-41e5-95d9-efd655a972c7" providerId="ADAL" clId="{8E3EAFBF-D30B-457A-98AC-C05D2E0F44BB}" dt="2024-04-18T23:06:40.870" v="7926" actId="478"/>
          <ac:picMkLst>
            <pc:docMk/>
            <pc:sldMk cId="2759648854" sldId="2010"/>
            <ac:picMk id="6" creationId="{3196E135-7CA0-4BA6-9E37-3028E571F7CB}"/>
          </ac:picMkLst>
        </pc:picChg>
        <pc:picChg chg="add mod topLvl">
          <ac:chgData name="Min Gao" userId="f4f907a3-1bf3-41e5-95d9-efd655a972c7" providerId="ADAL" clId="{8E3EAFBF-D30B-457A-98AC-C05D2E0F44BB}" dt="2024-04-26T22:55:19.100" v="14677" actId="1036"/>
          <ac:picMkLst>
            <pc:docMk/>
            <pc:sldMk cId="2759648854" sldId="2010"/>
            <ac:picMk id="7" creationId="{4629A7F6-A221-BC31-8F72-5382BFC1B4AF}"/>
          </ac:picMkLst>
        </pc:picChg>
        <pc:picChg chg="mod topLvl">
          <ac:chgData name="Min Gao" userId="f4f907a3-1bf3-41e5-95d9-efd655a972c7" providerId="ADAL" clId="{8E3EAFBF-D30B-457A-98AC-C05D2E0F44BB}" dt="2024-04-26T22:55:19.100" v="14677" actId="1036"/>
          <ac:picMkLst>
            <pc:docMk/>
            <pc:sldMk cId="2759648854" sldId="2010"/>
            <ac:picMk id="9" creationId="{1C1D96A5-2A4F-A1E4-68E7-A10F632236FD}"/>
          </ac:picMkLst>
        </pc:picChg>
        <pc:picChg chg="del">
          <ac:chgData name="Min Gao" userId="f4f907a3-1bf3-41e5-95d9-efd655a972c7" providerId="ADAL" clId="{8E3EAFBF-D30B-457A-98AC-C05D2E0F44BB}" dt="2024-04-18T23:06:40.870" v="7926" actId="478"/>
          <ac:picMkLst>
            <pc:docMk/>
            <pc:sldMk cId="2759648854" sldId="2010"/>
            <ac:picMk id="13" creationId="{7165CB16-385D-BA97-1A2A-6523C9A8A226}"/>
          </ac:picMkLst>
        </pc:picChg>
        <pc:picChg chg="del">
          <ac:chgData name="Min Gao" userId="f4f907a3-1bf3-41e5-95d9-efd655a972c7" providerId="ADAL" clId="{8E3EAFBF-D30B-457A-98AC-C05D2E0F44BB}" dt="2024-04-18T23:05:50.581" v="7904" actId="478"/>
          <ac:picMkLst>
            <pc:docMk/>
            <pc:sldMk cId="2759648854" sldId="2010"/>
            <ac:picMk id="18" creationId="{53E9B287-E32D-8102-59AE-F33C3BF822BD}"/>
          </ac:picMkLst>
        </pc:picChg>
        <pc:picChg chg="mod topLvl">
          <ac:chgData name="Min Gao" userId="f4f907a3-1bf3-41e5-95d9-efd655a972c7" providerId="ADAL" clId="{8E3EAFBF-D30B-457A-98AC-C05D2E0F44BB}" dt="2024-04-23T19:56:44.689" v="12750" actId="164"/>
          <ac:picMkLst>
            <pc:docMk/>
            <pc:sldMk cId="2759648854" sldId="2010"/>
            <ac:picMk id="19" creationId="{1CE8226B-8AB5-4606-60CA-7816BFF75BAE}"/>
          </ac:picMkLst>
        </pc:picChg>
        <pc:picChg chg="mod topLvl">
          <ac:chgData name="Min Gao" userId="f4f907a3-1bf3-41e5-95d9-efd655a972c7" providerId="ADAL" clId="{8E3EAFBF-D30B-457A-98AC-C05D2E0F44BB}" dt="2024-04-23T19:56:44.689" v="12750" actId="164"/>
          <ac:picMkLst>
            <pc:docMk/>
            <pc:sldMk cId="2759648854" sldId="2010"/>
            <ac:picMk id="20" creationId="{B9EEA152-D84F-5685-42FE-AB41172087E0}"/>
          </ac:picMkLst>
        </pc:picChg>
        <pc:picChg chg="mod">
          <ac:chgData name="Min Gao" userId="f4f907a3-1bf3-41e5-95d9-efd655a972c7" providerId="ADAL" clId="{8E3EAFBF-D30B-457A-98AC-C05D2E0F44BB}" dt="2024-04-26T22:55:19.100" v="14677" actId="1036"/>
          <ac:picMkLst>
            <pc:docMk/>
            <pc:sldMk cId="2759648854" sldId="2010"/>
            <ac:picMk id="21" creationId="{4BD7D1DB-CB56-C9A8-4BF3-AD1563CE3986}"/>
          </ac:picMkLst>
        </pc:picChg>
        <pc:picChg chg="del">
          <ac:chgData name="Min Gao" userId="f4f907a3-1bf3-41e5-95d9-efd655a972c7" providerId="ADAL" clId="{8E3EAFBF-D30B-457A-98AC-C05D2E0F44BB}" dt="2024-04-18T23:05:30.039" v="7903" actId="478"/>
          <ac:picMkLst>
            <pc:docMk/>
            <pc:sldMk cId="2759648854" sldId="2010"/>
            <ac:picMk id="22" creationId="{C15F91D1-A9A0-78E9-3D04-E451DB4C2043}"/>
          </ac:picMkLst>
        </pc:picChg>
        <pc:picChg chg="del">
          <ac:chgData name="Min Gao" userId="f4f907a3-1bf3-41e5-95d9-efd655a972c7" providerId="ADAL" clId="{8E3EAFBF-D30B-457A-98AC-C05D2E0F44BB}" dt="2024-04-18T23:04:12.750" v="7896" actId="478"/>
          <ac:picMkLst>
            <pc:docMk/>
            <pc:sldMk cId="2759648854" sldId="2010"/>
            <ac:picMk id="25" creationId="{7B344F2A-B225-2B53-560D-D3F7F4724CD7}"/>
          </ac:picMkLst>
        </pc:picChg>
        <pc:picChg chg="del">
          <ac:chgData name="Min Gao" userId="f4f907a3-1bf3-41e5-95d9-efd655a972c7" providerId="ADAL" clId="{8E3EAFBF-D30B-457A-98AC-C05D2E0F44BB}" dt="2024-04-18T23:04:12.750" v="7896" actId="478"/>
          <ac:picMkLst>
            <pc:docMk/>
            <pc:sldMk cId="2759648854" sldId="2010"/>
            <ac:picMk id="33" creationId="{47E90BB4-F21C-D050-70EF-7BD47CD186EA}"/>
          </ac:picMkLst>
        </pc:picChg>
        <pc:picChg chg="mod">
          <ac:chgData name="Min Gao" userId="f4f907a3-1bf3-41e5-95d9-efd655a972c7" providerId="ADAL" clId="{8E3EAFBF-D30B-457A-98AC-C05D2E0F44BB}" dt="2024-04-26T22:55:19.100" v="14677" actId="1036"/>
          <ac:picMkLst>
            <pc:docMk/>
            <pc:sldMk cId="2759648854" sldId="2010"/>
            <ac:picMk id="39" creationId="{A3190595-1567-0904-FFC7-D4D36030FF44}"/>
          </ac:picMkLst>
        </pc:picChg>
        <pc:picChg chg="mod topLvl">
          <ac:chgData name="Min Gao" userId="f4f907a3-1bf3-41e5-95d9-efd655a972c7" providerId="ADAL" clId="{8E3EAFBF-D30B-457A-98AC-C05D2E0F44BB}" dt="2024-04-23T19:56:44.689" v="12750" actId="164"/>
          <ac:picMkLst>
            <pc:docMk/>
            <pc:sldMk cId="2759648854" sldId="2010"/>
            <ac:picMk id="41" creationId="{E00BF0FB-0F66-99EB-CAA7-4A4D26AC0A7C}"/>
          </ac:picMkLst>
        </pc:picChg>
        <pc:cxnChg chg="del">
          <ac:chgData name="Min Gao" userId="f4f907a3-1bf3-41e5-95d9-efd655a972c7" providerId="ADAL" clId="{8E3EAFBF-D30B-457A-98AC-C05D2E0F44BB}" dt="2024-04-18T23:06:40.870" v="7926" actId="478"/>
          <ac:cxnSpMkLst>
            <pc:docMk/>
            <pc:sldMk cId="2759648854" sldId="2010"/>
            <ac:cxnSpMk id="26" creationId="{BAE3BF29-AABB-030C-A9DB-D250333FAB6C}"/>
          </ac:cxnSpMkLst>
        </pc:cxnChg>
        <pc:cxnChg chg="del mod topLvl">
          <ac:chgData name="Min Gao" userId="f4f907a3-1bf3-41e5-95d9-efd655a972c7" providerId="ADAL" clId="{8E3EAFBF-D30B-457A-98AC-C05D2E0F44BB}" dt="2024-04-26T22:54:42.509" v="14660" actId="478"/>
          <ac:cxnSpMkLst>
            <pc:docMk/>
            <pc:sldMk cId="2759648854" sldId="2010"/>
            <ac:cxnSpMk id="27" creationId="{D97CFE44-14E2-3788-B8CF-CA70B1DE7D26}"/>
          </ac:cxnSpMkLst>
        </pc:cxnChg>
        <pc:cxnChg chg="del">
          <ac:chgData name="Min Gao" userId="f4f907a3-1bf3-41e5-95d9-efd655a972c7" providerId="ADAL" clId="{8E3EAFBF-D30B-457A-98AC-C05D2E0F44BB}" dt="2024-04-18T23:04:12.750" v="7896" actId="478"/>
          <ac:cxnSpMkLst>
            <pc:docMk/>
            <pc:sldMk cId="2759648854" sldId="2010"/>
            <ac:cxnSpMk id="30" creationId="{31DB4D8F-C2C9-DC4D-B220-5DB68FEABC22}"/>
          </ac:cxnSpMkLst>
        </pc:cxnChg>
      </pc:sldChg>
      <pc:sldChg chg="addSp delSp modSp add mod ord modAnim">
        <pc:chgData name="Min Gao" userId="f4f907a3-1bf3-41e5-95d9-efd655a972c7" providerId="ADAL" clId="{8E3EAFBF-D30B-457A-98AC-C05D2E0F44BB}" dt="2024-04-26T06:16:22.374" v="13597" actId="404"/>
        <pc:sldMkLst>
          <pc:docMk/>
          <pc:sldMk cId="450639188" sldId="2011"/>
        </pc:sldMkLst>
        <pc:spChg chg="add mod">
          <ac:chgData name="Min Gao" userId="f4f907a3-1bf3-41e5-95d9-efd655a972c7" providerId="ADAL" clId="{8E3EAFBF-D30B-457A-98AC-C05D2E0F44BB}" dt="2024-04-26T06:16:22.374" v="13597" actId="404"/>
          <ac:spMkLst>
            <pc:docMk/>
            <pc:sldMk cId="450639188" sldId="2011"/>
            <ac:spMk id="2" creationId="{380BCAC6-673E-39FA-24DD-BFC31C7D3E7D}"/>
          </ac:spMkLst>
        </pc:spChg>
        <pc:spChg chg="del mod topLvl">
          <ac:chgData name="Min Gao" userId="f4f907a3-1bf3-41e5-95d9-efd655a972c7" providerId="ADAL" clId="{8E3EAFBF-D30B-457A-98AC-C05D2E0F44BB}" dt="2024-04-22T18:49:04.300" v="12105" actId="478"/>
          <ac:spMkLst>
            <pc:docMk/>
            <pc:sldMk cId="450639188" sldId="2011"/>
            <ac:spMk id="38" creationId="{E781A1DB-8EB0-6A95-77C4-49B14432051A}"/>
          </ac:spMkLst>
        </pc:spChg>
        <pc:spChg chg="del mod topLvl">
          <ac:chgData name="Min Gao" userId="f4f907a3-1bf3-41e5-95d9-efd655a972c7" providerId="ADAL" clId="{8E3EAFBF-D30B-457A-98AC-C05D2E0F44BB}" dt="2024-04-22T18:49:04.300" v="12105" actId="478"/>
          <ac:spMkLst>
            <pc:docMk/>
            <pc:sldMk cId="450639188" sldId="2011"/>
            <ac:spMk id="40" creationId="{52CE341B-29B1-6BA1-51B5-9CB452911ACE}"/>
          </ac:spMkLst>
        </pc:spChg>
        <pc:spChg chg="del mod topLvl">
          <ac:chgData name="Min Gao" userId="f4f907a3-1bf3-41e5-95d9-efd655a972c7" providerId="ADAL" clId="{8E3EAFBF-D30B-457A-98AC-C05D2E0F44BB}" dt="2024-04-22T18:49:04.300" v="12105" actId="478"/>
          <ac:spMkLst>
            <pc:docMk/>
            <pc:sldMk cId="450639188" sldId="2011"/>
            <ac:spMk id="42" creationId="{C2CEAAB1-8C4D-9503-F5A4-6C59B604AF88}"/>
          </ac:spMkLst>
        </pc:spChg>
        <pc:spChg chg="del mod topLvl">
          <ac:chgData name="Min Gao" userId="f4f907a3-1bf3-41e5-95d9-efd655a972c7" providerId="ADAL" clId="{8E3EAFBF-D30B-457A-98AC-C05D2E0F44BB}" dt="2024-04-22T18:49:04.300" v="12105" actId="478"/>
          <ac:spMkLst>
            <pc:docMk/>
            <pc:sldMk cId="450639188" sldId="2011"/>
            <ac:spMk id="44" creationId="{8D1B1687-E935-D0CE-E6AE-4AA99DCB071D}"/>
          </ac:spMkLst>
        </pc:spChg>
        <pc:spChg chg="del mod topLvl">
          <ac:chgData name="Min Gao" userId="f4f907a3-1bf3-41e5-95d9-efd655a972c7" providerId="ADAL" clId="{8E3EAFBF-D30B-457A-98AC-C05D2E0F44BB}" dt="2024-04-22T18:49:04.300" v="12105" actId="478"/>
          <ac:spMkLst>
            <pc:docMk/>
            <pc:sldMk cId="450639188" sldId="2011"/>
            <ac:spMk id="45" creationId="{FD2CDD89-4A30-7CB2-ED5F-1C71F2AC7224}"/>
          </ac:spMkLst>
        </pc:spChg>
        <pc:spChg chg="del mod topLvl">
          <ac:chgData name="Min Gao" userId="f4f907a3-1bf3-41e5-95d9-efd655a972c7" providerId="ADAL" clId="{8E3EAFBF-D30B-457A-98AC-C05D2E0F44BB}" dt="2024-04-22T18:49:10.511" v="12106" actId="478"/>
          <ac:spMkLst>
            <pc:docMk/>
            <pc:sldMk cId="450639188" sldId="2011"/>
            <ac:spMk id="46" creationId="{B9A7FE4D-D220-8744-0BA7-9E5247562174}"/>
          </ac:spMkLst>
        </pc:spChg>
        <pc:spChg chg="del mod topLvl">
          <ac:chgData name="Min Gao" userId="f4f907a3-1bf3-41e5-95d9-efd655a972c7" providerId="ADAL" clId="{8E3EAFBF-D30B-457A-98AC-C05D2E0F44BB}" dt="2024-04-22T18:49:10.511" v="12106" actId="478"/>
          <ac:spMkLst>
            <pc:docMk/>
            <pc:sldMk cId="450639188" sldId="2011"/>
            <ac:spMk id="47" creationId="{5AE207A1-D6A3-54FD-6E62-020D7232D3A2}"/>
          </ac:spMkLst>
        </pc:spChg>
        <pc:spChg chg="del mod topLvl">
          <ac:chgData name="Min Gao" userId="f4f907a3-1bf3-41e5-95d9-efd655a972c7" providerId="ADAL" clId="{8E3EAFBF-D30B-457A-98AC-C05D2E0F44BB}" dt="2024-04-22T18:49:10.511" v="12106" actId="478"/>
          <ac:spMkLst>
            <pc:docMk/>
            <pc:sldMk cId="450639188" sldId="2011"/>
            <ac:spMk id="48" creationId="{C51A4932-19CE-E84F-73A2-B2DDA0E713E7}"/>
          </ac:spMkLst>
        </pc:spChg>
        <pc:spChg chg="del mod topLvl">
          <ac:chgData name="Min Gao" userId="f4f907a3-1bf3-41e5-95d9-efd655a972c7" providerId="ADAL" clId="{8E3EAFBF-D30B-457A-98AC-C05D2E0F44BB}" dt="2024-04-22T18:49:10.511" v="12106" actId="478"/>
          <ac:spMkLst>
            <pc:docMk/>
            <pc:sldMk cId="450639188" sldId="2011"/>
            <ac:spMk id="49" creationId="{ADB37F06-3524-B93F-EE1F-F277E1364ED9}"/>
          </ac:spMkLst>
        </pc:spChg>
        <pc:spChg chg="del mod topLvl">
          <ac:chgData name="Min Gao" userId="f4f907a3-1bf3-41e5-95d9-efd655a972c7" providerId="ADAL" clId="{8E3EAFBF-D30B-457A-98AC-C05D2E0F44BB}" dt="2024-04-22T18:49:10.511" v="12106" actId="478"/>
          <ac:spMkLst>
            <pc:docMk/>
            <pc:sldMk cId="450639188" sldId="2011"/>
            <ac:spMk id="50" creationId="{5B8E9DB1-335F-93E0-DB80-A140C41C6BF4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1" creationId="{7DE33A2E-354F-BA21-000D-1EABA99B4D95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2" creationId="{357A947E-9006-975E-EBC7-6952D9B43AC0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3" creationId="{C0FCF952-D66C-A8C5-FA64-BCB5685CCA68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4" creationId="{191228D1-94CD-221F-150F-32892D8DC7DC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5" creationId="{DD1C56E0-547E-AFBE-A06D-95991566AB67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6" creationId="{7508C15B-E3A6-EDA2-23B5-91A5980FD07B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57" creationId="{6318E63D-0A30-179D-3866-F2359172E3ED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92" creationId="{4B179792-EFA6-F9A4-A4A6-8DF32ABD7331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94" creationId="{DCD141CF-F769-226C-54D8-F2EBBC787538}"/>
          </ac:spMkLst>
        </pc:spChg>
        <pc:spChg chg="mod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96" creationId="{D41776C2-02C1-A36B-7022-3C995F03719D}"/>
          </ac:spMkLst>
        </pc:spChg>
        <pc:spChg chg="mod topLvl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100" creationId="{AB610388-96CD-38DD-292D-A50829903595}"/>
          </ac:spMkLst>
        </pc:spChg>
        <pc:spChg chg="mod topLvl">
          <ac:chgData name="Min Gao" userId="f4f907a3-1bf3-41e5-95d9-efd655a972c7" providerId="ADAL" clId="{8E3EAFBF-D30B-457A-98AC-C05D2E0F44BB}" dt="2024-04-19T21:05:32.153" v="9499" actId="1038"/>
          <ac:spMkLst>
            <pc:docMk/>
            <pc:sldMk cId="450639188" sldId="2011"/>
            <ac:spMk id="101" creationId="{51480C91-E512-6A70-2781-A881C0F9E62E}"/>
          </ac:spMkLst>
        </pc:spChg>
        <pc:grpChg chg="add del mod topLvl">
          <ac:chgData name="Min Gao" userId="f4f907a3-1bf3-41e5-95d9-efd655a972c7" providerId="ADAL" clId="{8E3EAFBF-D30B-457A-98AC-C05D2E0F44BB}" dt="2024-04-22T18:48:33.250" v="12104" actId="165"/>
          <ac:grpSpMkLst>
            <pc:docMk/>
            <pc:sldMk cId="450639188" sldId="2011"/>
            <ac:grpSpMk id="5" creationId="{68FBBB08-B8EA-00FE-C67A-EDC334B534C7}"/>
          </ac:grpSpMkLst>
        </pc:grpChg>
        <pc:grpChg chg="add del mod">
          <ac:chgData name="Min Gao" userId="f4f907a3-1bf3-41e5-95d9-efd655a972c7" providerId="ADAL" clId="{8E3EAFBF-D30B-457A-98AC-C05D2E0F44BB}" dt="2024-04-19T20:14:28.810" v="8621" actId="165"/>
          <ac:grpSpMkLst>
            <pc:docMk/>
            <pc:sldMk cId="450639188" sldId="2011"/>
            <ac:grpSpMk id="6" creationId="{7ABD90DF-A47D-98B9-D7D0-DD7150C9308B}"/>
          </ac:grpSpMkLst>
        </pc:grpChg>
        <pc:grpChg chg="add mod">
          <ac:chgData name="Min Gao" userId="f4f907a3-1bf3-41e5-95d9-efd655a972c7" providerId="ADAL" clId="{8E3EAFBF-D30B-457A-98AC-C05D2E0F44BB}" dt="2024-04-22T18:55:41.692" v="12497" actId="164"/>
          <ac:grpSpMkLst>
            <pc:docMk/>
            <pc:sldMk cId="450639188" sldId="2011"/>
            <ac:grpSpMk id="106" creationId="{2C7199A6-2F54-1D13-5993-B1976FCE2DEF}"/>
          </ac:grpSpMkLst>
        </pc:grpChg>
        <pc:grpChg chg="add mod">
          <ac:chgData name="Min Gao" userId="f4f907a3-1bf3-41e5-95d9-efd655a972c7" providerId="ADAL" clId="{8E3EAFBF-D30B-457A-98AC-C05D2E0F44BB}" dt="2024-04-22T18:55:41.692" v="12497" actId="164"/>
          <ac:grpSpMkLst>
            <pc:docMk/>
            <pc:sldMk cId="450639188" sldId="2011"/>
            <ac:grpSpMk id="107" creationId="{0BF03472-AE92-BE77-2C5B-178E71BF0A8E}"/>
          </ac:grpSpMkLst>
        </pc:grpChg>
        <pc:grpChg chg="add mod">
          <ac:chgData name="Min Gao" userId="f4f907a3-1bf3-41e5-95d9-efd655a972c7" providerId="ADAL" clId="{8E3EAFBF-D30B-457A-98AC-C05D2E0F44BB}" dt="2024-04-22T18:55:41.692" v="12497" actId="164"/>
          <ac:grpSpMkLst>
            <pc:docMk/>
            <pc:sldMk cId="450639188" sldId="2011"/>
            <ac:grpSpMk id="108" creationId="{9FD1755B-97C7-F98D-F76D-2FA9F773DA7C}"/>
          </ac:grpSpMkLst>
        </pc:grp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3" creationId="{4ADC0EC0-95E9-6950-6005-E6310753A1C2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4" creationId="{A6640999-2779-AA0E-3B48-D783D0B9A8B3}"/>
          </ac:picMkLst>
        </pc:picChg>
        <pc:picChg chg="mod topLvl">
          <ac:chgData name="Min Gao" userId="f4f907a3-1bf3-41e5-95d9-efd655a972c7" providerId="ADAL" clId="{8E3EAFBF-D30B-457A-98AC-C05D2E0F44BB}" dt="2024-04-22T18:55:38.567" v="12496" actId="164"/>
          <ac:picMkLst>
            <pc:docMk/>
            <pc:sldMk cId="450639188" sldId="2011"/>
            <ac:picMk id="7" creationId="{8FD72A10-B3DA-2651-406A-AA6EE536A357}"/>
          </ac:picMkLst>
        </pc:picChg>
        <pc:picChg chg="mod topLvl">
          <ac:chgData name="Min Gao" userId="f4f907a3-1bf3-41e5-95d9-efd655a972c7" providerId="ADAL" clId="{8E3EAFBF-D30B-457A-98AC-C05D2E0F44BB}" dt="2024-04-22T18:55:33.827" v="12495" actId="164"/>
          <ac:picMkLst>
            <pc:docMk/>
            <pc:sldMk cId="450639188" sldId="2011"/>
            <ac:picMk id="10" creationId="{57F6A2AC-16DF-4928-ECF8-DCAAD77189B7}"/>
          </ac:picMkLst>
        </pc:picChg>
        <pc:picChg chg="mod topLvl">
          <ac:chgData name="Min Gao" userId="f4f907a3-1bf3-41e5-95d9-efd655a972c7" providerId="ADAL" clId="{8E3EAFBF-D30B-457A-98AC-C05D2E0F44BB}" dt="2024-04-22T18:55:38.567" v="12496" actId="164"/>
          <ac:picMkLst>
            <pc:docMk/>
            <pc:sldMk cId="450639188" sldId="2011"/>
            <ac:picMk id="12" creationId="{222F458B-2CFC-5AA3-E6F9-6E49C5EAE524}"/>
          </ac:picMkLst>
        </pc:picChg>
        <pc:picChg chg="mod topLvl">
          <ac:chgData name="Min Gao" userId="f4f907a3-1bf3-41e5-95d9-efd655a972c7" providerId="ADAL" clId="{8E3EAFBF-D30B-457A-98AC-C05D2E0F44BB}" dt="2024-04-22T18:55:33.827" v="12495" actId="164"/>
          <ac:picMkLst>
            <pc:docMk/>
            <pc:sldMk cId="450639188" sldId="2011"/>
            <ac:picMk id="14" creationId="{1EDC82B8-5A7E-5CAE-D111-59FC5A3AB2FC}"/>
          </ac:picMkLst>
        </pc:picChg>
        <pc:picChg chg="mod topLvl">
          <ac:chgData name="Min Gao" userId="f4f907a3-1bf3-41e5-95d9-efd655a972c7" providerId="ADAL" clId="{8E3EAFBF-D30B-457A-98AC-C05D2E0F44BB}" dt="2024-04-22T18:55:38.567" v="12496" actId="164"/>
          <ac:picMkLst>
            <pc:docMk/>
            <pc:sldMk cId="450639188" sldId="2011"/>
            <ac:picMk id="16" creationId="{3B04E8F4-781B-2132-CEB7-ED70F19FEA49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17" creationId="{3E617979-3BB6-5586-725F-3BD8E93E3C75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19" creationId="{4D26F546-2334-DD40-AFE9-5D6B25878900}"/>
          </ac:picMkLst>
        </pc:picChg>
        <pc:picChg chg="mod topLvl">
          <ac:chgData name="Min Gao" userId="f4f907a3-1bf3-41e5-95d9-efd655a972c7" providerId="ADAL" clId="{8E3EAFBF-D30B-457A-98AC-C05D2E0F44BB}" dt="2024-04-22T18:55:33.827" v="12495" actId="164"/>
          <ac:picMkLst>
            <pc:docMk/>
            <pc:sldMk cId="450639188" sldId="2011"/>
            <ac:picMk id="20" creationId="{7F420D05-2D5D-DDD5-6DB8-AF7D03EA01A6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21" creationId="{D8B0B58B-E918-977B-A8E0-A2115D77A7E3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23" creationId="{670C0CBB-626D-6217-BCD3-714266CE9DB8}"/>
          </ac:picMkLst>
        </pc:picChg>
        <pc:picChg chg="mod topLvl">
          <ac:chgData name="Min Gao" userId="f4f907a3-1bf3-41e5-95d9-efd655a972c7" providerId="ADAL" clId="{8E3EAFBF-D30B-457A-98AC-C05D2E0F44BB}" dt="2024-04-22T18:55:38.567" v="12496" actId="164"/>
          <ac:picMkLst>
            <pc:docMk/>
            <pc:sldMk cId="450639188" sldId="2011"/>
            <ac:picMk id="24" creationId="{DFE0A2C3-8F9B-465A-4923-52FF278E0692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25" creationId="{C5D81995-CD28-B174-A0A7-4F3570401E1E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27" creationId="{16FF5EB0-F1E6-B556-1DDC-26E284A8264F}"/>
          </ac:picMkLst>
        </pc:picChg>
        <pc:picChg chg="mod topLvl">
          <ac:chgData name="Min Gao" userId="f4f907a3-1bf3-41e5-95d9-efd655a972c7" providerId="ADAL" clId="{8E3EAFBF-D30B-457A-98AC-C05D2E0F44BB}" dt="2024-04-22T18:55:33.827" v="12495" actId="164"/>
          <ac:picMkLst>
            <pc:docMk/>
            <pc:sldMk cId="450639188" sldId="2011"/>
            <ac:picMk id="28" creationId="{C6AD4565-8F29-6450-34D2-65EEB9AE4A54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29" creationId="{09115023-0F0E-368B-60D5-E7331E98BD87}"/>
          </ac:picMkLst>
        </pc:picChg>
        <pc:picChg chg="mod">
          <ac:chgData name="Min Gao" userId="f4f907a3-1bf3-41e5-95d9-efd655a972c7" providerId="ADAL" clId="{8E3EAFBF-D30B-457A-98AC-C05D2E0F44BB}" dt="2024-04-19T21:05:32.153" v="9499" actId="1038"/>
          <ac:picMkLst>
            <pc:docMk/>
            <pc:sldMk cId="450639188" sldId="2011"/>
            <ac:picMk id="31" creationId="{ECC4180B-6C80-93FC-66B2-E05A41B2DEF1}"/>
          </ac:picMkLst>
        </pc:picChg>
        <pc:picChg chg="mod topLvl">
          <ac:chgData name="Min Gao" userId="f4f907a3-1bf3-41e5-95d9-efd655a972c7" providerId="ADAL" clId="{8E3EAFBF-D30B-457A-98AC-C05D2E0F44BB}" dt="2024-04-22T18:55:38.567" v="12496" actId="164"/>
          <ac:picMkLst>
            <pc:docMk/>
            <pc:sldMk cId="450639188" sldId="2011"/>
            <ac:picMk id="32" creationId="{2CB6C316-291B-609A-B5CE-6CE89D66BC4D}"/>
          </ac:picMkLst>
        </pc:picChg>
        <pc:picChg chg="mod topLvl">
          <ac:chgData name="Min Gao" userId="f4f907a3-1bf3-41e5-95d9-efd655a972c7" providerId="ADAL" clId="{8E3EAFBF-D30B-457A-98AC-C05D2E0F44BB}" dt="2024-04-22T18:55:33.827" v="12495" actId="164"/>
          <ac:picMkLst>
            <pc:docMk/>
            <pc:sldMk cId="450639188" sldId="2011"/>
            <ac:picMk id="36" creationId="{24F23DB7-25E2-9226-2353-3158FCE2CA72}"/>
          </ac:picMkLst>
        </pc:picChg>
        <pc:cxnChg chg="mod topLvl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58" creationId="{C34481C6-B72B-2343-2EF1-77821A4710C5}"/>
          </ac:cxnSpMkLst>
        </pc:cxnChg>
        <pc:cxnChg chg="add mod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60" creationId="{E0BBA366-6189-D323-9A43-09D5B6327CD9}"/>
          </ac:cxnSpMkLst>
        </pc:cxnChg>
        <pc:cxnChg chg="mod topLvl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61" creationId="{D3449814-55A2-9212-A9F7-8F5B7D3EC69D}"/>
          </ac:cxnSpMkLst>
        </pc:cxnChg>
        <pc:cxnChg chg="mod topLvl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64" creationId="{517C1E80-AE90-17E0-647A-A8D716A3D61A}"/>
          </ac:cxnSpMkLst>
        </pc:cxnChg>
        <pc:cxnChg chg="mod topLvl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65" creationId="{61758935-4BD8-3F0A-10AB-BDC5E03E049B}"/>
          </ac:cxnSpMkLst>
        </pc:cxnChg>
        <pc:cxnChg chg="add mod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68" creationId="{DAC4E9EA-5885-EBEE-DC3A-75C4A575659B}"/>
          </ac:cxnSpMkLst>
        </pc:cxnChg>
        <pc:cxnChg chg="mod topLvl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70" creationId="{C750DFF3-A616-7B16-C62D-1CCA8F349B5C}"/>
          </ac:cxnSpMkLst>
        </pc:cxnChg>
        <pc:cxnChg chg="mod topLvl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71" creationId="{0A035727-4201-FEDF-5BDE-D891A66BDD6A}"/>
          </ac:cxnSpMkLst>
        </pc:cxnChg>
        <pc:cxnChg chg="add mod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73" creationId="{4F7D7A8E-E65D-531B-9F09-9CD2712B414F}"/>
          </ac:cxnSpMkLst>
        </pc:cxnChg>
        <pc:cxnChg chg="add mod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76" creationId="{9DF32BE0-398D-B332-CF6E-BF6E55708547}"/>
          </ac:cxnSpMkLst>
        </pc:cxnChg>
        <pc:cxnChg chg="mod topLvl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78" creationId="{31041805-971F-77AC-ED9D-EFA3090A547F}"/>
          </ac:cxnSpMkLst>
        </pc:cxnChg>
        <pc:cxnChg chg="mod topLvl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79" creationId="{44D749DC-0117-6410-C410-09B292D07491}"/>
          </ac:cxnSpMkLst>
        </pc:cxnChg>
        <pc:cxnChg chg="add mod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81" creationId="{A091D87E-2205-2E03-A038-7427D7C57F86}"/>
          </ac:cxnSpMkLst>
        </pc:cxnChg>
        <pc:cxnChg chg="mod topLvl">
          <ac:chgData name="Min Gao" userId="f4f907a3-1bf3-41e5-95d9-efd655a972c7" providerId="ADAL" clId="{8E3EAFBF-D30B-457A-98AC-C05D2E0F44BB}" dt="2024-04-22T18:55:38.567" v="12496" actId="164"/>
          <ac:cxnSpMkLst>
            <pc:docMk/>
            <pc:sldMk cId="450639188" sldId="2011"/>
            <ac:cxnSpMk id="82" creationId="{443FC021-496D-3C6C-A243-5955D4CF3812}"/>
          </ac:cxnSpMkLst>
        </pc:cxnChg>
        <pc:cxnChg chg="mod topLvl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83" creationId="{52221E9C-0C0A-E90D-DF1E-D478A7ECC7E1}"/>
          </ac:cxnSpMkLst>
        </pc:cxnChg>
        <pc:cxnChg chg="add mod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87" creationId="{D20BDB5F-56DC-0711-52ED-8B25C75B6294}"/>
          </ac:cxnSpMkLst>
        </pc:cxnChg>
        <pc:cxnChg chg="mod">
          <ac:chgData name="Min Gao" userId="f4f907a3-1bf3-41e5-95d9-efd655a972c7" providerId="ADAL" clId="{8E3EAFBF-D30B-457A-98AC-C05D2E0F44BB}" dt="2024-04-19T21:05:32.153" v="9499" actId="1038"/>
          <ac:cxnSpMkLst>
            <pc:docMk/>
            <pc:sldMk cId="450639188" sldId="2011"/>
            <ac:cxnSpMk id="91" creationId="{F5DFFA33-4677-5D92-27EE-E0526125191D}"/>
          </ac:cxnSpMkLst>
        </pc:cxnChg>
        <pc:cxnChg chg="mod">
          <ac:chgData name="Min Gao" userId="f4f907a3-1bf3-41e5-95d9-efd655a972c7" providerId="ADAL" clId="{8E3EAFBF-D30B-457A-98AC-C05D2E0F44BB}" dt="2024-04-19T21:05:32.153" v="9499" actId="1038"/>
          <ac:cxnSpMkLst>
            <pc:docMk/>
            <pc:sldMk cId="450639188" sldId="2011"/>
            <ac:cxnSpMk id="93" creationId="{2ECB91EC-5A48-8DF3-9B2B-8DDF16749B87}"/>
          </ac:cxnSpMkLst>
        </pc:cxnChg>
        <pc:cxnChg chg="mod">
          <ac:chgData name="Min Gao" userId="f4f907a3-1bf3-41e5-95d9-efd655a972c7" providerId="ADAL" clId="{8E3EAFBF-D30B-457A-98AC-C05D2E0F44BB}" dt="2024-04-19T21:05:32.153" v="9499" actId="1038"/>
          <ac:cxnSpMkLst>
            <pc:docMk/>
            <pc:sldMk cId="450639188" sldId="2011"/>
            <ac:cxnSpMk id="95" creationId="{1563A6E6-E931-A982-AAD3-D3BA38BB9937}"/>
          </ac:cxnSpMkLst>
        </pc:cxnChg>
        <pc:cxnChg chg="add mod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97" creationId="{DDDA0B1B-D82A-7878-2492-2ECFFEBB7BEA}"/>
          </ac:cxnSpMkLst>
        </pc:cxnChg>
        <pc:cxnChg chg="add mod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102" creationId="{BBF058F4-A139-E27E-71E9-2C119D6A48A6}"/>
          </ac:cxnSpMkLst>
        </pc:cxnChg>
        <pc:cxnChg chg="add mod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103" creationId="{35F32CA2-7900-F5C9-C3C7-09C2AA983A6E}"/>
          </ac:cxnSpMkLst>
        </pc:cxnChg>
        <pc:cxnChg chg="add mod">
          <ac:chgData name="Min Gao" userId="f4f907a3-1bf3-41e5-95d9-efd655a972c7" providerId="ADAL" clId="{8E3EAFBF-D30B-457A-98AC-C05D2E0F44BB}" dt="2024-04-22T18:55:33.827" v="12495" actId="164"/>
          <ac:cxnSpMkLst>
            <pc:docMk/>
            <pc:sldMk cId="450639188" sldId="2011"/>
            <ac:cxnSpMk id="105" creationId="{0E6371BF-F6D8-A4A4-4ABB-104F197B6CF7}"/>
          </ac:cxnSpMkLst>
        </pc:cxnChg>
      </pc:sldChg>
      <pc:sldChg chg="new del">
        <pc:chgData name="Min Gao" userId="f4f907a3-1bf3-41e5-95d9-efd655a972c7" providerId="ADAL" clId="{8E3EAFBF-D30B-457A-98AC-C05D2E0F44BB}" dt="2024-04-19T19:36:12.682" v="8232" actId="47"/>
        <pc:sldMkLst>
          <pc:docMk/>
          <pc:sldMk cId="655780329" sldId="2011"/>
        </pc:sldMkLst>
      </pc:sldChg>
      <pc:sldChg chg="addSp delSp modSp new mod modNotesTx">
        <pc:chgData name="Min Gao" userId="f4f907a3-1bf3-41e5-95d9-efd655a972c7" providerId="ADAL" clId="{8E3EAFBF-D30B-457A-98AC-C05D2E0F44BB}" dt="2024-04-26T06:17:16.896" v="13616" actId="1037"/>
        <pc:sldMkLst>
          <pc:docMk/>
          <pc:sldMk cId="1802427444" sldId="2012"/>
        </pc:sldMkLst>
        <pc:spChg chg="del">
          <ac:chgData name="Min Gao" userId="f4f907a3-1bf3-41e5-95d9-efd655a972c7" providerId="ADAL" clId="{8E3EAFBF-D30B-457A-98AC-C05D2E0F44BB}" dt="2024-04-19T20:40:18.242" v="8762" actId="478"/>
          <ac:spMkLst>
            <pc:docMk/>
            <pc:sldMk cId="1802427444" sldId="2012"/>
            <ac:spMk id="2" creationId="{01D6F509-6ECB-482D-21C7-D5B61A555310}"/>
          </ac:spMkLst>
        </pc:spChg>
        <pc:spChg chg="del">
          <ac:chgData name="Min Gao" userId="f4f907a3-1bf3-41e5-95d9-efd655a972c7" providerId="ADAL" clId="{8E3EAFBF-D30B-457A-98AC-C05D2E0F44BB}" dt="2024-04-19T20:40:18.242" v="8762" actId="478"/>
          <ac:spMkLst>
            <pc:docMk/>
            <pc:sldMk cId="1802427444" sldId="2012"/>
            <ac:spMk id="3" creationId="{6883D100-EB6F-34FC-D637-C251E101E0DE}"/>
          </ac:spMkLst>
        </pc:spChg>
        <pc:spChg chg="add mod topLvl">
          <ac:chgData name="Min Gao" userId="f4f907a3-1bf3-41e5-95d9-efd655a972c7" providerId="ADAL" clId="{8E3EAFBF-D30B-457A-98AC-C05D2E0F44BB}" dt="2024-04-19T21:01:31.348" v="9189" actId="164"/>
          <ac:spMkLst>
            <pc:docMk/>
            <pc:sldMk cId="1802427444" sldId="2012"/>
            <ac:spMk id="14" creationId="{4F43A9E1-A7A4-BD1F-FA45-76A9CB19C7F0}"/>
          </ac:spMkLst>
        </pc:spChg>
        <pc:spChg chg="add del mod">
          <ac:chgData name="Min Gao" userId="f4f907a3-1bf3-41e5-95d9-efd655a972c7" providerId="ADAL" clId="{8E3EAFBF-D30B-457A-98AC-C05D2E0F44BB}" dt="2024-04-19T20:50:17.240" v="8887" actId="478"/>
          <ac:spMkLst>
            <pc:docMk/>
            <pc:sldMk cId="1802427444" sldId="2012"/>
            <ac:spMk id="15" creationId="{4A0A8E07-94AD-38DC-530A-A3C60C5CE11C}"/>
          </ac:spMkLst>
        </pc:spChg>
        <pc:spChg chg="add mod">
          <ac:chgData name="Min Gao" userId="f4f907a3-1bf3-41e5-95d9-efd655a972c7" providerId="ADAL" clId="{8E3EAFBF-D30B-457A-98AC-C05D2E0F44BB}" dt="2024-04-19T21:04:43.344" v="9463" actId="14100"/>
          <ac:spMkLst>
            <pc:docMk/>
            <pc:sldMk cId="1802427444" sldId="2012"/>
            <ac:spMk id="30" creationId="{B429A7FE-574E-C30E-92E4-2B8AF04ADBF0}"/>
          </ac:spMkLst>
        </pc:spChg>
        <pc:spChg chg="add mod">
          <ac:chgData name="Min Gao" userId="f4f907a3-1bf3-41e5-95d9-efd655a972c7" providerId="ADAL" clId="{8E3EAFBF-D30B-457A-98AC-C05D2E0F44BB}" dt="2024-04-19T21:02:16.827" v="9223" actId="14100"/>
          <ac:spMkLst>
            <pc:docMk/>
            <pc:sldMk cId="1802427444" sldId="2012"/>
            <ac:spMk id="31" creationId="{2037E02C-3C0E-7181-8608-AD0219F79B65}"/>
          </ac:spMkLst>
        </pc:spChg>
        <pc:spChg chg="add del mod">
          <ac:chgData name="Min Gao" userId="f4f907a3-1bf3-41e5-95d9-efd655a972c7" providerId="ADAL" clId="{8E3EAFBF-D30B-457A-98AC-C05D2E0F44BB}" dt="2024-04-19T20:57:16.578" v="9160" actId="478"/>
          <ac:spMkLst>
            <pc:docMk/>
            <pc:sldMk cId="1802427444" sldId="2012"/>
            <ac:spMk id="32" creationId="{409537C4-E313-7051-A271-6AE7853C62CB}"/>
          </ac:spMkLst>
        </pc:spChg>
        <pc:spChg chg="add mod">
          <ac:chgData name="Min Gao" userId="f4f907a3-1bf3-41e5-95d9-efd655a972c7" providerId="ADAL" clId="{8E3EAFBF-D30B-457A-98AC-C05D2E0F44BB}" dt="2024-04-26T06:17:10.785" v="13613" actId="1076"/>
          <ac:spMkLst>
            <pc:docMk/>
            <pc:sldMk cId="1802427444" sldId="2012"/>
            <ac:spMk id="33" creationId="{FE84C675-FF20-2CB9-F4EB-9ECB0A805E13}"/>
          </ac:spMkLst>
        </pc:spChg>
        <pc:spChg chg="add mod">
          <ac:chgData name="Min Gao" userId="f4f907a3-1bf3-41e5-95d9-efd655a972c7" providerId="ADAL" clId="{8E3EAFBF-D30B-457A-98AC-C05D2E0F44BB}" dt="2024-04-26T06:17:16.896" v="13616" actId="1037"/>
          <ac:spMkLst>
            <pc:docMk/>
            <pc:sldMk cId="1802427444" sldId="2012"/>
            <ac:spMk id="37" creationId="{92BDA508-BAC5-41B0-B67D-A2767E98802D}"/>
          </ac:spMkLst>
        </pc:spChg>
        <pc:grpChg chg="add del mod">
          <ac:chgData name="Min Gao" userId="f4f907a3-1bf3-41e5-95d9-efd655a972c7" providerId="ADAL" clId="{8E3EAFBF-D30B-457A-98AC-C05D2E0F44BB}" dt="2024-04-19T20:52:34.663" v="8977" actId="165"/>
          <ac:grpSpMkLst>
            <pc:docMk/>
            <pc:sldMk cId="1802427444" sldId="2012"/>
            <ac:grpSpMk id="25" creationId="{2AB916CE-B9E6-C069-185E-0B9533A1CA48}"/>
          </ac:grpSpMkLst>
        </pc:grpChg>
        <pc:grpChg chg="add mod">
          <ac:chgData name="Min Gao" userId="f4f907a3-1bf3-41e5-95d9-efd655a972c7" providerId="ADAL" clId="{8E3EAFBF-D30B-457A-98AC-C05D2E0F44BB}" dt="2024-04-26T06:17:16.896" v="13616" actId="1037"/>
          <ac:grpSpMkLst>
            <pc:docMk/>
            <pc:sldMk cId="1802427444" sldId="2012"/>
            <ac:grpSpMk id="36" creationId="{516BD256-C2D0-D63C-4855-218F816F2FC2}"/>
          </ac:grpSpMkLst>
        </pc:grpChg>
        <pc:picChg chg="add del mod">
          <ac:chgData name="Min Gao" userId="f4f907a3-1bf3-41e5-95d9-efd655a972c7" providerId="ADAL" clId="{8E3EAFBF-D30B-457A-98AC-C05D2E0F44BB}" dt="2024-04-19T20:45:40.824" v="8768" actId="478"/>
          <ac:picMkLst>
            <pc:docMk/>
            <pc:sldMk cId="1802427444" sldId="2012"/>
            <ac:picMk id="5" creationId="{727E71E9-629F-2E33-AB5D-1D2908D7DD1C}"/>
          </ac:picMkLst>
        </pc:picChg>
        <pc:picChg chg="add mod topLvl">
          <ac:chgData name="Min Gao" userId="f4f907a3-1bf3-41e5-95d9-efd655a972c7" providerId="ADAL" clId="{8E3EAFBF-D30B-457A-98AC-C05D2E0F44BB}" dt="2024-04-19T21:01:31.348" v="9189" actId="164"/>
          <ac:picMkLst>
            <pc:docMk/>
            <pc:sldMk cId="1802427444" sldId="2012"/>
            <ac:picMk id="7" creationId="{D014B1A4-97CD-CDED-1A87-188814C6296B}"/>
          </ac:picMkLst>
        </pc:picChg>
        <pc:picChg chg="add del mod">
          <ac:chgData name="Min Gao" userId="f4f907a3-1bf3-41e5-95d9-efd655a972c7" providerId="ADAL" clId="{8E3EAFBF-D30B-457A-98AC-C05D2E0F44BB}" dt="2024-04-19T20:50:17.240" v="8887" actId="478"/>
          <ac:picMkLst>
            <pc:docMk/>
            <pc:sldMk cId="1802427444" sldId="2012"/>
            <ac:picMk id="9" creationId="{F73326A1-5D2B-B7C5-11C2-AE2EF45C5C09}"/>
          </ac:picMkLst>
        </pc:picChg>
        <pc:picChg chg="add mod topLvl modCrop">
          <ac:chgData name="Min Gao" userId="f4f907a3-1bf3-41e5-95d9-efd655a972c7" providerId="ADAL" clId="{8E3EAFBF-D30B-457A-98AC-C05D2E0F44BB}" dt="2024-04-19T21:01:31.348" v="9189" actId="164"/>
          <ac:picMkLst>
            <pc:docMk/>
            <pc:sldMk cId="1802427444" sldId="2012"/>
            <ac:picMk id="11" creationId="{DE2448CD-46D5-CF77-0238-B814ECCE8461}"/>
          </ac:picMkLst>
        </pc:picChg>
        <pc:picChg chg="add del mod modCrop">
          <ac:chgData name="Min Gao" userId="f4f907a3-1bf3-41e5-95d9-efd655a972c7" providerId="ADAL" clId="{8E3EAFBF-D30B-457A-98AC-C05D2E0F44BB}" dt="2024-04-19T20:47:12.086" v="8790" actId="478"/>
          <ac:picMkLst>
            <pc:docMk/>
            <pc:sldMk cId="1802427444" sldId="2012"/>
            <ac:picMk id="13" creationId="{429964D9-ED64-70F5-64D5-D0F908F20B83}"/>
          </ac:picMkLst>
        </pc:picChg>
        <pc:picChg chg="add mod">
          <ac:chgData name="Min Gao" userId="f4f907a3-1bf3-41e5-95d9-efd655a972c7" providerId="ADAL" clId="{8E3EAFBF-D30B-457A-98AC-C05D2E0F44BB}" dt="2024-04-26T06:17:16.896" v="13616" actId="1037"/>
          <ac:picMkLst>
            <pc:docMk/>
            <pc:sldMk cId="1802427444" sldId="2012"/>
            <ac:picMk id="35" creationId="{1BFBD6AC-8F88-4BF7-C4AC-28B0708A724D}"/>
          </ac:picMkLst>
        </pc:picChg>
        <pc:cxnChg chg="add mod topLvl">
          <ac:chgData name="Min Gao" userId="f4f907a3-1bf3-41e5-95d9-efd655a972c7" providerId="ADAL" clId="{8E3EAFBF-D30B-457A-98AC-C05D2E0F44BB}" dt="2024-04-19T21:01:31.348" v="9189" actId="164"/>
          <ac:cxnSpMkLst>
            <pc:docMk/>
            <pc:sldMk cId="1802427444" sldId="2012"/>
            <ac:cxnSpMk id="17" creationId="{5675534A-D9E5-616A-096D-C6F48A5981BC}"/>
          </ac:cxnSpMkLst>
        </pc:cxnChg>
        <pc:cxnChg chg="add mod topLvl">
          <ac:chgData name="Min Gao" userId="f4f907a3-1bf3-41e5-95d9-efd655a972c7" providerId="ADAL" clId="{8E3EAFBF-D30B-457A-98AC-C05D2E0F44BB}" dt="2024-04-19T21:01:31.348" v="9189" actId="164"/>
          <ac:cxnSpMkLst>
            <pc:docMk/>
            <pc:sldMk cId="1802427444" sldId="2012"/>
            <ac:cxnSpMk id="19" creationId="{985EF0F2-9156-1E83-EF3B-04B84F66208D}"/>
          </ac:cxnSpMkLst>
        </pc:cxnChg>
        <pc:cxnChg chg="add mod topLvl">
          <ac:chgData name="Min Gao" userId="f4f907a3-1bf3-41e5-95d9-efd655a972c7" providerId="ADAL" clId="{8E3EAFBF-D30B-457A-98AC-C05D2E0F44BB}" dt="2024-04-19T21:01:31.348" v="9189" actId="164"/>
          <ac:cxnSpMkLst>
            <pc:docMk/>
            <pc:sldMk cId="1802427444" sldId="2012"/>
            <ac:cxnSpMk id="22" creationId="{6D98A150-2221-0250-8E3D-811B69BC142B}"/>
          </ac:cxnSpMkLst>
        </pc:cxnChg>
        <pc:cxnChg chg="add del mod">
          <ac:chgData name="Min Gao" userId="f4f907a3-1bf3-41e5-95d9-efd655a972c7" providerId="ADAL" clId="{8E3EAFBF-D30B-457A-98AC-C05D2E0F44BB}" dt="2024-04-19T21:05:15.090" v="9482" actId="478"/>
          <ac:cxnSpMkLst>
            <pc:docMk/>
            <pc:sldMk cId="1802427444" sldId="2012"/>
            <ac:cxnSpMk id="38" creationId="{8202C857-341D-F145-E5CE-2912C5FFB063}"/>
          </ac:cxnSpMkLst>
        </pc:cxnChg>
        <pc:cxnChg chg="add del mod">
          <ac:chgData name="Min Gao" userId="f4f907a3-1bf3-41e5-95d9-efd655a972c7" providerId="ADAL" clId="{8E3EAFBF-D30B-457A-98AC-C05D2E0F44BB}" dt="2024-04-19T21:05:15.090" v="9482" actId="478"/>
          <ac:cxnSpMkLst>
            <pc:docMk/>
            <pc:sldMk cId="1802427444" sldId="2012"/>
            <ac:cxnSpMk id="39" creationId="{5F1163AA-B132-DCFA-AD8B-CE9197B51595}"/>
          </ac:cxnSpMkLst>
        </pc:cxnChg>
        <pc:cxnChg chg="add mod">
          <ac:chgData name="Min Gao" userId="f4f907a3-1bf3-41e5-95d9-efd655a972c7" providerId="ADAL" clId="{8E3EAFBF-D30B-457A-98AC-C05D2E0F44BB}" dt="2024-04-26T06:17:16.896" v="13616" actId="1037"/>
          <ac:cxnSpMkLst>
            <pc:docMk/>
            <pc:sldMk cId="1802427444" sldId="2012"/>
            <ac:cxnSpMk id="40" creationId="{5793390E-D32B-93FD-A167-0CCF226C59CE}"/>
          </ac:cxnSpMkLst>
        </pc:cxnChg>
        <pc:cxnChg chg="add del mod">
          <ac:chgData name="Min Gao" userId="f4f907a3-1bf3-41e5-95d9-efd655a972c7" providerId="ADAL" clId="{8E3EAFBF-D30B-457A-98AC-C05D2E0F44BB}" dt="2024-04-19T21:05:15.090" v="9482" actId="478"/>
          <ac:cxnSpMkLst>
            <pc:docMk/>
            <pc:sldMk cId="1802427444" sldId="2012"/>
            <ac:cxnSpMk id="41" creationId="{7DDDA07E-BA0D-C6C2-A7D4-E7AC14ED79DB}"/>
          </ac:cxnSpMkLst>
        </pc:cxnChg>
        <pc:cxnChg chg="add del mod">
          <ac:chgData name="Min Gao" userId="f4f907a3-1bf3-41e5-95d9-efd655a972c7" providerId="ADAL" clId="{8E3EAFBF-D30B-457A-98AC-C05D2E0F44BB}" dt="2024-04-19T21:05:15.090" v="9482" actId="478"/>
          <ac:cxnSpMkLst>
            <pc:docMk/>
            <pc:sldMk cId="1802427444" sldId="2012"/>
            <ac:cxnSpMk id="42" creationId="{69A93DD5-7FC7-C56C-6310-F422CD7DE4B2}"/>
          </ac:cxnSpMkLst>
        </pc:cxnChg>
      </pc:sldChg>
      <pc:sldChg chg="addSp delSp modSp add mod modAnim modNotesTx">
        <pc:chgData name="Min Gao" userId="f4f907a3-1bf3-41e5-95d9-efd655a972c7" providerId="ADAL" clId="{8E3EAFBF-D30B-457A-98AC-C05D2E0F44BB}" dt="2024-04-29T19:33:03.154" v="16285" actId="1076"/>
        <pc:sldMkLst>
          <pc:docMk/>
          <pc:sldMk cId="2156077519" sldId="2013"/>
        </pc:sldMkLst>
        <pc:spChg chg="add del mod topLvl">
          <ac:chgData name="Min Gao" userId="f4f907a3-1bf3-41e5-95d9-efd655a972c7" providerId="ADAL" clId="{8E3EAFBF-D30B-457A-98AC-C05D2E0F44BB}" dt="2024-04-19T22:45:22.422" v="10875" actId="478"/>
          <ac:spMkLst>
            <pc:docMk/>
            <pc:sldMk cId="2156077519" sldId="2013"/>
            <ac:spMk id="11" creationId="{7302DC2C-CEC7-0812-1EB4-CAE8589AFAD8}"/>
          </ac:spMkLst>
        </pc:spChg>
        <pc:spChg chg="mod">
          <ac:chgData name="Min Gao" userId="f4f907a3-1bf3-41e5-95d9-efd655a972c7" providerId="ADAL" clId="{8E3EAFBF-D30B-457A-98AC-C05D2E0F44BB}" dt="2024-04-26T06:09:29.926" v="13402" actId="404"/>
          <ac:spMkLst>
            <pc:docMk/>
            <pc:sldMk cId="2156077519" sldId="2013"/>
            <ac:spMk id="15" creationId="{3BBE2444-2529-2CC9-3494-B31382076EFD}"/>
          </ac:spMkLst>
        </pc:spChg>
        <pc:spChg chg="del mod topLvl">
          <ac:chgData name="Min Gao" userId="f4f907a3-1bf3-41e5-95d9-efd655a972c7" providerId="ADAL" clId="{8E3EAFBF-D30B-457A-98AC-C05D2E0F44BB}" dt="2024-04-19T22:43:27.670" v="10852" actId="478"/>
          <ac:spMkLst>
            <pc:docMk/>
            <pc:sldMk cId="2156077519" sldId="2013"/>
            <ac:spMk id="38" creationId="{0603ACF4-F15C-BFED-5CE1-7A037205D190}"/>
          </ac:spMkLst>
        </pc:spChg>
        <pc:spChg chg="del mod topLvl">
          <ac:chgData name="Min Gao" userId="f4f907a3-1bf3-41e5-95d9-efd655a972c7" providerId="ADAL" clId="{8E3EAFBF-D30B-457A-98AC-C05D2E0F44BB}" dt="2024-04-19T22:43:27.670" v="10852" actId="478"/>
          <ac:spMkLst>
            <pc:docMk/>
            <pc:sldMk cId="2156077519" sldId="2013"/>
            <ac:spMk id="39" creationId="{1013190B-694B-13B6-EDF2-072D5CF1336F}"/>
          </ac:spMkLst>
        </pc:spChg>
        <pc:spChg chg="add del mod topLvl">
          <ac:chgData name="Min Gao" userId="f4f907a3-1bf3-41e5-95d9-efd655a972c7" providerId="ADAL" clId="{8E3EAFBF-D30B-457A-98AC-C05D2E0F44BB}" dt="2024-04-19T22:45:22.422" v="10875" actId="478"/>
          <ac:spMkLst>
            <pc:docMk/>
            <pc:sldMk cId="2156077519" sldId="2013"/>
            <ac:spMk id="40" creationId="{560EBEE2-45A2-500E-0CEC-887E6E136087}"/>
          </ac:spMkLst>
        </pc:spChg>
        <pc:spChg chg="add del mod topLvl">
          <ac:chgData name="Min Gao" userId="f4f907a3-1bf3-41e5-95d9-efd655a972c7" providerId="ADAL" clId="{8E3EAFBF-D30B-457A-98AC-C05D2E0F44BB}" dt="2024-04-26T23:26:03.509" v="15334" actId="1035"/>
          <ac:spMkLst>
            <pc:docMk/>
            <pc:sldMk cId="2156077519" sldId="2013"/>
            <ac:spMk id="68" creationId="{23E4573F-CA0F-E3AB-87BF-623587A6C14D}"/>
          </ac:spMkLst>
        </pc:spChg>
        <pc:spChg chg="add del mod topLvl">
          <ac:chgData name="Min Gao" userId="f4f907a3-1bf3-41e5-95d9-efd655a972c7" providerId="ADAL" clId="{8E3EAFBF-D30B-457A-98AC-C05D2E0F44BB}" dt="2024-04-19T22:52:01.960" v="10948" actId="478"/>
          <ac:spMkLst>
            <pc:docMk/>
            <pc:sldMk cId="2156077519" sldId="2013"/>
            <ac:spMk id="69" creationId="{527034ED-E845-2FC5-B93D-02D21FF2A76B}"/>
          </ac:spMkLst>
        </pc:spChg>
        <pc:spChg chg="del mod">
          <ac:chgData name="Min Gao" userId="f4f907a3-1bf3-41e5-95d9-efd655a972c7" providerId="ADAL" clId="{8E3EAFBF-D30B-457A-98AC-C05D2E0F44BB}" dt="2024-04-26T23:23:09.333" v="15211" actId="478"/>
          <ac:spMkLst>
            <pc:docMk/>
            <pc:sldMk cId="2156077519" sldId="2013"/>
            <ac:spMk id="70" creationId="{AFB8FB53-281F-3ADA-2576-AADD13A9F0F4}"/>
          </ac:spMkLst>
        </pc:spChg>
        <pc:spChg chg="mod">
          <ac:chgData name="Min Gao" userId="f4f907a3-1bf3-41e5-95d9-efd655a972c7" providerId="ADAL" clId="{8E3EAFBF-D30B-457A-98AC-C05D2E0F44BB}" dt="2024-04-29T19:33:03.154" v="16285" actId="1076"/>
          <ac:spMkLst>
            <pc:docMk/>
            <pc:sldMk cId="2156077519" sldId="2013"/>
            <ac:spMk id="71" creationId="{41F1D7CB-0BF1-A671-853B-D04CE6C77A6A}"/>
          </ac:spMkLst>
        </pc:spChg>
        <pc:spChg chg="mod topLvl">
          <ac:chgData name="Min Gao" userId="f4f907a3-1bf3-41e5-95d9-efd655a972c7" providerId="ADAL" clId="{8E3EAFBF-D30B-457A-98AC-C05D2E0F44BB}" dt="2024-04-29T19:33:03.154" v="16285" actId="1076"/>
          <ac:spMkLst>
            <pc:docMk/>
            <pc:sldMk cId="2156077519" sldId="2013"/>
            <ac:spMk id="72" creationId="{A00D4A2A-95AB-7DE0-2EC5-AC604E85EB36}"/>
          </ac:spMkLst>
        </pc:spChg>
        <pc:spChg chg="del mod">
          <ac:chgData name="Min Gao" userId="f4f907a3-1bf3-41e5-95d9-efd655a972c7" providerId="ADAL" clId="{8E3EAFBF-D30B-457A-98AC-C05D2E0F44BB}" dt="2024-04-26T23:23:31.097" v="15220" actId="478"/>
          <ac:spMkLst>
            <pc:docMk/>
            <pc:sldMk cId="2156077519" sldId="2013"/>
            <ac:spMk id="73" creationId="{1A21D37D-CD5E-6F3B-6B4C-756A7264FB6E}"/>
          </ac:spMkLst>
        </pc:spChg>
        <pc:spChg chg="mod topLvl">
          <ac:chgData name="Min Gao" userId="f4f907a3-1bf3-41e5-95d9-efd655a972c7" providerId="ADAL" clId="{8E3EAFBF-D30B-457A-98AC-C05D2E0F44BB}" dt="2024-04-26T23:31:11.838" v="15583" actId="164"/>
          <ac:spMkLst>
            <pc:docMk/>
            <pc:sldMk cId="2156077519" sldId="2013"/>
            <ac:spMk id="74" creationId="{C7E3464F-ABF3-8EF9-42A0-F193DC1DF6C1}"/>
          </ac:spMkLst>
        </pc:spChg>
        <pc:spChg chg="mod topLvl">
          <ac:chgData name="Min Gao" userId="f4f907a3-1bf3-41e5-95d9-efd655a972c7" providerId="ADAL" clId="{8E3EAFBF-D30B-457A-98AC-C05D2E0F44BB}" dt="2024-04-26T23:31:11.838" v="15583" actId="164"/>
          <ac:spMkLst>
            <pc:docMk/>
            <pc:sldMk cId="2156077519" sldId="2013"/>
            <ac:spMk id="75" creationId="{A503F35C-BF59-CAA6-492A-7E146DDE94F1}"/>
          </ac:spMkLst>
        </pc:spChg>
        <pc:spChg chg="add del mod">
          <ac:chgData name="Min Gao" userId="f4f907a3-1bf3-41e5-95d9-efd655a972c7" providerId="ADAL" clId="{8E3EAFBF-D30B-457A-98AC-C05D2E0F44BB}" dt="2024-04-19T22:50:47.178" v="10933" actId="11529"/>
          <ac:spMkLst>
            <pc:docMk/>
            <pc:sldMk cId="2156077519" sldId="2013"/>
            <ac:spMk id="151" creationId="{3141485E-EA9B-00B7-E112-BC3373BF9C26}"/>
          </ac:spMkLst>
        </pc:spChg>
        <pc:spChg chg="add mod">
          <ac:chgData name="Min Gao" userId="f4f907a3-1bf3-41e5-95d9-efd655a972c7" providerId="ADAL" clId="{8E3EAFBF-D30B-457A-98AC-C05D2E0F44BB}" dt="2024-04-26T23:29:37.698" v="15438" actId="1076"/>
          <ac:spMkLst>
            <pc:docMk/>
            <pc:sldMk cId="2156077519" sldId="2013"/>
            <ac:spMk id="155" creationId="{75B6C6FC-300B-D41C-9532-E19E4E80E6DF}"/>
          </ac:spMkLst>
        </pc:spChg>
        <pc:spChg chg="add del mod">
          <ac:chgData name="Min Gao" userId="f4f907a3-1bf3-41e5-95d9-efd655a972c7" providerId="ADAL" clId="{8E3EAFBF-D30B-457A-98AC-C05D2E0F44BB}" dt="2024-04-19T22:57:02.881" v="11038" actId="478"/>
          <ac:spMkLst>
            <pc:docMk/>
            <pc:sldMk cId="2156077519" sldId="2013"/>
            <ac:spMk id="157" creationId="{9D2D262A-34A4-2884-B880-36E21E7F29D1}"/>
          </ac:spMkLst>
        </pc:spChg>
        <pc:spChg chg="add del mod">
          <ac:chgData name="Min Gao" userId="f4f907a3-1bf3-41e5-95d9-efd655a972c7" providerId="ADAL" clId="{8E3EAFBF-D30B-457A-98AC-C05D2E0F44BB}" dt="2024-04-19T22:56:54.306" v="11037" actId="478"/>
          <ac:spMkLst>
            <pc:docMk/>
            <pc:sldMk cId="2156077519" sldId="2013"/>
            <ac:spMk id="158" creationId="{0EE9D942-948D-0A35-1C91-D58D3438F575}"/>
          </ac:spMkLst>
        </pc:spChg>
        <pc:grpChg chg="add del mod topLvl">
          <ac:chgData name="Min Gao" userId="f4f907a3-1bf3-41e5-95d9-efd655a972c7" providerId="ADAL" clId="{8E3EAFBF-D30B-457A-98AC-C05D2E0F44BB}" dt="2024-04-26T23:25:26.180" v="15281" actId="478"/>
          <ac:grpSpMkLst>
            <pc:docMk/>
            <pc:sldMk cId="2156077519" sldId="2013"/>
            <ac:grpSpMk id="2" creationId="{F48711BA-8985-4DAF-8335-04D2E3CBC61B}"/>
          </ac:grpSpMkLst>
        </pc:grpChg>
        <pc:grpChg chg="del mod topLvl">
          <ac:chgData name="Min Gao" userId="f4f907a3-1bf3-41e5-95d9-efd655a972c7" providerId="ADAL" clId="{8E3EAFBF-D30B-457A-98AC-C05D2E0F44BB}" dt="2024-04-26T23:24:21.479" v="15249" actId="165"/>
          <ac:grpSpMkLst>
            <pc:docMk/>
            <pc:sldMk cId="2156077519" sldId="2013"/>
            <ac:grpSpMk id="3" creationId="{34F1B356-AFA5-C5E3-EB76-FF562B1FE050}"/>
          </ac:grpSpMkLst>
        </pc:grpChg>
        <pc:grpChg chg="add del mod">
          <ac:chgData name="Min Gao" userId="f4f907a3-1bf3-41e5-95d9-efd655a972c7" providerId="ADAL" clId="{8E3EAFBF-D30B-457A-98AC-C05D2E0F44BB}" dt="2024-04-26T23:24:57.476" v="15262" actId="478"/>
          <ac:grpSpMkLst>
            <pc:docMk/>
            <pc:sldMk cId="2156077519" sldId="2013"/>
            <ac:grpSpMk id="4" creationId="{BB949B91-FF10-2EB7-F4AE-A5D017A659D3}"/>
          </ac:grpSpMkLst>
        </pc:grpChg>
        <pc:grpChg chg="del mod topLvl">
          <ac:chgData name="Min Gao" userId="f4f907a3-1bf3-41e5-95d9-efd655a972c7" providerId="ADAL" clId="{8E3EAFBF-D30B-457A-98AC-C05D2E0F44BB}" dt="2024-04-19T22:42:44.405" v="10842" actId="165"/>
          <ac:grpSpMkLst>
            <pc:docMk/>
            <pc:sldMk cId="2156077519" sldId="2013"/>
            <ac:grpSpMk id="5" creationId="{D3E40F03-A8DF-59A1-3FB5-640E4A08566C}"/>
          </ac:grpSpMkLst>
        </pc:grpChg>
        <pc:grpChg chg="del mod topLvl">
          <ac:chgData name="Min Gao" userId="f4f907a3-1bf3-41e5-95d9-efd655a972c7" providerId="ADAL" clId="{8E3EAFBF-D30B-457A-98AC-C05D2E0F44BB}" dt="2024-04-19T22:15:07.999" v="10505" actId="165"/>
          <ac:grpSpMkLst>
            <pc:docMk/>
            <pc:sldMk cId="2156077519" sldId="2013"/>
            <ac:grpSpMk id="7" creationId="{F305AEB1-0E52-19A9-28DE-2CAC7F2367F6}"/>
          </ac:grpSpMkLst>
        </pc:grpChg>
        <pc:grpChg chg="add mod">
          <ac:chgData name="Min Gao" userId="f4f907a3-1bf3-41e5-95d9-efd655a972c7" providerId="ADAL" clId="{8E3EAFBF-D30B-457A-98AC-C05D2E0F44BB}" dt="2024-04-29T19:33:03.154" v="16285" actId="1076"/>
          <ac:grpSpMkLst>
            <pc:docMk/>
            <pc:sldMk cId="2156077519" sldId="2013"/>
            <ac:grpSpMk id="8" creationId="{1AE0754B-2C95-EBB8-31C3-BBAF148D33FF}"/>
          </ac:grpSpMkLst>
        </pc:grpChg>
        <pc:grpChg chg="add mod">
          <ac:chgData name="Min Gao" userId="f4f907a3-1bf3-41e5-95d9-efd655a972c7" providerId="ADAL" clId="{8E3EAFBF-D30B-457A-98AC-C05D2E0F44BB}" dt="2024-04-29T19:33:03.154" v="16285" actId="1076"/>
          <ac:grpSpMkLst>
            <pc:docMk/>
            <pc:sldMk cId="2156077519" sldId="2013"/>
            <ac:grpSpMk id="10" creationId="{C53CE9A6-6A7D-0C31-29EC-1F1F1B4CDC68}"/>
          </ac:grpSpMkLst>
        </pc:grpChg>
        <pc:grpChg chg="del mod">
          <ac:chgData name="Min Gao" userId="f4f907a3-1bf3-41e5-95d9-efd655a972c7" providerId="ADAL" clId="{8E3EAFBF-D30B-457A-98AC-C05D2E0F44BB}" dt="2024-04-19T22:14:58.208" v="10504" actId="165"/>
          <ac:grpSpMkLst>
            <pc:docMk/>
            <pc:sldMk cId="2156077519" sldId="2013"/>
            <ac:grpSpMk id="13" creationId="{58383E79-8F18-DE11-CAD8-BE2E518254EB}"/>
          </ac:grpSpMkLst>
        </pc:grpChg>
        <pc:grpChg chg="add del mod topLvl">
          <ac:chgData name="Min Gao" userId="f4f907a3-1bf3-41e5-95d9-efd655a972c7" providerId="ADAL" clId="{8E3EAFBF-D30B-457A-98AC-C05D2E0F44BB}" dt="2024-04-26T23:23:16.736" v="15213" actId="478"/>
          <ac:grpSpMkLst>
            <pc:docMk/>
            <pc:sldMk cId="2156077519" sldId="2013"/>
            <ac:grpSpMk id="164" creationId="{007210D5-8F21-3B47-E381-7E2A753C9546}"/>
          </ac:grpSpMkLst>
        </pc:grpChg>
        <pc:grpChg chg="add del mod topLvl">
          <ac:chgData name="Min Gao" userId="f4f907a3-1bf3-41e5-95d9-efd655a972c7" providerId="ADAL" clId="{8E3EAFBF-D30B-457A-98AC-C05D2E0F44BB}" dt="2024-04-26T23:23:29.072" v="15219" actId="478"/>
          <ac:grpSpMkLst>
            <pc:docMk/>
            <pc:sldMk cId="2156077519" sldId="2013"/>
            <ac:grpSpMk id="165" creationId="{A58942F1-772B-DB3C-7A4A-9D7CEC2CF1E1}"/>
          </ac:grpSpMkLst>
        </pc:grpChg>
        <pc:grpChg chg="add mod topLvl">
          <ac:chgData name="Min Gao" userId="f4f907a3-1bf3-41e5-95d9-efd655a972c7" providerId="ADAL" clId="{8E3EAFBF-D30B-457A-98AC-C05D2E0F44BB}" dt="2024-04-26T23:31:05.708" v="15582" actId="164"/>
          <ac:grpSpMkLst>
            <pc:docMk/>
            <pc:sldMk cId="2156077519" sldId="2013"/>
            <ac:grpSpMk id="166" creationId="{A1EFC9C5-B266-E3FF-288A-0532C77B4580}"/>
          </ac:grpSpMkLst>
        </pc:grpChg>
        <pc:grpChg chg="add mod topLvl">
          <ac:chgData name="Min Gao" userId="f4f907a3-1bf3-41e5-95d9-efd655a972c7" providerId="ADAL" clId="{8E3EAFBF-D30B-457A-98AC-C05D2E0F44BB}" dt="2024-04-26T23:31:05.708" v="15582" actId="164"/>
          <ac:grpSpMkLst>
            <pc:docMk/>
            <pc:sldMk cId="2156077519" sldId="2013"/>
            <ac:grpSpMk id="167" creationId="{A1C75CC6-12F8-3F7B-B739-813C8ECFD444}"/>
          </ac:grpSpMkLst>
        </pc:grpChg>
        <pc:grpChg chg="add mod topLvl">
          <ac:chgData name="Min Gao" userId="f4f907a3-1bf3-41e5-95d9-efd655a972c7" providerId="ADAL" clId="{8E3EAFBF-D30B-457A-98AC-C05D2E0F44BB}" dt="2024-04-26T23:31:05.708" v="15582" actId="164"/>
          <ac:grpSpMkLst>
            <pc:docMk/>
            <pc:sldMk cId="2156077519" sldId="2013"/>
            <ac:grpSpMk id="168" creationId="{A84E6107-4D65-C642-95A5-D7C9D558B97F}"/>
          </ac:grpSpMkLst>
        </pc:grpChg>
        <pc:grpChg chg="add mod topLvl">
          <ac:chgData name="Min Gao" userId="f4f907a3-1bf3-41e5-95d9-efd655a972c7" providerId="ADAL" clId="{8E3EAFBF-D30B-457A-98AC-C05D2E0F44BB}" dt="2024-04-26T23:31:05.708" v="15582" actId="164"/>
          <ac:grpSpMkLst>
            <pc:docMk/>
            <pc:sldMk cId="2156077519" sldId="2013"/>
            <ac:grpSpMk id="169" creationId="{DF6F7534-0769-0D5F-A7FD-2CF8E997FA6A}"/>
          </ac:grpSpMkLst>
        </pc:grpChg>
        <pc:grpChg chg="add del mod topLvl">
          <ac:chgData name="Min Gao" userId="f4f907a3-1bf3-41e5-95d9-efd655a972c7" providerId="ADAL" clId="{8E3EAFBF-D30B-457A-98AC-C05D2E0F44BB}" dt="2024-04-26T23:23:24.408" v="15217" actId="165"/>
          <ac:grpSpMkLst>
            <pc:docMk/>
            <pc:sldMk cId="2156077519" sldId="2013"/>
            <ac:grpSpMk id="172" creationId="{43633C19-2EDD-4D71-4101-D2643ADCC1BC}"/>
          </ac:grpSpMkLst>
        </pc:grpChg>
        <pc:grpChg chg="add del mod">
          <ac:chgData name="Min Gao" userId="f4f907a3-1bf3-41e5-95d9-efd655a972c7" providerId="ADAL" clId="{8E3EAFBF-D30B-457A-98AC-C05D2E0F44BB}" dt="2024-04-26T23:22:56.812" v="15208" actId="165"/>
          <ac:grpSpMkLst>
            <pc:docMk/>
            <pc:sldMk cId="2156077519" sldId="2013"/>
            <ac:grpSpMk id="173" creationId="{B93C851B-A0E4-9AD3-3394-C9DCB2A9FD6D}"/>
          </ac:grpSpMkLst>
        </pc:grpChg>
        <pc:grpChg chg="add del mod">
          <ac:chgData name="Min Gao" userId="f4f907a3-1bf3-41e5-95d9-efd655a972c7" providerId="ADAL" clId="{8E3EAFBF-D30B-457A-98AC-C05D2E0F44BB}" dt="2024-04-22T18:15:44.725" v="11679" actId="165"/>
          <ac:grpSpMkLst>
            <pc:docMk/>
            <pc:sldMk cId="2156077519" sldId="2013"/>
            <ac:grpSpMk id="174" creationId="{41DE82FB-E506-B92B-812C-59932CF0AE35}"/>
          </ac:grpSpMkLst>
        </pc:grpChg>
        <pc:grpChg chg="add del mod ord">
          <ac:chgData name="Min Gao" userId="f4f907a3-1bf3-41e5-95d9-efd655a972c7" providerId="ADAL" clId="{8E3EAFBF-D30B-457A-98AC-C05D2E0F44BB}" dt="2024-04-26T23:22:58.771" v="15209" actId="165"/>
          <ac:grpSpMkLst>
            <pc:docMk/>
            <pc:sldMk cId="2156077519" sldId="2013"/>
            <ac:grpSpMk id="175" creationId="{2AB78EAB-E070-93C1-9A4A-5AFFB075117C}"/>
          </ac:grpSpMkLst>
        </pc:grpChg>
        <pc:grpChg chg="add del mod topLvl">
          <ac:chgData name="Min Gao" userId="f4f907a3-1bf3-41e5-95d9-efd655a972c7" providerId="ADAL" clId="{8E3EAFBF-D30B-457A-98AC-C05D2E0F44BB}" dt="2024-04-26T23:23:17.642" v="15214" actId="478"/>
          <ac:grpSpMkLst>
            <pc:docMk/>
            <pc:sldMk cId="2156077519" sldId="2013"/>
            <ac:grpSpMk id="201" creationId="{0890341C-6830-22C2-91C5-6C82F8CAD459}"/>
          </ac:grpSpMkLst>
        </pc:grpChg>
        <pc:grpChg chg="add del mod">
          <ac:chgData name="Min Gao" userId="f4f907a3-1bf3-41e5-95d9-efd655a972c7" providerId="ADAL" clId="{8E3EAFBF-D30B-457A-98AC-C05D2E0F44BB}" dt="2024-04-22T19:05:57.303" v="12539" actId="165"/>
          <ac:grpSpMkLst>
            <pc:docMk/>
            <pc:sldMk cId="2156077519" sldId="2013"/>
            <ac:grpSpMk id="202" creationId="{E930EA2A-7F83-767F-C982-48C635FE9A08}"/>
          </ac:grpSpMkLst>
        </pc:grpChg>
        <pc:grpChg chg="add del mod topLvl">
          <ac:chgData name="Min Gao" userId="f4f907a3-1bf3-41e5-95d9-efd655a972c7" providerId="ADAL" clId="{8E3EAFBF-D30B-457A-98AC-C05D2E0F44BB}" dt="2024-04-26T23:23:14.422" v="15212" actId="165"/>
          <ac:grpSpMkLst>
            <pc:docMk/>
            <pc:sldMk cId="2156077519" sldId="2013"/>
            <ac:grpSpMk id="204" creationId="{F32FF330-D492-19D8-8E7B-898E319599AB}"/>
          </ac:grpSpMkLst>
        </pc:grpChg>
        <pc:grpChg chg="add del mod">
          <ac:chgData name="Min Gao" userId="f4f907a3-1bf3-41e5-95d9-efd655a972c7" providerId="ADAL" clId="{8E3EAFBF-D30B-457A-98AC-C05D2E0F44BB}" dt="2024-04-26T23:23:03.383" v="15210" actId="165"/>
          <ac:grpSpMkLst>
            <pc:docMk/>
            <pc:sldMk cId="2156077519" sldId="2013"/>
            <ac:grpSpMk id="205" creationId="{5E263AB5-8C6C-C7A4-8354-27395D007663}"/>
          </ac:grpSpMkLst>
        </pc:grpChg>
        <pc:picChg chg="mod">
          <ac:chgData name="Min Gao" userId="f4f907a3-1bf3-41e5-95d9-efd655a972c7" providerId="ADAL" clId="{8E3EAFBF-D30B-457A-98AC-C05D2E0F44BB}" dt="2024-04-26T23:24:55.753" v="15260"/>
          <ac:picMkLst>
            <pc:docMk/>
            <pc:sldMk cId="2156077519" sldId="2013"/>
            <ac:picMk id="5" creationId="{B2125603-F47F-F6A6-ACF0-F82FD8162630}"/>
          </ac:picMkLst>
        </pc:picChg>
        <pc:picChg chg="del">
          <ac:chgData name="Min Gao" userId="f4f907a3-1bf3-41e5-95d9-efd655a972c7" providerId="ADAL" clId="{8E3EAFBF-D30B-457A-98AC-C05D2E0F44BB}" dt="2024-04-19T22:13:52.216" v="10494" actId="478"/>
          <ac:picMkLst>
            <pc:docMk/>
            <pc:sldMk cId="2156077519" sldId="2013"/>
            <ac:picMk id="6" creationId="{FF8A64C4-D933-557D-F4DD-E61411061E5D}"/>
          </ac:picMkLst>
        </pc:picChg>
        <pc:picChg chg="del mod">
          <ac:chgData name="Min Gao" userId="f4f907a3-1bf3-41e5-95d9-efd655a972c7" providerId="ADAL" clId="{8E3EAFBF-D30B-457A-98AC-C05D2E0F44BB}" dt="2024-04-19T22:11:57.781" v="10478" actId="478"/>
          <ac:picMkLst>
            <pc:docMk/>
            <pc:sldMk cId="2156077519" sldId="2013"/>
            <ac:picMk id="8" creationId="{4810E882-6FC0-2919-6444-EC5F559B4645}"/>
          </ac:picMkLst>
        </pc:picChg>
        <pc:picChg chg="add del mod ord">
          <ac:chgData name="Min Gao" userId="f4f907a3-1bf3-41e5-95d9-efd655a972c7" providerId="ADAL" clId="{8E3EAFBF-D30B-457A-98AC-C05D2E0F44BB}" dt="2024-04-26T23:23:09.333" v="15211" actId="478"/>
          <ac:picMkLst>
            <pc:docMk/>
            <pc:sldMk cId="2156077519" sldId="2013"/>
            <ac:picMk id="9" creationId="{EF44BFAF-2E78-6195-C2E1-EA9E4B790DA2}"/>
          </ac:picMkLst>
        </pc:picChg>
        <pc:picChg chg="mod">
          <ac:chgData name="Min Gao" userId="f4f907a3-1bf3-41e5-95d9-efd655a972c7" providerId="ADAL" clId="{8E3EAFBF-D30B-457A-98AC-C05D2E0F44BB}" dt="2024-04-29T19:33:03.154" v="16285" actId="1076"/>
          <ac:picMkLst>
            <pc:docMk/>
            <pc:sldMk cId="2156077519" sldId="2013"/>
            <ac:picMk id="12" creationId="{D8E5A823-5A88-A1FB-18D2-E1882EF7BC00}"/>
          </ac:picMkLst>
        </pc:picChg>
        <pc:picChg chg="del">
          <ac:chgData name="Min Gao" userId="f4f907a3-1bf3-41e5-95d9-efd655a972c7" providerId="ADAL" clId="{8E3EAFBF-D30B-457A-98AC-C05D2E0F44BB}" dt="2024-04-19T22:14:29.254" v="10500" actId="478"/>
          <ac:picMkLst>
            <pc:docMk/>
            <pc:sldMk cId="2156077519" sldId="2013"/>
            <ac:picMk id="14" creationId="{1AB712B8-A89A-31C1-0443-4600FE405241}"/>
          </ac:picMkLst>
        </pc:picChg>
        <pc:picChg chg="mod topLvl">
          <ac:chgData name="Min Gao" userId="f4f907a3-1bf3-41e5-95d9-efd655a972c7" providerId="ADAL" clId="{8E3EAFBF-D30B-457A-98AC-C05D2E0F44BB}" dt="2024-04-26T23:31:11.838" v="15583" actId="164"/>
          <ac:picMkLst>
            <pc:docMk/>
            <pc:sldMk cId="2156077519" sldId="2013"/>
            <ac:picMk id="16" creationId="{42C6C43C-A45D-3421-36FF-E830A93BB2E8}"/>
          </ac:picMkLst>
        </pc:picChg>
        <pc:picChg chg="del">
          <ac:chgData name="Min Gao" userId="f4f907a3-1bf3-41e5-95d9-efd655a972c7" providerId="ADAL" clId="{8E3EAFBF-D30B-457A-98AC-C05D2E0F44BB}" dt="2024-04-19T22:28:52.858" v="10694" actId="478"/>
          <ac:picMkLst>
            <pc:docMk/>
            <pc:sldMk cId="2156077519" sldId="2013"/>
            <ac:picMk id="18" creationId="{4D9FAAAA-6997-2946-77F3-D03303AC0821}"/>
          </ac:picMkLst>
        </pc:picChg>
        <pc:picChg chg="add del mod topLvl">
          <ac:chgData name="Min Gao" userId="f4f907a3-1bf3-41e5-95d9-efd655a972c7" providerId="ADAL" clId="{8E3EAFBF-D30B-457A-98AC-C05D2E0F44BB}" dt="2024-04-19T22:51:59.080" v="10947" actId="478"/>
          <ac:picMkLst>
            <pc:docMk/>
            <pc:sldMk cId="2156077519" sldId="2013"/>
            <ac:picMk id="20" creationId="{9D322D17-5CD1-1C34-4146-CF61F9E0E89E}"/>
          </ac:picMkLst>
        </pc:picChg>
        <pc:picChg chg="add del mod ord topLvl">
          <ac:chgData name="Min Gao" userId="f4f907a3-1bf3-41e5-95d9-efd655a972c7" providerId="ADAL" clId="{8E3EAFBF-D30B-457A-98AC-C05D2E0F44BB}" dt="2024-04-26T23:23:27.153" v="15218" actId="478"/>
          <ac:picMkLst>
            <pc:docMk/>
            <pc:sldMk cId="2156077519" sldId="2013"/>
            <ac:picMk id="21" creationId="{3CBCC8FF-1EAF-DE66-4AC0-C90CAD0EE206}"/>
          </ac:picMkLst>
        </pc:picChg>
        <pc:picChg chg="add del mod topLvl">
          <ac:chgData name="Min Gao" userId="f4f907a3-1bf3-41e5-95d9-efd655a972c7" providerId="ADAL" clId="{8E3EAFBF-D30B-457A-98AC-C05D2E0F44BB}" dt="2024-04-19T22:52:01.960" v="10948" actId="478"/>
          <ac:picMkLst>
            <pc:docMk/>
            <pc:sldMk cId="2156077519" sldId="2013"/>
            <ac:picMk id="22" creationId="{DD6F34B4-FFCC-BC07-26C4-20136ABC0604}"/>
          </ac:picMkLst>
        </pc:picChg>
        <pc:picChg chg="add mod ord topLvl">
          <ac:chgData name="Min Gao" userId="f4f907a3-1bf3-41e5-95d9-efd655a972c7" providerId="ADAL" clId="{8E3EAFBF-D30B-457A-98AC-C05D2E0F44BB}" dt="2024-04-29T19:33:03.154" v="16285" actId="1076"/>
          <ac:picMkLst>
            <pc:docMk/>
            <pc:sldMk cId="2156077519" sldId="2013"/>
            <ac:picMk id="26" creationId="{9C70F5A7-8282-A44B-9112-E61129409FD0}"/>
          </ac:picMkLst>
        </pc:picChg>
        <pc:picChg chg="del mod topLvl">
          <ac:chgData name="Min Gao" userId="f4f907a3-1bf3-41e5-95d9-efd655a972c7" providerId="ADAL" clId="{8E3EAFBF-D30B-457A-98AC-C05D2E0F44BB}" dt="2024-04-19T22:43:27.670" v="10852" actId="478"/>
          <ac:picMkLst>
            <pc:docMk/>
            <pc:sldMk cId="2156077519" sldId="2013"/>
            <ac:picMk id="29" creationId="{7D2B83FD-A1AC-72B7-DA65-F4EC6D640197}"/>
          </ac:picMkLst>
        </pc:picChg>
        <pc:picChg chg="add del mod topLvl">
          <ac:chgData name="Min Gao" userId="f4f907a3-1bf3-41e5-95d9-efd655a972c7" providerId="ADAL" clId="{8E3EAFBF-D30B-457A-98AC-C05D2E0F44BB}" dt="2024-04-19T22:45:22.422" v="10875" actId="478"/>
          <ac:picMkLst>
            <pc:docMk/>
            <pc:sldMk cId="2156077519" sldId="2013"/>
            <ac:picMk id="31" creationId="{8A430271-7523-6BD9-A4D6-082D022CC6EE}"/>
          </ac:picMkLst>
        </pc:picChg>
        <pc:picChg chg="add del mod">
          <ac:chgData name="Min Gao" userId="f4f907a3-1bf3-41e5-95d9-efd655a972c7" providerId="ADAL" clId="{8E3EAFBF-D30B-457A-98AC-C05D2E0F44BB}" dt="2024-04-19T22:17:12.204" v="10520" actId="478"/>
          <ac:picMkLst>
            <pc:docMk/>
            <pc:sldMk cId="2156077519" sldId="2013"/>
            <ac:picMk id="59" creationId="{7168150D-59FD-2E81-F711-F6AD2CC31B6C}"/>
          </ac:picMkLst>
        </pc:picChg>
        <pc:picChg chg="add del mod">
          <ac:chgData name="Min Gao" userId="f4f907a3-1bf3-41e5-95d9-efd655a972c7" providerId="ADAL" clId="{8E3EAFBF-D30B-457A-98AC-C05D2E0F44BB}" dt="2024-04-19T22:17:22.955" v="10524" actId="478"/>
          <ac:picMkLst>
            <pc:docMk/>
            <pc:sldMk cId="2156077519" sldId="2013"/>
            <ac:picMk id="62" creationId="{6BA36051-470A-E35A-84AF-BDC6BAC8512A}"/>
          </ac:picMkLst>
        </pc:picChg>
        <pc:picChg chg="add del mod">
          <ac:chgData name="Min Gao" userId="f4f907a3-1bf3-41e5-95d9-efd655a972c7" providerId="ADAL" clId="{8E3EAFBF-D30B-457A-98AC-C05D2E0F44BB}" dt="2024-04-19T22:21:50.325" v="10565" actId="478"/>
          <ac:picMkLst>
            <pc:docMk/>
            <pc:sldMk cId="2156077519" sldId="2013"/>
            <ac:picMk id="64" creationId="{4D2C635F-439E-FF69-8B50-5617BC62ABD9}"/>
          </ac:picMkLst>
        </pc:picChg>
        <pc:picChg chg="add del mod">
          <ac:chgData name="Min Gao" userId="f4f907a3-1bf3-41e5-95d9-efd655a972c7" providerId="ADAL" clId="{8E3EAFBF-D30B-457A-98AC-C05D2E0F44BB}" dt="2024-04-26T23:23:14.422" v="15212" actId="165"/>
          <ac:picMkLst>
            <pc:docMk/>
            <pc:sldMk cId="2156077519" sldId="2013"/>
            <ac:picMk id="66" creationId="{13860D0B-3884-A560-BD20-5F8830C35918}"/>
          </ac:picMkLst>
        </pc:picChg>
        <pc:picChg chg="add del mod">
          <ac:chgData name="Min Gao" userId="f4f907a3-1bf3-41e5-95d9-efd655a972c7" providerId="ADAL" clId="{8E3EAFBF-D30B-457A-98AC-C05D2E0F44BB}" dt="2024-04-19T22:52:08.913" v="10949" actId="478"/>
          <ac:picMkLst>
            <pc:docMk/>
            <pc:sldMk cId="2156077519" sldId="2013"/>
            <ac:picMk id="81" creationId="{2AA94599-E222-0DCA-4DEF-6DA93D49F724}"/>
          </ac:picMkLst>
        </pc:picChg>
        <pc:picChg chg="add del mod">
          <ac:chgData name="Min Gao" userId="f4f907a3-1bf3-41e5-95d9-efd655a972c7" providerId="ADAL" clId="{8E3EAFBF-D30B-457A-98AC-C05D2E0F44BB}" dt="2024-04-19T22:25:10.652" v="10575" actId="478"/>
          <ac:picMkLst>
            <pc:docMk/>
            <pc:sldMk cId="2156077519" sldId="2013"/>
            <ac:picMk id="84" creationId="{9A854782-A84C-ED1B-DBDF-636CB1D0A55B}"/>
          </ac:picMkLst>
        </pc:picChg>
        <pc:picChg chg="add del mod">
          <ac:chgData name="Min Gao" userId="f4f907a3-1bf3-41e5-95d9-efd655a972c7" providerId="ADAL" clId="{8E3EAFBF-D30B-457A-98AC-C05D2E0F44BB}" dt="2024-04-26T23:23:14.422" v="15212" actId="165"/>
          <ac:picMkLst>
            <pc:docMk/>
            <pc:sldMk cId="2156077519" sldId="2013"/>
            <ac:picMk id="86" creationId="{843D4B03-6958-31FA-061E-008F4ECFECA8}"/>
          </ac:picMkLst>
        </pc:picChg>
        <pc:picChg chg="add del mod">
          <ac:chgData name="Min Gao" userId="f4f907a3-1bf3-41e5-95d9-efd655a972c7" providerId="ADAL" clId="{8E3EAFBF-D30B-457A-98AC-C05D2E0F44BB}" dt="2024-04-19T22:52:08.913" v="10949" actId="478"/>
          <ac:picMkLst>
            <pc:docMk/>
            <pc:sldMk cId="2156077519" sldId="2013"/>
            <ac:picMk id="88" creationId="{F58C1DA6-F474-74DC-0265-008EB3E71EEE}"/>
          </ac:picMkLst>
        </pc:picChg>
        <pc:picChg chg="add mod ord topLvl">
          <ac:chgData name="Min Gao" userId="f4f907a3-1bf3-41e5-95d9-efd655a972c7" providerId="ADAL" clId="{8E3EAFBF-D30B-457A-98AC-C05D2E0F44BB}" dt="2024-04-26T23:31:11.838" v="15583" actId="164"/>
          <ac:picMkLst>
            <pc:docMk/>
            <pc:sldMk cId="2156077519" sldId="2013"/>
            <ac:picMk id="97" creationId="{2142E07C-D0BD-FDAB-AA5E-E8CB5861F998}"/>
          </ac:picMkLst>
        </pc:picChg>
        <pc:picChg chg="add del mod">
          <ac:chgData name="Min Gao" userId="f4f907a3-1bf3-41e5-95d9-efd655a972c7" providerId="ADAL" clId="{8E3EAFBF-D30B-457A-98AC-C05D2E0F44BB}" dt="2024-04-19T22:29:22.199" v="10698" actId="478"/>
          <ac:picMkLst>
            <pc:docMk/>
            <pc:sldMk cId="2156077519" sldId="2013"/>
            <ac:picMk id="98" creationId="{677DF628-5CF7-067E-9B57-97E703D1AF71}"/>
          </ac:picMkLst>
        </pc:picChg>
        <pc:picChg chg="add del mod">
          <ac:chgData name="Min Gao" userId="f4f907a3-1bf3-41e5-95d9-efd655a972c7" providerId="ADAL" clId="{8E3EAFBF-D30B-457A-98AC-C05D2E0F44BB}" dt="2024-04-19T22:30:55.240" v="10732" actId="478"/>
          <ac:picMkLst>
            <pc:docMk/>
            <pc:sldMk cId="2156077519" sldId="2013"/>
            <ac:picMk id="101" creationId="{533C2565-8E86-A2BC-DAA9-4F8CA12C1EBF}"/>
          </ac:picMkLst>
        </pc:picChg>
        <pc:picChg chg="add del mod">
          <ac:chgData name="Min Gao" userId="f4f907a3-1bf3-41e5-95d9-efd655a972c7" providerId="ADAL" clId="{8E3EAFBF-D30B-457A-98AC-C05D2E0F44BB}" dt="2024-04-19T22:52:12.941" v="10950" actId="478"/>
          <ac:picMkLst>
            <pc:docMk/>
            <pc:sldMk cId="2156077519" sldId="2013"/>
            <ac:picMk id="103" creationId="{66FE13F0-38D3-D3C3-57F2-7E15B4AD8F76}"/>
          </ac:picMkLst>
        </pc:picChg>
        <pc:picChg chg="add del mod">
          <ac:chgData name="Min Gao" userId="f4f907a3-1bf3-41e5-95d9-efd655a972c7" providerId="ADAL" clId="{8E3EAFBF-D30B-457A-98AC-C05D2E0F44BB}" dt="2024-04-19T22:32:18.564" v="10747" actId="478"/>
          <ac:picMkLst>
            <pc:docMk/>
            <pc:sldMk cId="2156077519" sldId="2013"/>
            <ac:picMk id="107" creationId="{3A768E15-E3D0-C9CB-8BFC-522FD46565EA}"/>
          </ac:picMkLst>
        </pc:picChg>
        <pc:picChg chg="add del mod">
          <ac:chgData name="Min Gao" userId="f4f907a3-1bf3-41e5-95d9-efd655a972c7" providerId="ADAL" clId="{8E3EAFBF-D30B-457A-98AC-C05D2E0F44BB}" dt="2024-04-26T23:23:14.422" v="15212" actId="165"/>
          <ac:picMkLst>
            <pc:docMk/>
            <pc:sldMk cId="2156077519" sldId="2013"/>
            <ac:picMk id="109" creationId="{B2C0B0E0-2CB3-8E9B-21BB-BBC5C745F13D}"/>
          </ac:picMkLst>
        </pc:picChg>
        <pc:picChg chg="add del mod">
          <ac:chgData name="Min Gao" userId="f4f907a3-1bf3-41e5-95d9-efd655a972c7" providerId="ADAL" clId="{8E3EAFBF-D30B-457A-98AC-C05D2E0F44BB}" dt="2024-04-19T22:36:47.509" v="10767" actId="478"/>
          <ac:picMkLst>
            <pc:docMk/>
            <pc:sldMk cId="2156077519" sldId="2013"/>
            <ac:picMk id="112" creationId="{1D0732F7-4C15-2B3F-AE0E-39D5474D9DDB}"/>
          </ac:picMkLst>
        </pc:picChg>
        <pc:picChg chg="add del mod">
          <ac:chgData name="Min Gao" userId="f4f907a3-1bf3-41e5-95d9-efd655a972c7" providerId="ADAL" clId="{8E3EAFBF-D30B-457A-98AC-C05D2E0F44BB}" dt="2024-04-19T22:52:12.941" v="10950" actId="478"/>
          <ac:picMkLst>
            <pc:docMk/>
            <pc:sldMk cId="2156077519" sldId="2013"/>
            <ac:picMk id="114" creationId="{08767E3E-BB45-65A8-D49B-99FF65FF9A71}"/>
          </ac:picMkLst>
        </pc:picChg>
        <pc:picChg chg="add del mod modCrop">
          <ac:chgData name="Min Gao" userId="f4f907a3-1bf3-41e5-95d9-efd655a972c7" providerId="ADAL" clId="{8E3EAFBF-D30B-457A-98AC-C05D2E0F44BB}" dt="2024-04-26T23:23:14.422" v="15212" actId="165"/>
          <ac:picMkLst>
            <pc:docMk/>
            <pc:sldMk cId="2156077519" sldId="2013"/>
            <ac:picMk id="116" creationId="{386C5013-8A77-70A5-7B19-067736FFD7B2}"/>
          </ac:picMkLst>
        </pc:picChg>
        <pc:picChg chg="add del mod">
          <ac:chgData name="Min Gao" userId="f4f907a3-1bf3-41e5-95d9-efd655a972c7" providerId="ADAL" clId="{8E3EAFBF-D30B-457A-98AC-C05D2E0F44BB}" dt="2024-04-19T22:40:54.157" v="10808" actId="478"/>
          <ac:picMkLst>
            <pc:docMk/>
            <pc:sldMk cId="2156077519" sldId="2013"/>
            <ac:picMk id="122" creationId="{41D6D467-07C5-539A-6E3D-7B760BA339AF}"/>
          </ac:picMkLst>
        </pc:picChg>
        <pc:picChg chg="add del mod">
          <ac:chgData name="Min Gao" userId="f4f907a3-1bf3-41e5-95d9-efd655a972c7" providerId="ADAL" clId="{8E3EAFBF-D30B-457A-98AC-C05D2E0F44BB}" dt="2024-04-19T22:52:12.941" v="10950" actId="478"/>
          <ac:picMkLst>
            <pc:docMk/>
            <pc:sldMk cId="2156077519" sldId="2013"/>
            <ac:picMk id="124" creationId="{017F3C47-B08C-EAFA-7DF2-BF85D4ABE80D}"/>
          </ac:picMkLst>
        </pc:picChg>
        <pc:picChg chg="add del mod">
          <ac:chgData name="Min Gao" userId="f4f907a3-1bf3-41e5-95d9-efd655a972c7" providerId="ADAL" clId="{8E3EAFBF-D30B-457A-98AC-C05D2E0F44BB}" dt="2024-04-26T23:23:14.422" v="15212" actId="165"/>
          <ac:picMkLst>
            <pc:docMk/>
            <pc:sldMk cId="2156077519" sldId="2013"/>
            <ac:picMk id="126" creationId="{8C33D326-5634-FB7A-72D7-3C7C67E6C8A2}"/>
          </ac:picMkLst>
        </pc:picChg>
        <pc:picChg chg="add del mod">
          <ac:chgData name="Min Gao" userId="f4f907a3-1bf3-41e5-95d9-efd655a972c7" providerId="ADAL" clId="{8E3EAFBF-D30B-457A-98AC-C05D2E0F44BB}" dt="2024-04-19T22:43:34.871" v="10854" actId="478"/>
          <ac:picMkLst>
            <pc:docMk/>
            <pc:sldMk cId="2156077519" sldId="2013"/>
            <ac:picMk id="135" creationId="{2E3C469E-EC21-8C59-353F-01873BF8C8E8}"/>
          </ac:picMkLst>
        </pc:picChg>
        <pc:picChg chg="add del mod">
          <ac:chgData name="Min Gao" userId="f4f907a3-1bf3-41e5-95d9-efd655a972c7" providerId="ADAL" clId="{8E3EAFBF-D30B-457A-98AC-C05D2E0F44BB}" dt="2024-04-26T23:29:33.374" v="15437" actId="1036"/>
          <ac:picMkLst>
            <pc:docMk/>
            <pc:sldMk cId="2156077519" sldId="2013"/>
            <ac:picMk id="137" creationId="{8C449BB9-33F1-41D8-D178-04602A069CD2}"/>
          </ac:picMkLst>
        </pc:picChg>
        <pc:picChg chg="add mod">
          <ac:chgData name="Min Gao" userId="f4f907a3-1bf3-41e5-95d9-efd655a972c7" providerId="ADAL" clId="{8E3EAFBF-D30B-457A-98AC-C05D2E0F44BB}" dt="2024-04-19T22:44:21.186" v="10867" actId="1076"/>
          <ac:picMkLst>
            <pc:docMk/>
            <pc:sldMk cId="2156077519" sldId="2013"/>
            <ac:picMk id="142" creationId="{F9269D1A-A2BA-6917-A082-1A9BB121B7AD}"/>
          </ac:picMkLst>
        </pc:picChg>
        <pc:picChg chg="add del mod">
          <ac:chgData name="Min Gao" userId="f4f907a3-1bf3-41e5-95d9-efd655a972c7" providerId="ADAL" clId="{8E3EAFBF-D30B-457A-98AC-C05D2E0F44BB}" dt="2024-04-19T22:45:15.317" v="10873" actId="478"/>
          <ac:picMkLst>
            <pc:docMk/>
            <pc:sldMk cId="2156077519" sldId="2013"/>
            <ac:picMk id="143" creationId="{C299CF1C-F4CF-7CAB-AD70-F2B32A453B28}"/>
          </ac:picMkLst>
        </pc:picChg>
        <pc:picChg chg="add del mod">
          <ac:chgData name="Min Gao" userId="f4f907a3-1bf3-41e5-95d9-efd655a972c7" providerId="ADAL" clId="{8E3EAFBF-D30B-457A-98AC-C05D2E0F44BB}" dt="2024-04-19T22:52:01.960" v="10948" actId="478"/>
          <ac:picMkLst>
            <pc:docMk/>
            <pc:sldMk cId="2156077519" sldId="2013"/>
            <ac:picMk id="145" creationId="{BEDDCA48-78C5-7A3D-AE24-B9121C026AF9}"/>
          </ac:picMkLst>
        </pc:picChg>
        <pc:picChg chg="add del mod">
          <ac:chgData name="Min Gao" userId="f4f907a3-1bf3-41e5-95d9-efd655a972c7" providerId="ADAL" clId="{8E3EAFBF-D30B-457A-98AC-C05D2E0F44BB}" dt="2024-04-19T22:51:00.556" v="10942" actId="478"/>
          <ac:picMkLst>
            <pc:docMk/>
            <pc:sldMk cId="2156077519" sldId="2013"/>
            <ac:picMk id="150" creationId="{2FACD504-2A58-D198-37CA-B176565296B0}"/>
          </ac:picMkLst>
        </pc:picChg>
        <pc:picChg chg="add mod ord">
          <ac:chgData name="Min Gao" userId="f4f907a3-1bf3-41e5-95d9-efd655a972c7" providerId="ADAL" clId="{8E3EAFBF-D30B-457A-98AC-C05D2E0F44BB}" dt="2024-04-26T23:29:28.581" v="15429" actId="14100"/>
          <ac:picMkLst>
            <pc:docMk/>
            <pc:sldMk cId="2156077519" sldId="2013"/>
            <ac:picMk id="153" creationId="{6F870627-9571-0F09-C9C5-1BD6F9ABD9CE}"/>
          </ac:picMkLst>
        </pc:picChg>
        <pc:picChg chg="add del mod">
          <ac:chgData name="Min Gao" userId="f4f907a3-1bf3-41e5-95d9-efd655a972c7" providerId="ADAL" clId="{8E3EAFBF-D30B-457A-98AC-C05D2E0F44BB}" dt="2024-04-19T22:55:03.836" v="11019" actId="478"/>
          <ac:picMkLst>
            <pc:docMk/>
            <pc:sldMk cId="2156077519" sldId="2013"/>
            <ac:picMk id="156" creationId="{0614C179-0970-3EE1-E267-6A78157F7F80}"/>
          </ac:picMkLst>
        </pc:picChg>
        <pc:cxnChg chg="mod">
          <ac:chgData name="Min Gao" userId="f4f907a3-1bf3-41e5-95d9-efd655a972c7" providerId="ADAL" clId="{8E3EAFBF-D30B-457A-98AC-C05D2E0F44BB}" dt="2024-04-26T23:24:55.753" v="15260"/>
          <ac:cxnSpMkLst>
            <pc:docMk/>
            <pc:sldMk cId="2156077519" sldId="2013"/>
            <ac:cxnSpMk id="6" creationId="{1C2B5A51-8C98-5326-1B3A-6CB82169B088}"/>
          </ac:cxnSpMkLst>
        </pc:cxnChg>
        <pc:cxnChg chg="add mod">
          <ac:chgData name="Min Gao" userId="f4f907a3-1bf3-41e5-95d9-efd655a972c7" providerId="ADAL" clId="{8E3EAFBF-D30B-457A-98AC-C05D2E0F44BB}" dt="2024-04-26T23:31:05.708" v="15582" actId="164"/>
          <ac:cxnSpMkLst>
            <pc:docMk/>
            <pc:sldMk cId="2156077519" sldId="2013"/>
            <ac:cxnSpMk id="7" creationId="{58FE25A9-4C6D-34F1-7A94-3C7541FD5A46}"/>
          </ac:cxnSpMkLst>
        </pc:cxnChg>
        <pc:cxnChg chg="add del mod ord topLvl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24" creationId="{F83AA8E6-71EA-C082-828C-7C69F24085A2}"/>
          </ac:cxnSpMkLst>
        </pc:cxnChg>
        <pc:cxnChg chg="del mod ord topLvl">
          <ac:chgData name="Min Gao" userId="f4f907a3-1bf3-41e5-95d9-efd655a972c7" providerId="ADAL" clId="{8E3EAFBF-D30B-457A-98AC-C05D2E0F44BB}" dt="2024-04-19T22:52:08.913" v="10949" actId="478"/>
          <ac:cxnSpMkLst>
            <pc:docMk/>
            <pc:sldMk cId="2156077519" sldId="2013"/>
            <ac:cxnSpMk id="25" creationId="{838E6297-0B4C-E2AB-6BED-CCE4A1F8269F}"/>
          </ac:cxnSpMkLst>
        </pc:cxnChg>
        <pc:cxnChg chg="del mod topLvl">
          <ac:chgData name="Min Gao" userId="f4f907a3-1bf3-41e5-95d9-efd655a972c7" providerId="ADAL" clId="{8E3EAFBF-D30B-457A-98AC-C05D2E0F44BB}" dt="2024-04-19T22:43:27.670" v="10852" actId="478"/>
          <ac:cxnSpMkLst>
            <pc:docMk/>
            <pc:sldMk cId="2156077519" sldId="2013"/>
            <ac:cxnSpMk id="32" creationId="{329D5A44-043E-9062-A319-C2D90C3458E4}"/>
          </ac:cxnSpMkLst>
        </pc:cxnChg>
        <pc:cxnChg chg="add del mod topLvl">
          <ac:chgData name="Min Gao" userId="f4f907a3-1bf3-41e5-95d9-efd655a972c7" providerId="ADAL" clId="{8E3EAFBF-D30B-457A-98AC-C05D2E0F44BB}" dt="2024-04-19T22:45:22.422" v="10875" actId="478"/>
          <ac:cxnSpMkLst>
            <pc:docMk/>
            <pc:sldMk cId="2156077519" sldId="2013"/>
            <ac:cxnSpMk id="36" creationId="{3D673BA2-3329-FB0C-5F43-5796B2DAB006}"/>
          </ac:cxnSpMkLst>
        </pc:cxnChg>
        <pc:cxnChg chg="del mod ord topLvl">
          <ac:chgData name="Min Gao" userId="f4f907a3-1bf3-41e5-95d9-efd655a972c7" providerId="ADAL" clId="{8E3EAFBF-D30B-457A-98AC-C05D2E0F44BB}" dt="2024-04-19T22:21:09.603" v="10561" actId="478"/>
          <ac:cxnSpMkLst>
            <pc:docMk/>
            <pc:sldMk cId="2156077519" sldId="2013"/>
            <ac:cxnSpMk id="41" creationId="{A6BFEAEC-A766-C429-0F52-DDF04E276594}"/>
          </ac:cxnSpMkLst>
        </pc:cxnChg>
        <pc:cxnChg chg="add del mod ord topLvl">
          <ac:chgData name="Min Gao" userId="f4f907a3-1bf3-41e5-95d9-efd655a972c7" providerId="ADAL" clId="{8E3EAFBF-D30B-457A-98AC-C05D2E0F44BB}" dt="2024-04-26T23:23:14.422" v="15212" actId="165"/>
          <ac:cxnSpMkLst>
            <pc:docMk/>
            <pc:sldMk cId="2156077519" sldId="2013"/>
            <ac:cxnSpMk id="43" creationId="{AAF05283-E017-67F2-208B-5D905423EDDC}"/>
          </ac:cxnSpMkLst>
        </pc:cxnChg>
        <pc:cxnChg chg="add del mod ord topLvl">
          <ac:chgData name="Min Gao" userId="f4f907a3-1bf3-41e5-95d9-efd655a972c7" providerId="ADAL" clId="{8E3EAFBF-D30B-457A-98AC-C05D2E0F44BB}" dt="2024-04-26T23:30:22.191" v="15444" actId="208"/>
          <ac:cxnSpMkLst>
            <pc:docMk/>
            <pc:sldMk cId="2156077519" sldId="2013"/>
            <ac:cxnSpMk id="44" creationId="{D4782868-4869-2815-6B76-261421BE255A}"/>
          </ac:cxnSpMkLst>
        </pc:cxnChg>
        <pc:cxnChg chg="add del mod ord topLvl">
          <ac:chgData name="Min Gao" userId="f4f907a3-1bf3-41e5-95d9-efd655a972c7" providerId="ADAL" clId="{8E3EAFBF-D30B-457A-98AC-C05D2E0F44BB}" dt="2024-04-26T23:30:18.661" v="15443" actId="208"/>
          <ac:cxnSpMkLst>
            <pc:docMk/>
            <pc:sldMk cId="2156077519" sldId="2013"/>
            <ac:cxnSpMk id="45" creationId="{B5E8B2C8-AD58-D1C3-E399-4C54249A0C8D}"/>
          </ac:cxnSpMkLst>
        </pc:cxnChg>
        <pc:cxnChg chg="add del mod ord topLvl">
          <ac:chgData name="Min Gao" userId="f4f907a3-1bf3-41e5-95d9-efd655a972c7" providerId="ADAL" clId="{8E3EAFBF-D30B-457A-98AC-C05D2E0F44BB}" dt="2024-04-26T23:30:15.550" v="15442" actId="208"/>
          <ac:cxnSpMkLst>
            <pc:docMk/>
            <pc:sldMk cId="2156077519" sldId="2013"/>
            <ac:cxnSpMk id="46" creationId="{33C12EAE-8A40-C0D4-9EB0-3B8AD5FB5367}"/>
          </ac:cxnSpMkLst>
        </pc:cxnChg>
        <pc:cxnChg chg="del mod ord topLvl">
          <ac:chgData name="Min Gao" userId="f4f907a3-1bf3-41e5-95d9-efd655a972c7" providerId="ADAL" clId="{8E3EAFBF-D30B-457A-98AC-C05D2E0F44BB}" dt="2024-04-19T22:52:08.913" v="10949" actId="478"/>
          <ac:cxnSpMkLst>
            <pc:docMk/>
            <pc:sldMk cId="2156077519" sldId="2013"/>
            <ac:cxnSpMk id="47" creationId="{A0C4340A-7D79-F0EC-2C31-398167F2B4D5}"/>
          </ac:cxnSpMkLst>
        </pc:cxnChg>
        <pc:cxnChg chg="del mod ord topLvl">
          <ac:chgData name="Min Gao" userId="f4f907a3-1bf3-41e5-95d9-efd655a972c7" providerId="ADAL" clId="{8E3EAFBF-D30B-457A-98AC-C05D2E0F44BB}" dt="2024-04-19T22:52:08.913" v="10949" actId="478"/>
          <ac:cxnSpMkLst>
            <pc:docMk/>
            <pc:sldMk cId="2156077519" sldId="2013"/>
            <ac:cxnSpMk id="48" creationId="{9E12B83C-F6E6-E539-A0A3-B0C46596279E}"/>
          </ac:cxnSpMkLst>
        </pc:cxnChg>
        <pc:cxnChg chg="del mod ord topLvl">
          <ac:chgData name="Min Gao" userId="f4f907a3-1bf3-41e5-95d9-efd655a972c7" providerId="ADAL" clId="{8E3EAFBF-D30B-457A-98AC-C05D2E0F44BB}" dt="2024-04-19T22:52:12.941" v="10950" actId="478"/>
          <ac:cxnSpMkLst>
            <pc:docMk/>
            <pc:sldMk cId="2156077519" sldId="2013"/>
            <ac:cxnSpMk id="50" creationId="{7AACAD8C-0CAA-CCD7-DC5B-EAA2BD351F24}"/>
          </ac:cxnSpMkLst>
        </pc:cxnChg>
        <pc:cxnChg chg="del mod ord topLvl">
          <ac:chgData name="Min Gao" userId="f4f907a3-1bf3-41e5-95d9-efd655a972c7" providerId="ADAL" clId="{8E3EAFBF-D30B-457A-98AC-C05D2E0F44BB}" dt="2024-04-19T22:52:12.941" v="10950" actId="478"/>
          <ac:cxnSpMkLst>
            <pc:docMk/>
            <pc:sldMk cId="2156077519" sldId="2013"/>
            <ac:cxnSpMk id="51" creationId="{290214CA-E59A-89FF-0883-D851A82FAF97}"/>
          </ac:cxnSpMkLst>
        </pc:cxnChg>
        <pc:cxnChg chg="del mod ord topLvl">
          <ac:chgData name="Min Gao" userId="f4f907a3-1bf3-41e5-95d9-efd655a972c7" providerId="ADAL" clId="{8E3EAFBF-D30B-457A-98AC-C05D2E0F44BB}" dt="2024-04-19T22:52:12.941" v="10950" actId="478"/>
          <ac:cxnSpMkLst>
            <pc:docMk/>
            <pc:sldMk cId="2156077519" sldId="2013"/>
            <ac:cxnSpMk id="52" creationId="{7329A54E-B737-6490-DFE0-2EB4D60CD560}"/>
          </ac:cxnSpMkLst>
        </pc:cxnChg>
        <pc:cxnChg chg="del mod">
          <ac:chgData name="Min Gao" userId="f4f907a3-1bf3-41e5-95d9-efd655a972c7" providerId="ADAL" clId="{8E3EAFBF-D30B-457A-98AC-C05D2E0F44BB}" dt="2024-04-26T23:23:09.333" v="15211" actId="478"/>
          <ac:cxnSpMkLst>
            <pc:docMk/>
            <pc:sldMk cId="2156077519" sldId="2013"/>
            <ac:cxnSpMk id="53" creationId="{0027C4AC-E34B-3FC3-E807-B3B6CC7E4349}"/>
          </ac:cxnSpMkLst>
        </pc:cxnChg>
        <pc:cxnChg chg="del mod">
          <ac:chgData name="Min Gao" userId="f4f907a3-1bf3-41e5-95d9-efd655a972c7" providerId="ADAL" clId="{8E3EAFBF-D30B-457A-98AC-C05D2E0F44BB}" dt="2024-04-26T23:23:35.322" v="15221" actId="478"/>
          <ac:cxnSpMkLst>
            <pc:docMk/>
            <pc:sldMk cId="2156077519" sldId="2013"/>
            <ac:cxnSpMk id="56" creationId="{AE652D65-069C-3EBD-165D-EA97BA3911B5}"/>
          </ac:cxnSpMkLst>
        </pc:cxnChg>
        <pc:cxnChg chg="del mod topLvl">
          <ac:chgData name="Min Gao" userId="f4f907a3-1bf3-41e5-95d9-efd655a972c7" providerId="ADAL" clId="{8E3EAFBF-D30B-457A-98AC-C05D2E0F44BB}" dt="2024-04-26T23:25:26.180" v="15281" actId="478"/>
          <ac:cxnSpMkLst>
            <pc:docMk/>
            <pc:sldMk cId="2156077519" sldId="2013"/>
            <ac:cxnSpMk id="57" creationId="{01CAD6D1-B46E-DFDE-4626-027F5EF29B7F}"/>
          </ac:cxnSpMkLst>
        </pc:cxnChg>
        <pc:cxnChg chg="del mod topLvl">
          <ac:chgData name="Min Gao" userId="f4f907a3-1bf3-41e5-95d9-efd655a972c7" providerId="ADAL" clId="{8E3EAFBF-D30B-457A-98AC-C05D2E0F44BB}" dt="2024-04-26T23:24:29.658" v="15253" actId="478"/>
          <ac:cxnSpMkLst>
            <pc:docMk/>
            <pc:sldMk cId="2156077519" sldId="2013"/>
            <ac:cxnSpMk id="60" creationId="{4C786E73-1F94-52F3-F715-126B1C6C1EE4}"/>
          </ac:cxnSpMkLst>
        </pc:cxnChg>
        <pc:cxnChg chg="del mod topLvl">
          <ac:chgData name="Min Gao" userId="f4f907a3-1bf3-41e5-95d9-efd655a972c7" providerId="ADAL" clId="{8E3EAFBF-D30B-457A-98AC-C05D2E0F44BB}" dt="2024-04-26T23:24:27.229" v="15251" actId="478"/>
          <ac:cxnSpMkLst>
            <pc:docMk/>
            <pc:sldMk cId="2156077519" sldId="2013"/>
            <ac:cxnSpMk id="63" creationId="{2B47AF0C-0D0F-E572-2C66-1A0EF1B4D8E6}"/>
          </ac:cxnSpMkLst>
        </pc:cxnChg>
        <pc:cxnChg chg="add del mod">
          <ac:chgData name="Min Gao" userId="f4f907a3-1bf3-41e5-95d9-efd655a972c7" providerId="ADAL" clId="{8E3EAFBF-D30B-457A-98AC-C05D2E0F44BB}" dt="2024-04-26T23:23:14.422" v="15212" actId="165"/>
          <ac:cxnSpMkLst>
            <pc:docMk/>
            <pc:sldMk cId="2156077519" sldId="2013"/>
            <ac:cxnSpMk id="67" creationId="{A2AD8D9E-B0D2-DB8D-74C3-FA4C7D05DB83}"/>
          </ac:cxnSpMkLst>
        </pc:cxnChg>
        <pc:cxnChg chg="add del mod">
          <ac:chgData name="Min Gao" userId="f4f907a3-1bf3-41e5-95d9-efd655a972c7" providerId="ADAL" clId="{8E3EAFBF-D30B-457A-98AC-C05D2E0F44BB}" dt="2024-04-19T22:53:16.368" v="10995" actId="478"/>
          <ac:cxnSpMkLst>
            <pc:docMk/>
            <pc:sldMk cId="2156077519" sldId="2013"/>
            <ac:cxnSpMk id="138" creationId="{CE34AB6E-490E-DAD1-7A84-AA7EDBC5FA24}"/>
          </ac:cxnSpMkLst>
        </pc:cxnChg>
        <pc:cxnChg chg="add del mod ord">
          <ac:chgData name="Min Gao" userId="f4f907a3-1bf3-41e5-95d9-efd655a972c7" providerId="ADAL" clId="{8E3EAFBF-D30B-457A-98AC-C05D2E0F44BB}" dt="2024-04-19T22:52:01.960" v="10948" actId="478"/>
          <ac:cxnSpMkLst>
            <pc:docMk/>
            <pc:sldMk cId="2156077519" sldId="2013"/>
            <ac:cxnSpMk id="146" creationId="{2AAEB85D-D1AC-B7CA-662F-4DBAFFDCE943}"/>
          </ac:cxnSpMkLst>
        </pc:cxnChg>
        <pc:cxnChg chg="add del mod">
          <ac:chgData name="Min Gao" userId="f4f907a3-1bf3-41e5-95d9-efd655a972c7" providerId="ADAL" clId="{8E3EAFBF-D30B-457A-98AC-C05D2E0F44BB}" dt="2024-04-19T23:36:54.327" v="11059" actId="478"/>
          <ac:cxnSpMkLst>
            <pc:docMk/>
            <pc:sldMk cId="2156077519" sldId="2013"/>
            <ac:cxnSpMk id="160" creationId="{6463B767-B4B7-149A-61A3-3BD5C763BED0}"/>
          </ac:cxnSpMkLst>
        </pc:cxnChg>
        <pc:cxnChg chg="add del mod">
          <ac:chgData name="Min Gao" userId="f4f907a3-1bf3-41e5-95d9-efd655a972c7" providerId="ADAL" clId="{8E3EAFBF-D30B-457A-98AC-C05D2E0F44BB}" dt="2024-04-19T23:37:25.850" v="11066" actId="478"/>
          <ac:cxnSpMkLst>
            <pc:docMk/>
            <pc:sldMk cId="2156077519" sldId="2013"/>
            <ac:cxnSpMk id="161" creationId="{9F6FA410-BD49-38F8-0C18-EA4F1BC607F3}"/>
          </ac:cxnSpMkLst>
        </pc:cxnChg>
        <pc:cxnChg chg="add del mod topLvl">
          <ac:chgData name="Min Gao" userId="f4f907a3-1bf3-41e5-95d9-efd655a972c7" providerId="ADAL" clId="{8E3EAFBF-D30B-457A-98AC-C05D2E0F44BB}" dt="2024-04-26T23:26:35.953" v="15341" actId="478"/>
          <ac:cxnSpMkLst>
            <pc:docMk/>
            <pc:sldMk cId="2156077519" sldId="2013"/>
            <ac:cxnSpMk id="170" creationId="{CEF24347-58BE-BA9E-B3C5-CDA258099F51}"/>
          </ac:cxnSpMkLst>
        </pc:cxnChg>
        <pc:cxnChg chg="add mod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182" creationId="{DED2DD71-296E-27BF-BAF0-E3954658D0F3}"/>
          </ac:cxnSpMkLst>
        </pc:cxnChg>
        <pc:cxnChg chg="add mod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185" creationId="{600F145E-2A19-3F2C-488E-FEFE6FE99378}"/>
          </ac:cxnSpMkLst>
        </pc:cxnChg>
        <pc:cxnChg chg="add mod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188" creationId="{6506AB13-3D14-225D-2A71-381E110036CC}"/>
          </ac:cxnSpMkLst>
        </pc:cxnChg>
        <pc:cxnChg chg="add mod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191" creationId="{DD7A98C5-20CB-274E-9913-9088D6E83057}"/>
          </ac:cxnSpMkLst>
        </pc:cxnChg>
        <pc:cxnChg chg="add mod">
          <ac:chgData name="Min Gao" userId="f4f907a3-1bf3-41e5-95d9-efd655a972c7" providerId="ADAL" clId="{8E3EAFBF-D30B-457A-98AC-C05D2E0F44BB}" dt="2024-04-26T23:23:03.383" v="15210" actId="165"/>
          <ac:cxnSpMkLst>
            <pc:docMk/>
            <pc:sldMk cId="2156077519" sldId="2013"/>
            <ac:cxnSpMk id="196" creationId="{0FDD2516-4440-CBEE-6AAA-2BCE8E089863}"/>
          </ac:cxnSpMkLst>
        </pc:cxnChg>
      </pc:sldChg>
      <pc:sldChg chg="add del">
        <pc:chgData name="Min Gao" userId="f4f907a3-1bf3-41e5-95d9-efd655a972c7" providerId="ADAL" clId="{8E3EAFBF-D30B-457A-98AC-C05D2E0F44BB}" dt="2024-04-23T19:51:45.376" v="12734"/>
        <pc:sldMkLst>
          <pc:docMk/>
          <pc:sldMk cId="438427732" sldId="2014"/>
        </pc:sldMkLst>
      </pc:sldChg>
      <pc:sldChg chg="addSp delSp modSp new mod ord">
        <pc:chgData name="Min Gao" userId="f4f907a3-1bf3-41e5-95d9-efd655a972c7" providerId="ADAL" clId="{8E3EAFBF-D30B-457A-98AC-C05D2E0F44BB}" dt="2024-04-29T18:27:35.522" v="16192" actId="1076"/>
        <pc:sldMkLst>
          <pc:docMk/>
          <pc:sldMk cId="585476278" sldId="2014"/>
        </pc:sldMkLst>
        <pc:spChg chg="add mod">
          <ac:chgData name="Min Gao" userId="f4f907a3-1bf3-41e5-95d9-efd655a972c7" providerId="ADAL" clId="{8E3EAFBF-D30B-457A-98AC-C05D2E0F44BB}" dt="2024-04-25T23:29:39.358" v="12801"/>
          <ac:spMkLst>
            <pc:docMk/>
            <pc:sldMk cId="585476278" sldId="2014"/>
            <ac:spMk id="2" creationId="{0074EDB8-40AE-A840-D0E2-688DABF6186C}"/>
          </ac:spMkLst>
        </pc:spChg>
        <pc:picChg chg="add mod">
          <ac:chgData name="Min Gao" userId="f4f907a3-1bf3-41e5-95d9-efd655a972c7" providerId="ADAL" clId="{8E3EAFBF-D30B-457A-98AC-C05D2E0F44BB}" dt="2024-04-25T23:29:39.358" v="12801"/>
          <ac:picMkLst>
            <pc:docMk/>
            <pc:sldMk cId="585476278" sldId="2014"/>
            <ac:picMk id="3" creationId="{C80DA822-4717-5AD8-32BF-30E5E0038E1E}"/>
          </ac:picMkLst>
        </pc:picChg>
        <pc:picChg chg="add del mod">
          <ac:chgData name="Min Gao" userId="f4f907a3-1bf3-41e5-95d9-efd655a972c7" providerId="ADAL" clId="{8E3EAFBF-D30B-457A-98AC-C05D2E0F44BB}" dt="2024-04-29T18:26:40.311" v="16189" actId="478"/>
          <ac:picMkLst>
            <pc:docMk/>
            <pc:sldMk cId="585476278" sldId="2014"/>
            <ac:picMk id="4" creationId="{2CBB00E9-6394-CDA7-1594-D7C9815F9398}"/>
          </ac:picMkLst>
        </pc:picChg>
        <pc:picChg chg="add mod">
          <ac:chgData name="Min Gao" userId="f4f907a3-1bf3-41e5-95d9-efd655a972c7" providerId="ADAL" clId="{8E3EAFBF-D30B-457A-98AC-C05D2E0F44BB}" dt="2024-04-29T18:27:35.522" v="16192" actId="1076"/>
          <ac:picMkLst>
            <pc:docMk/>
            <pc:sldMk cId="585476278" sldId="2014"/>
            <ac:picMk id="6" creationId="{BF62A5E7-308A-309D-2919-450B5611424B}"/>
          </ac:picMkLst>
        </pc:picChg>
        <pc:picChg chg="add mod">
          <ac:chgData name="Min Gao" userId="f4f907a3-1bf3-41e5-95d9-efd655a972c7" providerId="ADAL" clId="{8E3EAFBF-D30B-457A-98AC-C05D2E0F44BB}" dt="2024-04-25T23:40:23.187" v="12806"/>
          <ac:picMkLst>
            <pc:docMk/>
            <pc:sldMk cId="585476278" sldId="2014"/>
            <ac:picMk id="6" creationId="{F6940067-2039-9F04-9BA1-869B3B5B7BE3}"/>
          </ac:picMkLst>
        </pc:picChg>
      </pc:sldChg>
      <pc:sldChg chg="new del">
        <pc:chgData name="Min Gao" userId="f4f907a3-1bf3-41e5-95d9-efd655a972c7" providerId="ADAL" clId="{8E3EAFBF-D30B-457A-98AC-C05D2E0F44BB}" dt="2024-04-23T19:50:25.716" v="12729" actId="47"/>
        <pc:sldMkLst>
          <pc:docMk/>
          <pc:sldMk cId="1137977908" sldId="2014"/>
        </pc:sldMkLst>
      </pc:sldChg>
      <pc:sldChg chg="addSp delSp modSp add del mod ord">
        <pc:chgData name="Min Gao" userId="f4f907a3-1bf3-41e5-95d9-efd655a972c7" providerId="ADAL" clId="{8E3EAFBF-D30B-457A-98AC-C05D2E0F44BB}" dt="2024-04-24T18:20:52.028" v="12780" actId="47"/>
        <pc:sldMkLst>
          <pc:docMk/>
          <pc:sldMk cId="1407768327" sldId="2014"/>
        </pc:sldMkLst>
        <pc:spChg chg="add del mod">
          <ac:chgData name="Min Gao" userId="f4f907a3-1bf3-41e5-95d9-efd655a972c7" providerId="ADAL" clId="{8E3EAFBF-D30B-457A-98AC-C05D2E0F44BB}" dt="2024-04-23T19:53:58.831" v="12739" actId="478"/>
          <ac:spMkLst>
            <pc:docMk/>
            <pc:sldMk cId="1407768327" sldId="2014"/>
            <ac:spMk id="3" creationId="{2E13E083-7542-B6B9-4B46-D1B559A6BDDA}"/>
          </ac:spMkLst>
        </pc:spChg>
        <pc:spChg chg="del">
          <ac:chgData name="Min Gao" userId="f4f907a3-1bf3-41e5-95d9-efd655a972c7" providerId="ADAL" clId="{8E3EAFBF-D30B-457A-98AC-C05D2E0F44BB}" dt="2024-04-23T19:53:55.058" v="12738" actId="478"/>
          <ac:spMkLst>
            <pc:docMk/>
            <pc:sldMk cId="1407768327" sldId="2014"/>
            <ac:spMk id="4" creationId="{DAB19FF1-E359-E2D3-0EA5-21D28CAF93FD}"/>
          </ac:spMkLst>
        </pc:spChg>
        <pc:spChg chg="del">
          <ac:chgData name="Min Gao" userId="f4f907a3-1bf3-41e5-95d9-efd655a972c7" providerId="ADAL" clId="{8E3EAFBF-D30B-457A-98AC-C05D2E0F44BB}" dt="2024-04-23T19:54:02.520" v="12740" actId="478"/>
          <ac:spMkLst>
            <pc:docMk/>
            <pc:sldMk cId="1407768327" sldId="2014"/>
            <ac:spMk id="5" creationId="{D5310864-CB4D-32B4-10AF-FC1A0EDE21E0}"/>
          </ac:spMkLst>
        </pc:spChg>
        <pc:spChg chg="del mod topLvl">
          <ac:chgData name="Min Gao" userId="f4f907a3-1bf3-41e5-95d9-efd655a972c7" providerId="ADAL" clId="{8E3EAFBF-D30B-457A-98AC-C05D2E0F44BB}" dt="2024-04-23T19:57:08.867" v="12762" actId="478"/>
          <ac:spMkLst>
            <pc:docMk/>
            <pc:sldMk cId="1407768327" sldId="2014"/>
            <ac:spMk id="13" creationId="{2BC335A4-BF65-1BAE-7C64-A2B62160D71D}"/>
          </ac:spMkLst>
        </pc:spChg>
        <pc:grpChg chg="add mod">
          <ac:chgData name="Min Gao" userId="f4f907a3-1bf3-41e5-95d9-efd655a972c7" providerId="ADAL" clId="{8E3EAFBF-D30B-457A-98AC-C05D2E0F44BB}" dt="2024-04-23T19:56:50.875" v="12753" actId="1076"/>
          <ac:grpSpMkLst>
            <pc:docMk/>
            <pc:sldMk cId="1407768327" sldId="2014"/>
            <ac:grpSpMk id="6" creationId="{88D1B020-8DD0-A74D-9581-D24EF5F89D97}"/>
          </ac:grpSpMkLst>
        </pc:grpChg>
        <pc:grpChg chg="add del mod">
          <ac:chgData name="Min Gao" userId="f4f907a3-1bf3-41e5-95d9-efd655a972c7" providerId="ADAL" clId="{8E3EAFBF-D30B-457A-98AC-C05D2E0F44BB}" dt="2024-04-23T19:56:55.958" v="12754" actId="165"/>
          <ac:grpSpMkLst>
            <pc:docMk/>
            <pc:sldMk cId="1407768327" sldId="2014"/>
            <ac:grpSpMk id="10" creationId="{4294DA51-16B0-D0C9-43AF-69C6C1ADAC1A}"/>
          </ac:grpSpMkLst>
        </pc:grpChg>
        <pc:grpChg chg="add mod">
          <ac:chgData name="Min Gao" userId="f4f907a3-1bf3-41e5-95d9-efd655a972c7" providerId="ADAL" clId="{8E3EAFBF-D30B-457A-98AC-C05D2E0F44BB}" dt="2024-04-23T19:57:23.289" v="12766" actId="14100"/>
          <ac:grpSpMkLst>
            <pc:docMk/>
            <pc:sldMk cId="1407768327" sldId="2014"/>
            <ac:grpSpMk id="15" creationId="{F4A74648-2802-D5EA-9CDB-C449E8E5FE33}"/>
          </ac:grpSpMkLst>
        </pc:grpChg>
        <pc:picChg chg="mod">
          <ac:chgData name="Min Gao" userId="f4f907a3-1bf3-41e5-95d9-efd655a972c7" providerId="ADAL" clId="{8E3EAFBF-D30B-457A-98AC-C05D2E0F44BB}" dt="2024-04-23T19:55:48.714" v="12741"/>
          <ac:picMkLst>
            <pc:docMk/>
            <pc:sldMk cId="1407768327" sldId="2014"/>
            <ac:picMk id="7" creationId="{3D6FFCD6-E928-C3BD-E270-459E4672F6E2}"/>
          </ac:picMkLst>
        </pc:picChg>
        <pc:picChg chg="del mod">
          <ac:chgData name="Min Gao" userId="f4f907a3-1bf3-41e5-95d9-efd655a972c7" providerId="ADAL" clId="{8E3EAFBF-D30B-457A-98AC-C05D2E0F44BB}" dt="2024-04-23T19:55:53.941" v="12744" actId="478"/>
          <ac:picMkLst>
            <pc:docMk/>
            <pc:sldMk cId="1407768327" sldId="2014"/>
            <ac:picMk id="8" creationId="{B66973D1-2A9A-268F-22B7-EF182C797642}"/>
          </ac:picMkLst>
        </pc:picChg>
        <pc:picChg chg="mod">
          <ac:chgData name="Min Gao" userId="f4f907a3-1bf3-41e5-95d9-efd655a972c7" providerId="ADAL" clId="{8E3EAFBF-D30B-457A-98AC-C05D2E0F44BB}" dt="2024-04-23T19:55:57.851" v="12746" actId="1076"/>
          <ac:picMkLst>
            <pc:docMk/>
            <pc:sldMk cId="1407768327" sldId="2014"/>
            <ac:picMk id="9" creationId="{8DA4A24A-4F3A-4C46-9F3C-1148D34B2E9A}"/>
          </ac:picMkLst>
        </pc:picChg>
        <pc:picChg chg="mod topLvl">
          <ac:chgData name="Min Gao" userId="f4f907a3-1bf3-41e5-95d9-efd655a972c7" providerId="ADAL" clId="{8E3EAFBF-D30B-457A-98AC-C05D2E0F44BB}" dt="2024-04-23T19:57:19.040" v="12764" actId="164"/>
          <ac:picMkLst>
            <pc:docMk/>
            <pc:sldMk cId="1407768327" sldId="2014"/>
            <ac:picMk id="11" creationId="{17D7504F-5F5B-B0BC-946F-B8D42B1530F4}"/>
          </ac:picMkLst>
        </pc:picChg>
        <pc:picChg chg="del mod topLvl">
          <ac:chgData name="Min Gao" userId="f4f907a3-1bf3-41e5-95d9-efd655a972c7" providerId="ADAL" clId="{8E3EAFBF-D30B-457A-98AC-C05D2E0F44BB}" dt="2024-04-23T19:57:00.344" v="12758" actId="478"/>
          <ac:picMkLst>
            <pc:docMk/>
            <pc:sldMk cId="1407768327" sldId="2014"/>
            <ac:picMk id="12" creationId="{462FD01C-5D52-131B-C93C-8D7779A1BB7A}"/>
          </ac:picMkLst>
        </pc:picChg>
        <pc:picChg chg="add del mod topLvl">
          <ac:chgData name="Min Gao" userId="f4f907a3-1bf3-41e5-95d9-efd655a972c7" providerId="ADAL" clId="{8E3EAFBF-D30B-457A-98AC-C05D2E0F44BB}" dt="2024-04-23T19:57:19.040" v="12764" actId="164"/>
          <ac:picMkLst>
            <pc:docMk/>
            <pc:sldMk cId="1407768327" sldId="2014"/>
            <ac:picMk id="14" creationId="{FD0BE59E-AF1E-422B-AD18-4E8E419A5157}"/>
          </ac:picMkLst>
        </pc:picChg>
      </pc:sldChg>
      <pc:sldChg chg="add del">
        <pc:chgData name="Min Gao" userId="f4f907a3-1bf3-41e5-95d9-efd655a972c7" providerId="ADAL" clId="{8E3EAFBF-D30B-457A-98AC-C05D2E0F44BB}" dt="2024-04-25T23:29:10.681" v="12796" actId="47"/>
        <pc:sldMkLst>
          <pc:docMk/>
          <pc:sldMk cId="1439810548" sldId="2014"/>
        </pc:sldMkLst>
      </pc:sldChg>
      <pc:sldChg chg="new del">
        <pc:chgData name="Min Gao" userId="f4f907a3-1bf3-41e5-95d9-efd655a972c7" providerId="ADAL" clId="{8E3EAFBF-D30B-457A-98AC-C05D2E0F44BB}" dt="2024-04-24T22:53:53.874" v="12792" actId="47"/>
        <pc:sldMkLst>
          <pc:docMk/>
          <pc:sldMk cId="3068411562" sldId="2014"/>
        </pc:sldMkLst>
      </pc:sldChg>
      <pc:sldChg chg="add del">
        <pc:chgData name="Min Gao" userId="f4f907a3-1bf3-41e5-95d9-efd655a972c7" providerId="ADAL" clId="{8E3EAFBF-D30B-457A-98AC-C05D2E0F44BB}" dt="2024-04-25T23:29:28.091" v="12799" actId="47"/>
        <pc:sldMkLst>
          <pc:docMk/>
          <pc:sldMk cId="3215154681" sldId="2014"/>
        </pc:sldMkLst>
      </pc:sldChg>
      <pc:sldChg chg="new del">
        <pc:chgData name="Min Gao" userId="f4f907a3-1bf3-41e5-95d9-efd655a972c7" providerId="ADAL" clId="{8E3EAFBF-D30B-457A-98AC-C05D2E0F44BB}" dt="2024-04-25T17:44:33.601" v="12794" actId="47"/>
        <pc:sldMkLst>
          <pc:docMk/>
          <pc:sldMk cId="4001971267" sldId="2014"/>
        </pc:sldMkLst>
      </pc:sldChg>
      <pc:sldChg chg="delSp add del mod">
        <pc:chgData name="Min Gao" userId="f4f907a3-1bf3-41e5-95d9-efd655a972c7" providerId="ADAL" clId="{8E3EAFBF-D30B-457A-98AC-C05D2E0F44BB}" dt="2024-04-23T19:51:36.697" v="12732" actId="47"/>
        <pc:sldMkLst>
          <pc:docMk/>
          <pc:sldMk cId="4097477565" sldId="2014"/>
        </pc:sldMkLst>
        <pc:grpChg chg="del">
          <ac:chgData name="Min Gao" userId="f4f907a3-1bf3-41e5-95d9-efd655a972c7" providerId="ADAL" clId="{8E3EAFBF-D30B-457A-98AC-C05D2E0F44BB}" dt="2024-04-23T19:51:33.533" v="12731" actId="478"/>
          <ac:grpSpMkLst>
            <pc:docMk/>
            <pc:sldMk cId="4097477565" sldId="2014"/>
            <ac:grpSpMk id="8" creationId="{ED7474EC-39B0-AC15-922A-E316DA3C246B}"/>
          </ac:grpSpMkLst>
        </pc:grpChg>
      </pc:sldChg>
      <pc:sldChg chg="addSp delSp modSp add del mod delAnim modAnim">
        <pc:chgData name="Min Gao" userId="f4f907a3-1bf3-41e5-95d9-efd655a972c7" providerId="ADAL" clId="{8E3EAFBF-D30B-457A-98AC-C05D2E0F44BB}" dt="2024-04-26T22:38:48.081" v="14433" actId="47"/>
        <pc:sldMkLst>
          <pc:docMk/>
          <pc:sldMk cId="1637808999" sldId="2015"/>
        </pc:sldMkLst>
        <pc:spChg chg="mod">
          <ac:chgData name="Min Gao" userId="f4f907a3-1bf3-41e5-95d9-efd655a972c7" providerId="ADAL" clId="{8E3EAFBF-D30B-457A-98AC-C05D2E0F44BB}" dt="2024-04-26T20:53:14.851" v="13910" actId="1076"/>
          <ac:spMkLst>
            <pc:docMk/>
            <pc:sldMk cId="1637808999" sldId="2015"/>
            <ac:spMk id="3" creationId="{425D1A62-A2F7-F140-D926-7272538C15F8}"/>
          </ac:spMkLst>
        </pc:spChg>
        <pc:spChg chg="add del mod">
          <ac:chgData name="Min Gao" userId="f4f907a3-1bf3-41e5-95d9-efd655a972c7" providerId="ADAL" clId="{8E3EAFBF-D30B-457A-98AC-C05D2E0F44BB}" dt="2024-04-26T22:03:35.521" v="14182" actId="478"/>
          <ac:spMkLst>
            <pc:docMk/>
            <pc:sldMk cId="1637808999" sldId="2015"/>
            <ac:spMk id="4" creationId="{8D56DE81-2E44-9A73-546D-CCC42BAA56C2}"/>
          </ac:spMkLst>
        </pc:spChg>
        <pc:spChg chg="add mod">
          <ac:chgData name="Min Gao" userId="f4f907a3-1bf3-41e5-95d9-efd655a972c7" providerId="ADAL" clId="{8E3EAFBF-D30B-457A-98AC-C05D2E0F44BB}" dt="2024-04-26T22:01:59.448" v="14171" actId="14100"/>
          <ac:spMkLst>
            <pc:docMk/>
            <pc:sldMk cId="1637808999" sldId="2015"/>
            <ac:spMk id="5" creationId="{5FEC721C-AD73-45CA-978F-D464FE6BADF0}"/>
          </ac:spMkLst>
        </pc:spChg>
        <pc:spChg chg="add mod">
          <ac:chgData name="Min Gao" userId="f4f907a3-1bf3-41e5-95d9-efd655a972c7" providerId="ADAL" clId="{8E3EAFBF-D30B-457A-98AC-C05D2E0F44BB}" dt="2024-04-26T22:24:40.597" v="14288" actId="14100"/>
          <ac:spMkLst>
            <pc:docMk/>
            <pc:sldMk cId="1637808999" sldId="2015"/>
            <ac:spMk id="7" creationId="{4F17F3F4-63FC-C1A5-EA29-30D8B461B2E7}"/>
          </ac:spMkLst>
        </pc:spChg>
        <pc:spChg chg="add mod">
          <ac:chgData name="Min Gao" userId="f4f907a3-1bf3-41e5-95d9-efd655a972c7" providerId="ADAL" clId="{8E3EAFBF-D30B-457A-98AC-C05D2E0F44BB}" dt="2024-04-26T22:27:13.860" v="14322" actId="1076"/>
          <ac:spMkLst>
            <pc:docMk/>
            <pc:sldMk cId="1637808999" sldId="2015"/>
            <ac:spMk id="9" creationId="{22518690-6D0A-5A16-BBED-77980CAE4F8A}"/>
          </ac:spMkLst>
        </pc:spChg>
        <pc:spChg chg="mod">
          <ac:chgData name="Min Gao" userId="f4f907a3-1bf3-41e5-95d9-efd655a972c7" providerId="ADAL" clId="{8E3EAFBF-D30B-457A-98AC-C05D2E0F44BB}" dt="2024-04-26T21:59:19.263" v="14140" actId="1076"/>
          <ac:spMkLst>
            <pc:docMk/>
            <pc:sldMk cId="1637808999" sldId="2015"/>
            <ac:spMk id="35" creationId="{22EC1ABF-E7D6-936C-F5ED-C201909D0113}"/>
          </ac:spMkLst>
        </pc:spChg>
        <pc:spChg chg="del mod">
          <ac:chgData name="Min Gao" userId="f4f907a3-1bf3-41e5-95d9-efd655a972c7" providerId="ADAL" clId="{8E3EAFBF-D30B-457A-98AC-C05D2E0F44BB}" dt="2024-04-26T21:56:45.610" v="14132" actId="478"/>
          <ac:spMkLst>
            <pc:docMk/>
            <pc:sldMk cId="1637808999" sldId="2015"/>
            <ac:spMk id="44" creationId="{63752D16-0E60-708F-E3CE-C9B4F942229D}"/>
          </ac:spMkLst>
        </pc:spChg>
        <pc:spChg chg="del mod">
          <ac:chgData name="Min Gao" userId="f4f907a3-1bf3-41e5-95d9-efd655a972c7" providerId="ADAL" clId="{8E3EAFBF-D30B-457A-98AC-C05D2E0F44BB}" dt="2024-04-26T21:56:45.610" v="14132" actId="478"/>
          <ac:spMkLst>
            <pc:docMk/>
            <pc:sldMk cId="1637808999" sldId="2015"/>
            <ac:spMk id="48" creationId="{953E7A8E-8D81-DA60-73F0-CFE7307BE31A}"/>
          </ac:spMkLst>
        </pc:spChg>
        <pc:spChg chg="mod">
          <ac:chgData name="Min Gao" userId="f4f907a3-1bf3-41e5-95d9-efd655a972c7" providerId="ADAL" clId="{8E3EAFBF-D30B-457A-98AC-C05D2E0F44BB}" dt="2024-04-26T21:59:19.263" v="14140" actId="1076"/>
          <ac:spMkLst>
            <pc:docMk/>
            <pc:sldMk cId="1637808999" sldId="2015"/>
            <ac:spMk id="50" creationId="{9C39A199-8DD1-B8DA-2A3F-31E007390F43}"/>
          </ac:spMkLst>
        </pc:spChg>
        <pc:spChg chg="mod">
          <ac:chgData name="Min Gao" userId="f4f907a3-1bf3-41e5-95d9-efd655a972c7" providerId="ADAL" clId="{8E3EAFBF-D30B-457A-98AC-C05D2E0F44BB}" dt="2024-04-26T22:26:49.569" v="14315" actId="20577"/>
          <ac:spMkLst>
            <pc:docMk/>
            <pc:sldMk cId="1637808999" sldId="2015"/>
            <ac:spMk id="60" creationId="{B3DD9AA6-7307-5466-1A11-9CD0385CCEA9}"/>
          </ac:spMkLst>
        </pc:spChg>
        <pc:grpChg chg="mod">
          <ac:chgData name="Min Gao" userId="f4f907a3-1bf3-41e5-95d9-efd655a972c7" providerId="ADAL" clId="{8E3EAFBF-D30B-457A-98AC-C05D2E0F44BB}" dt="2024-04-26T21:59:19.263" v="14140" actId="1076"/>
          <ac:grpSpMkLst>
            <pc:docMk/>
            <pc:sldMk cId="1637808999" sldId="2015"/>
            <ac:grpSpMk id="36" creationId="{8BBB913B-9361-5942-75F1-D4D7D05515BC}"/>
          </ac:grpSpMkLst>
        </pc:grpChg>
        <pc:grpChg chg="mod">
          <ac:chgData name="Min Gao" userId="f4f907a3-1bf3-41e5-95d9-efd655a972c7" providerId="ADAL" clId="{8E3EAFBF-D30B-457A-98AC-C05D2E0F44BB}" dt="2024-04-26T21:59:19.263" v="14140" actId="1076"/>
          <ac:grpSpMkLst>
            <pc:docMk/>
            <pc:sldMk cId="1637808999" sldId="2015"/>
            <ac:grpSpMk id="61" creationId="{340C5528-EB4A-BC7C-1836-B9DA1A7BB4E8}"/>
          </ac:grpSpMkLst>
        </pc:grpChg>
        <pc:graphicFrameChg chg="del mod modGraphic">
          <ac:chgData name="Min Gao" userId="f4f907a3-1bf3-41e5-95d9-efd655a972c7" providerId="ADAL" clId="{8E3EAFBF-D30B-457A-98AC-C05D2E0F44BB}" dt="2024-04-26T22:03:32.578" v="14181" actId="478"/>
          <ac:graphicFrameMkLst>
            <pc:docMk/>
            <pc:sldMk cId="1637808999" sldId="2015"/>
            <ac:graphicFrameMk id="63" creationId="{CF808F92-3C5F-604B-E911-6A854B226B1E}"/>
          </ac:graphicFrameMkLst>
        </pc:graphicFrameChg>
        <pc:picChg chg="del mod">
          <ac:chgData name="Min Gao" userId="f4f907a3-1bf3-41e5-95d9-efd655a972c7" providerId="ADAL" clId="{8E3EAFBF-D30B-457A-98AC-C05D2E0F44BB}" dt="2024-04-26T21:56:45.610" v="14132" actId="478"/>
          <ac:picMkLst>
            <pc:docMk/>
            <pc:sldMk cId="1637808999" sldId="2015"/>
            <ac:picMk id="57" creationId="{127D677F-18E0-801F-A169-9FBE713E31E2}"/>
          </ac:picMkLst>
        </pc:picChg>
        <pc:picChg chg="del mod">
          <ac:chgData name="Min Gao" userId="f4f907a3-1bf3-41e5-95d9-efd655a972c7" providerId="ADAL" clId="{8E3EAFBF-D30B-457A-98AC-C05D2E0F44BB}" dt="2024-04-26T21:56:45.610" v="14132" actId="478"/>
          <ac:picMkLst>
            <pc:docMk/>
            <pc:sldMk cId="1637808999" sldId="2015"/>
            <ac:picMk id="58" creationId="{7F2E7254-3FA6-3412-E232-10C63D2C1E78}"/>
          </ac:picMkLst>
        </pc:picChg>
      </pc:sldChg>
      <pc:sldChg chg="add del">
        <pc:chgData name="Min Gao" userId="f4f907a3-1bf3-41e5-95d9-efd655a972c7" providerId="ADAL" clId="{8E3EAFBF-D30B-457A-98AC-C05D2E0F44BB}" dt="2024-04-25T23:29:28.091" v="12799" actId="47"/>
        <pc:sldMkLst>
          <pc:docMk/>
          <pc:sldMk cId="2836486754" sldId="2015"/>
        </pc:sldMkLst>
      </pc:sldChg>
      <pc:sldChg chg="new del">
        <pc:chgData name="Min Gao" userId="f4f907a3-1bf3-41e5-95d9-efd655a972c7" providerId="ADAL" clId="{8E3EAFBF-D30B-457A-98AC-C05D2E0F44BB}" dt="2024-04-26T18:04:56.701" v="13762" actId="47"/>
        <pc:sldMkLst>
          <pc:docMk/>
          <pc:sldMk cId="1764512909" sldId="2016"/>
        </pc:sldMkLst>
      </pc:sldChg>
      <pc:sldChg chg="modSp add del mod">
        <pc:chgData name="Min Gao" userId="f4f907a3-1bf3-41e5-95d9-efd655a972c7" providerId="ADAL" clId="{8E3EAFBF-D30B-457A-98AC-C05D2E0F44BB}" dt="2024-04-26T06:29:43.340" v="13736" actId="47"/>
        <pc:sldMkLst>
          <pc:docMk/>
          <pc:sldMk cId="3590746730" sldId="2016"/>
        </pc:sldMkLst>
        <pc:graphicFrameChg chg="modGraphic">
          <ac:chgData name="Min Gao" userId="f4f907a3-1bf3-41e5-95d9-efd655a972c7" providerId="ADAL" clId="{8E3EAFBF-D30B-457A-98AC-C05D2E0F44BB}" dt="2024-04-26T06:28:07.775" v="13728" actId="20577"/>
          <ac:graphicFrameMkLst>
            <pc:docMk/>
            <pc:sldMk cId="3590746730" sldId="2016"/>
            <ac:graphicFrameMk id="11" creationId="{2F8D95B2-DDC3-E516-7085-0AC54F3F9944}"/>
          </ac:graphicFrameMkLst>
        </pc:graphicFrameChg>
      </pc:sldChg>
      <pc:sldChg chg="addSp delSp modSp add mod">
        <pc:chgData name="Min Gao" userId="f4f907a3-1bf3-41e5-95d9-efd655a972c7" providerId="ADAL" clId="{8E3EAFBF-D30B-457A-98AC-C05D2E0F44BB}" dt="2024-04-30T18:38:21.078" v="16321" actId="1035"/>
        <pc:sldMkLst>
          <pc:docMk/>
          <pc:sldMk cId="3705497538" sldId="2016"/>
        </pc:sldMkLst>
        <pc:spChg chg="add mod">
          <ac:chgData name="Min Gao" userId="f4f907a3-1bf3-41e5-95d9-efd655a972c7" providerId="ADAL" clId="{8E3EAFBF-D30B-457A-98AC-C05D2E0F44BB}" dt="2024-04-26T23:10:30.947" v="14921" actId="20577"/>
          <ac:spMkLst>
            <pc:docMk/>
            <pc:sldMk cId="3705497538" sldId="2016"/>
            <ac:spMk id="2" creationId="{B1A380F5-E864-A7FE-3E82-601429858213}"/>
          </ac:spMkLst>
        </pc:spChg>
        <pc:spChg chg="mod">
          <ac:chgData name="Min Gao" userId="f4f907a3-1bf3-41e5-95d9-efd655a972c7" providerId="ADAL" clId="{8E3EAFBF-D30B-457A-98AC-C05D2E0F44BB}" dt="2024-04-26T23:10:55.313" v="14929" actId="1076"/>
          <ac:spMkLst>
            <pc:docMk/>
            <pc:sldMk cId="3705497538" sldId="2016"/>
            <ac:spMk id="4" creationId="{8D56DE81-2E44-9A73-546D-CCC42BAA56C2}"/>
          </ac:spMkLst>
        </pc:spChg>
        <pc:spChg chg="add mod">
          <ac:chgData name="Min Gao" userId="f4f907a3-1bf3-41e5-95d9-efd655a972c7" providerId="ADAL" clId="{8E3EAFBF-D30B-457A-98AC-C05D2E0F44BB}" dt="2024-04-26T23:10:36.616" v="14923" actId="20577"/>
          <ac:spMkLst>
            <pc:docMk/>
            <pc:sldMk cId="3705497538" sldId="2016"/>
            <ac:spMk id="5" creationId="{A961AE00-BC89-7635-0445-829E7AB2CBFE}"/>
          </ac:spMkLst>
        </pc:spChg>
        <pc:spChg chg="add mod">
          <ac:chgData name="Min Gao" userId="f4f907a3-1bf3-41e5-95d9-efd655a972c7" providerId="ADAL" clId="{8E3EAFBF-D30B-457A-98AC-C05D2E0F44BB}" dt="2024-04-26T23:10:42.444" v="14927" actId="20577"/>
          <ac:spMkLst>
            <pc:docMk/>
            <pc:sldMk cId="3705497538" sldId="2016"/>
            <ac:spMk id="7" creationId="{97B3D08B-890B-EFF3-C907-C1239FBC1290}"/>
          </ac:spMkLst>
        </pc:spChg>
        <pc:spChg chg="add mod">
          <ac:chgData name="Min Gao" userId="f4f907a3-1bf3-41e5-95d9-efd655a972c7" providerId="ADAL" clId="{8E3EAFBF-D30B-457A-98AC-C05D2E0F44BB}" dt="2024-04-26T23:10:24.074" v="14919" actId="20577"/>
          <ac:spMkLst>
            <pc:docMk/>
            <pc:sldMk cId="3705497538" sldId="2016"/>
            <ac:spMk id="9" creationId="{89984316-B3C2-D2DB-C53B-5AA5D5929CCB}"/>
          </ac:spMkLst>
        </pc:spChg>
        <pc:spChg chg="mod">
          <ac:chgData name="Min Gao" userId="f4f907a3-1bf3-41e5-95d9-efd655a972c7" providerId="ADAL" clId="{8E3EAFBF-D30B-457A-98AC-C05D2E0F44BB}" dt="2024-04-26T23:33:27.624" v="15597" actId="1036"/>
          <ac:spMkLst>
            <pc:docMk/>
            <pc:sldMk cId="3705497538" sldId="2016"/>
            <ac:spMk id="35" creationId="{22EC1ABF-E7D6-936C-F5ED-C201909D0113}"/>
          </ac:spMkLst>
        </pc:spChg>
        <pc:spChg chg="mod">
          <ac:chgData name="Min Gao" userId="f4f907a3-1bf3-41e5-95d9-efd655a972c7" providerId="ADAL" clId="{8E3EAFBF-D30B-457A-98AC-C05D2E0F44BB}" dt="2024-04-26T23:33:22.336" v="15595" actId="1035"/>
          <ac:spMkLst>
            <pc:docMk/>
            <pc:sldMk cId="3705497538" sldId="2016"/>
            <ac:spMk id="44" creationId="{63752D16-0E60-708F-E3CE-C9B4F942229D}"/>
          </ac:spMkLst>
        </pc:spChg>
        <pc:spChg chg="mod">
          <ac:chgData name="Min Gao" userId="f4f907a3-1bf3-41e5-95d9-efd655a972c7" providerId="ADAL" clId="{8E3EAFBF-D30B-457A-98AC-C05D2E0F44BB}" dt="2024-04-26T23:33:22.336" v="15595" actId="1035"/>
          <ac:spMkLst>
            <pc:docMk/>
            <pc:sldMk cId="3705497538" sldId="2016"/>
            <ac:spMk id="48" creationId="{953E7A8E-8D81-DA60-73F0-CFE7307BE31A}"/>
          </ac:spMkLst>
        </pc:spChg>
        <pc:spChg chg="mod">
          <ac:chgData name="Min Gao" userId="f4f907a3-1bf3-41e5-95d9-efd655a972c7" providerId="ADAL" clId="{8E3EAFBF-D30B-457A-98AC-C05D2E0F44BB}" dt="2024-04-30T18:38:21.078" v="16321" actId="1035"/>
          <ac:spMkLst>
            <pc:docMk/>
            <pc:sldMk cId="3705497538" sldId="2016"/>
            <ac:spMk id="50" creationId="{9C39A199-8DD1-B8DA-2A3F-31E007390F43}"/>
          </ac:spMkLst>
        </pc:spChg>
        <pc:spChg chg="del mod">
          <ac:chgData name="Min Gao" userId="f4f907a3-1bf3-41e5-95d9-efd655a972c7" providerId="ADAL" clId="{8E3EAFBF-D30B-457A-98AC-C05D2E0F44BB}" dt="2024-04-26T22:30:53.920" v="14323" actId="478"/>
          <ac:spMkLst>
            <pc:docMk/>
            <pc:sldMk cId="3705497538" sldId="2016"/>
            <ac:spMk id="60" creationId="{B3DD9AA6-7307-5466-1A11-9CD0385CCEA9}"/>
          </ac:spMkLst>
        </pc:spChg>
        <pc:grpChg chg="mod">
          <ac:chgData name="Min Gao" userId="f4f907a3-1bf3-41e5-95d9-efd655a972c7" providerId="ADAL" clId="{8E3EAFBF-D30B-457A-98AC-C05D2E0F44BB}" dt="2024-04-26T22:48:18.802" v="14534" actId="1076"/>
          <ac:grpSpMkLst>
            <pc:docMk/>
            <pc:sldMk cId="3705497538" sldId="2016"/>
            <ac:grpSpMk id="36" creationId="{8BBB913B-9361-5942-75F1-D4D7D05515BC}"/>
          </ac:grpSpMkLst>
        </pc:grpChg>
        <pc:grpChg chg="mod">
          <ac:chgData name="Min Gao" userId="f4f907a3-1bf3-41e5-95d9-efd655a972c7" providerId="ADAL" clId="{8E3EAFBF-D30B-457A-98AC-C05D2E0F44BB}" dt="2024-04-26T22:48:18.802" v="14534" actId="1076"/>
          <ac:grpSpMkLst>
            <pc:docMk/>
            <pc:sldMk cId="3705497538" sldId="2016"/>
            <ac:grpSpMk id="61" creationId="{340C5528-EB4A-BC7C-1836-B9DA1A7BB4E8}"/>
          </ac:grpSpMkLst>
        </pc:grpChg>
        <pc:graphicFrameChg chg="mod modGraphic">
          <ac:chgData name="Min Gao" userId="f4f907a3-1bf3-41e5-95d9-efd655a972c7" providerId="ADAL" clId="{8E3EAFBF-D30B-457A-98AC-C05D2E0F44BB}" dt="2024-04-30T18:38:12.084" v="16319" actId="120"/>
          <ac:graphicFrameMkLst>
            <pc:docMk/>
            <pc:sldMk cId="3705497538" sldId="2016"/>
            <ac:graphicFrameMk id="63" creationId="{CF808F92-3C5F-604B-E911-6A854B226B1E}"/>
          </ac:graphicFrameMkLst>
        </pc:graphicFrameChg>
        <pc:picChg chg="mod">
          <ac:chgData name="Min Gao" userId="f4f907a3-1bf3-41e5-95d9-efd655a972c7" providerId="ADAL" clId="{8E3EAFBF-D30B-457A-98AC-C05D2E0F44BB}" dt="2024-04-26T22:48:18.802" v="14534" actId="1076"/>
          <ac:picMkLst>
            <pc:docMk/>
            <pc:sldMk cId="3705497538" sldId="2016"/>
            <ac:picMk id="57" creationId="{127D677F-18E0-801F-A169-9FBE713E31E2}"/>
          </ac:picMkLst>
        </pc:picChg>
        <pc:picChg chg="mod">
          <ac:chgData name="Min Gao" userId="f4f907a3-1bf3-41e5-95d9-efd655a972c7" providerId="ADAL" clId="{8E3EAFBF-D30B-457A-98AC-C05D2E0F44BB}" dt="2024-04-26T22:48:18.802" v="14534" actId="1076"/>
          <ac:picMkLst>
            <pc:docMk/>
            <pc:sldMk cId="3705497538" sldId="2016"/>
            <ac:picMk id="58" creationId="{7F2E7254-3FA6-3412-E232-10C63D2C1E78}"/>
          </ac:picMkLst>
        </pc:picChg>
      </pc:sldChg>
      <pc:sldChg chg="add del">
        <pc:chgData name="Min Gao" userId="f4f907a3-1bf3-41e5-95d9-efd655a972c7" providerId="ADAL" clId="{8E3EAFBF-D30B-457A-98AC-C05D2E0F44BB}" dt="2024-04-26T22:35:02.101" v="14383" actId="47"/>
        <pc:sldMkLst>
          <pc:docMk/>
          <pc:sldMk cId="3947888298" sldId="2017"/>
        </pc:sldMkLst>
      </pc:sldChg>
      <pc:sldChg chg="addSp delSp modSp new mod ord modNotesTx">
        <pc:chgData name="Min Gao" userId="f4f907a3-1bf3-41e5-95d9-efd655a972c7" providerId="ADAL" clId="{8E3EAFBF-D30B-457A-98AC-C05D2E0F44BB}" dt="2024-04-29T17:52:38.493" v="16185" actId="14100"/>
        <pc:sldMkLst>
          <pc:docMk/>
          <pc:sldMk cId="3989363571" sldId="2018"/>
        </pc:sldMkLst>
        <pc:spChg chg="del">
          <ac:chgData name="Min Gao" userId="f4f907a3-1bf3-41e5-95d9-efd655a972c7" providerId="ADAL" clId="{8E3EAFBF-D30B-457A-98AC-C05D2E0F44BB}" dt="2024-04-26T22:20:43.876" v="14241" actId="478"/>
          <ac:spMkLst>
            <pc:docMk/>
            <pc:sldMk cId="3989363571" sldId="2018"/>
            <ac:spMk id="2" creationId="{6674A530-FB82-9692-9779-CDBC52DAA125}"/>
          </ac:spMkLst>
        </pc:spChg>
        <pc:spChg chg="del">
          <ac:chgData name="Min Gao" userId="f4f907a3-1bf3-41e5-95d9-efd655a972c7" providerId="ADAL" clId="{8E3EAFBF-D30B-457A-98AC-C05D2E0F44BB}" dt="2024-04-26T22:20:43.876" v="14241" actId="478"/>
          <ac:spMkLst>
            <pc:docMk/>
            <pc:sldMk cId="3989363571" sldId="2018"/>
            <ac:spMk id="3" creationId="{319497DB-0283-6E53-8B8D-DF9CB91B7F3D}"/>
          </ac:spMkLst>
        </pc:spChg>
        <pc:spChg chg="add mod">
          <ac:chgData name="Min Gao" userId="f4f907a3-1bf3-41e5-95d9-efd655a972c7" providerId="ADAL" clId="{8E3EAFBF-D30B-457A-98AC-C05D2E0F44BB}" dt="2024-04-26T23:01:18.912" v="14786" actId="1076"/>
          <ac:spMkLst>
            <pc:docMk/>
            <pc:sldMk cId="3989363571" sldId="2018"/>
            <ac:spMk id="35" creationId="{36AB0B15-D355-D9DB-3EA6-31B5DD96C4F7}"/>
          </ac:spMkLst>
        </pc:spChg>
        <pc:spChg chg="add mod">
          <ac:chgData name="Min Gao" userId="f4f907a3-1bf3-41e5-95d9-efd655a972c7" providerId="ADAL" clId="{8E3EAFBF-D30B-457A-98AC-C05D2E0F44BB}" dt="2024-04-26T23:01:18.912" v="14786" actId="1076"/>
          <ac:spMkLst>
            <pc:docMk/>
            <pc:sldMk cId="3989363571" sldId="2018"/>
            <ac:spMk id="36" creationId="{A877D911-DB5E-1F6B-5CFE-12F99089818A}"/>
          </ac:spMkLst>
        </pc:spChg>
        <pc:spChg chg="add mod">
          <ac:chgData name="Min Gao" userId="f4f907a3-1bf3-41e5-95d9-efd655a972c7" providerId="ADAL" clId="{8E3EAFBF-D30B-457A-98AC-C05D2E0F44BB}" dt="2024-04-26T23:01:18.912" v="14786" actId="1076"/>
          <ac:spMkLst>
            <pc:docMk/>
            <pc:sldMk cId="3989363571" sldId="2018"/>
            <ac:spMk id="37" creationId="{819EA0D5-9EBA-974D-779E-0527ED1609A4}"/>
          </ac:spMkLst>
        </pc:spChg>
        <pc:spChg chg="add mod">
          <ac:chgData name="Min Gao" userId="f4f907a3-1bf3-41e5-95d9-efd655a972c7" providerId="ADAL" clId="{8E3EAFBF-D30B-457A-98AC-C05D2E0F44BB}" dt="2024-04-29T17:52:38.493" v="16185" actId="14100"/>
          <ac:spMkLst>
            <pc:docMk/>
            <pc:sldMk cId="3989363571" sldId="2018"/>
            <ac:spMk id="38" creationId="{41789D5E-7513-A81B-8CE4-8CCB79597E92}"/>
          </ac:spMkLst>
        </pc:spChg>
        <pc:picChg chg="add del mod">
          <ac:chgData name="Min Gao" userId="f4f907a3-1bf3-41e5-95d9-efd655a972c7" providerId="ADAL" clId="{8E3EAFBF-D30B-457A-98AC-C05D2E0F44BB}" dt="2024-04-26T22:58:33.407" v="14703" actId="478"/>
          <ac:picMkLst>
            <pc:docMk/>
            <pc:sldMk cId="3989363571" sldId="2018"/>
            <ac:picMk id="8" creationId="{5DBF2BCB-8391-9427-C692-8645F4D6EDF6}"/>
          </ac:picMkLst>
        </pc:picChg>
        <pc:picChg chg="add del mod">
          <ac:chgData name="Min Gao" userId="f4f907a3-1bf3-41e5-95d9-efd655a972c7" providerId="ADAL" clId="{8E3EAFBF-D30B-457A-98AC-C05D2E0F44BB}" dt="2024-04-26T23:00:04.104" v="14718" actId="478"/>
          <ac:picMkLst>
            <pc:docMk/>
            <pc:sldMk cId="3989363571" sldId="2018"/>
            <ac:picMk id="11" creationId="{4A302CD2-6632-61DD-0A54-95377DDE4007}"/>
          </ac:picMkLst>
        </pc:picChg>
        <pc:picChg chg="add mod">
          <ac:chgData name="Min Gao" userId="f4f907a3-1bf3-41e5-95d9-efd655a972c7" providerId="ADAL" clId="{8E3EAFBF-D30B-457A-98AC-C05D2E0F44BB}" dt="2024-04-26T23:01:18.912" v="14786" actId="1076"/>
          <ac:picMkLst>
            <pc:docMk/>
            <pc:sldMk cId="3989363571" sldId="2018"/>
            <ac:picMk id="12" creationId="{1C46E4CA-291A-1678-A091-73A592BFF3E0}"/>
          </ac:picMkLst>
        </pc:picChg>
        <pc:picChg chg="add del mod">
          <ac:chgData name="Min Gao" userId="f4f907a3-1bf3-41e5-95d9-efd655a972c7" providerId="ADAL" clId="{8E3EAFBF-D30B-457A-98AC-C05D2E0F44BB}" dt="2024-04-26T22:58:24.726" v="14699" actId="478"/>
          <ac:picMkLst>
            <pc:docMk/>
            <pc:sldMk cId="3989363571" sldId="2018"/>
            <ac:picMk id="27" creationId="{0F57EC70-0E8C-A02F-A869-4CD76F1ABA14}"/>
          </ac:picMkLst>
        </pc:picChg>
        <pc:picChg chg="add mod ord">
          <ac:chgData name="Min Gao" userId="f4f907a3-1bf3-41e5-95d9-efd655a972c7" providerId="ADAL" clId="{8E3EAFBF-D30B-457A-98AC-C05D2E0F44BB}" dt="2024-04-26T23:01:18.912" v="14786" actId="1076"/>
          <ac:picMkLst>
            <pc:docMk/>
            <pc:sldMk cId="3989363571" sldId="2018"/>
            <ac:picMk id="29" creationId="{8B3F6CA7-A281-6AF4-7E48-D004B1C105C5}"/>
          </ac:picMkLst>
        </pc:picChg>
        <pc:picChg chg="add del mod">
          <ac:chgData name="Min Gao" userId="f4f907a3-1bf3-41e5-95d9-efd655a972c7" providerId="ADAL" clId="{8E3EAFBF-D30B-457A-98AC-C05D2E0F44BB}" dt="2024-04-26T22:59:56.055" v="14714" actId="478"/>
          <ac:picMkLst>
            <pc:docMk/>
            <pc:sldMk cId="3989363571" sldId="2018"/>
            <ac:picMk id="31" creationId="{8D7ED03F-A045-8BAE-6787-744DE259D3B2}"/>
          </ac:picMkLst>
        </pc:picChg>
        <pc:picChg chg="add mod ord">
          <ac:chgData name="Min Gao" userId="f4f907a3-1bf3-41e5-95d9-efd655a972c7" providerId="ADAL" clId="{8E3EAFBF-D30B-457A-98AC-C05D2E0F44BB}" dt="2024-04-26T23:01:18.912" v="14786" actId="1076"/>
          <ac:picMkLst>
            <pc:docMk/>
            <pc:sldMk cId="3989363571" sldId="2018"/>
            <ac:picMk id="33" creationId="{DF997113-EF40-C244-76B1-E45CB2DFECA2}"/>
          </ac:picMkLst>
        </pc:pic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4" creationId="{238C852D-7674-D8A8-51CB-C12C4A742C9E}"/>
          </ac:cxnSpMkLst>
        </pc:cxn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9" creationId="{E97B053A-624E-29F0-25A2-D18FDB5A8BBA}"/>
          </ac:cxnSpMkLst>
        </pc:cxn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13" creationId="{FAD2E90A-F6C7-075D-2FE1-34DA79C87815}"/>
          </ac:cxnSpMkLst>
        </pc:cxn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18" creationId="{37519A6C-AD77-3E35-799E-F7A67B394DE7}"/>
          </ac:cxnSpMkLst>
        </pc:cxn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19" creationId="{139F51BC-AACC-E53D-C265-74E2C27EF8A9}"/>
          </ac:cxnSpMkLst>
        </pc:cxnChg>
        <pc:cxnChg chg="add mod">
          <ac:chgData name="Min Gao" userId="f4f907a3-1bf3-41e5-95d9-efd655a972c7" providerId="ADAL" clId="{8E3EAFBF-D30B-457A-98AC-C05D2E0F44BB}" dt="2024-04-26T23:01:18.912" v="14786" actId="1076"/>
          <ac:cxnSpMkLst>
            <pc:docMk/>
            <pc:sldMk cId="3989363571" sldId="2018"/>
            <ac:cxnSpMk id="20" creationId="{1A2FA415-8F5D-08E6-6332-9D8664B38033}"/>
          </ac:cxnSpMkLst>
        </pc:cxnChg>
        <pc:cxnChg chg="add mod">
          <ac:chgData name="Min Gao" userId="f4f907a3-1bf3-41e5-95d9-efd655a972c7" providerId="ADAL" clId="{8E3EAFBF-D30B-457A-98AC-C05D2E0F44BB}" dt="2024-04-29T17:19:36.398" v="15866" actId="14100"/>
          <ac:cxnSpMkLst>
            <pc:docMk/>
            <pc:sldMk cId="3989363571" sldId="2018"/>
            <ac:cxnSpMk id="22" creationId="{1D6AF331-7523-D9D2-3C48-A54BCA62B640}"/>
          </ac:cxnSpMkLst>
        </pc:cxnChg>
      </pc:sldChg>
      <pc:sldChg chg="addSp delSp modSp new del mod">
        <pc:chgData name="Min Gao" userId="f4f907a3-1bf3-41e5-95d9-efd655a972c7" providerId="ADAL" clId="{8E3EAFBF-D30B-457A-98AC-C05D2E0F44BB}" dt="2024-04-30T21:43:01.386" v="16518" actId="47"/>
        <pc:sldMkLst>
          <pc:docMk/>
          <pc:sldMk cId="1954618953" sldId="2019"/>
        </pc:sldMkLst>
        <pc:spChg chg="del">
          <ac:chgData name="Min Gao" userId="f4f907a3-1bf3-41e5-95d9-efd655a972c7" providerId="ADAL" clId="{8E3EAFBF-D30B-457A-98AC-C05D2E0F44BB}" dt="2024-04-30T19:10:32.097" v="16352" actId="478"/>
          <ac:spMkLst>
            <pc:docMk/>
            <pc:sldMk cId="1954618953" sldId="2019"/>
            <ac:spMk id="2" creationId="{7390F64C-6AD2-CD1D-EC06-DAB9673F8EE2}"/>
          </ac:spMkLst>
        </pc:spChg>
        <pc:spChg chg="del">
          <ac:chgData name="Min Gao" userId="f4f907a3-1bf3-41e5-95d9-efd655a972c7" providerId="ADAL" clId="{8E3EAFBF-D30B-457A-98AC-C05D2E0F44BB}" dt="2024-04-30T19:10:32.097" v="16352" actId="478"/>
          <ac:spMkLst>
            <pc:docMk/>
            <pc:sldMk cId="1954618953" sldId="2019"/>
            <ac:spMk id="3" creationId="{CA5D6DBC-778B-5C12-088B-4045644465BD}"/>
          </ac:spMkLst>
        </pc:spChg>
        <pc:spChg chg="add mod">
          <ac:chgData name="Min Gao" userId="f4f907a3-1bf3-41e5-95d9-efd655a972c7" providerId="ADAL" clId="{8E3EAFBF-D30B-457A-98AC-C05D2E0F44BB}" dt="2024-04-30T19:58:24.176" v="16517" actId="1076"/>
          <ac:spMkLst>
            <pc:docMk/>
            <pc:sldMk cId="1954618953" sldId="2019"/>
            <ac:spMk id="4" creationId="{B2C91E7F-1789-A52A-EC53-36A1A1E8DE4C}"/>
          </ac:spMkLst>
        </pc:spChg>
      </pc:sldChg>
      <pc:sldMasterChg chg="delSldLayout">
        <pc:chgData name="Min Gao" userId="f4f907a3-1bf3-41e5-95d9-efd655a972c7" providerId="ADAL" clId="{8E3EAFBF-D30B-457A-98AC-C05D2E0F44BB}" dt="2024-04-10T19:56:32.709" v="454" actId="47"/>
        <pc:sldMasterMkLst>
          <pc:docMk/>
          <pc:sldMasterMk cId="876000754" sldId="2147484721"/>
        </pc:sldMasterMkLst>
        <pc:sldLayoutChg chg="del">
          <pc:chgData name="Min Gao" userId="f4f907a3-1bf3-41e5-95d9-efd655a972c7" providerId="ADAL" clId="{8E3EAFBF-D30B-457A-98AC-C05D2E0F44BB}" dt="2024-04-10T19:56:32.709" v="454" actId="47"/>
          <pc:sldLayoutMkLst>
            <pc:docMk/>
            <pc:sldMasterMk cId="876000754" sldId="2147484721"/>
            <pc:sldLayoutMk cId="2021525378" sldId="2147484733"/>
          </pc:sldLayoutMkLst>
        </pc:sldLayoutChg>
      </pc:sldMasterChg>
      <pc:sldMasterChg chg="delSldLayout">
        <pc:chgData name="Min Gao" userId="f4f907a3-1bf3-41e5-95d9-efd655a972c7" providerId="ADAL" clId="{8E3EAFBF-D30B-457A-98AC-C05D2E0F44BB}" dt="2024-04-23T19:51:36.697" v="12732" actId="47"/>
        <pc:sldMasterMkLst>
          <pc:docMk/>
          <pc:sldMasterMk cId="1740530931" sldId="2147484759"/>
        </pc:sldMasterMkLst>
        <pc:sldLayoutChg chg="del">
          <pc:chgData name="Min Gao" userId="f4f907a3-1bf3-41e5-95d9-efd655a972c7" providerId="ADAL" clId="{8E3EAFBF-D30B-457A-98AC-C05D2E0F44BB}" dt="2024-04-23T19:51:36.697" v="12732" actId="47"/>
          <pc:sldLayoutMkLst>
            <pc:docMk/>
            <pc:sldMasterMk cId="1740530931" sldId="2147484759"/>
            <pc:sldLayoutMk cId="264951529" sldId="2147484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17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717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717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717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fld id="{8CFEFEC5-246C-44FF-A265-86EF9C5EC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4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solidFill>
                  <a:schemeClr val="tx2"/>
                </a:solidFill>
                <a:ea typeface="ＭＳ Ｐゴシック" pitchFamily="-111" charset="-128"/>
              </a:defRPr>
            </a:lvl1pPr>
          </a:lstStyle>
          <a:p>
            <a:pPr>
              <a:defRPr/>
            </a:pPr>
            <a:fld id="{FB095817-8AB7-4B35-A429-B71A891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095817-8AB7-4B35-A429-B71A891B7D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dataset about real estate property transactions in London. 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This dataset contains information about real estate property transactions. The link is here. Each row represents a single property transaction. This dataset includes 4 categorical variables and 8 continuous variables.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095817-8AB7-4B35-A429-B71A891B7D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095817-8AB7-4B35-A429-B71A891B7D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095817-8AB7-4B35-A429-B71A891B7D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64F8-DF50-40E7-ABDB-0FB4C1105B2B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EDB-C308-4582-891B-C690C40A1685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AF02-EB5C-42B6-B76C-DD38E0D4FFC1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6325" y="6126202"/>
            <a:ext cx="1003371" cy="7317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8559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E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364852"/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385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3A7F-88FA-4E7A-A5E0-9303C6F4A4D3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2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FB4579DA-C8F3-4F23-AD6E-BBA005B2C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616A-15EC-45D5-90E5-DB96906065DE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D49D-6C33-4372-9084-686864DE177F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8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78B0-99A5-42EC-A470-7996863092C3}" type="datetime1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F4D6-4A7E-422E-B46B-169607D6D112}" type="datetime1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B6DB-A6BD-4675-81F9-B70AE05ACB5B}" type="datetime1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BB8-6283-402B-85E3-A647A00ED758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7A23-F197-43EC-BA7C-E730FAA4380C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D207-32E6-41BE-B6ED-043FCC069DAA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79DA-C8F3-4F23-AD6E-BBA005B2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1" r:id="rId4"/>
    <p:sldLayoutId id="2147484702" r:id="rId5"/>
    <p:sldLayoutId id="2147484703" r:id="rId6"/>
    <p:sldLayoutId id="2147484704" r:id="rId7"/>
    <p:sldLayoutId id="2147484705" r:id="rId8"/>
    <p:sldLayoutId id="2147484706" r:id="rId9"/>
    <p:sldLayoutId id="2147484707" r:id="rId10"/>
    <p:sldLayoutId id="2147484708" r:id="rId11"/>
    <p:sldLayoutId id="214748475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E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364852"/>
              </a:solidFill>
              <a:latin typeface="Lato Regular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975360"/>
            <a:ext cx="1011936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194560"/>
            <a:ext cx="10119360" cy="405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53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5333" b="0" i="0" kern="1200">
          <a:solidFill>
            <a:schemeClr val="bg1"/>
          </a:solidFill>
          <a:latin typeface="Lato Regular"/>
          <a:ea typeface="+mj-ea"/>
          <a:cs typeface="Lato Regular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Noto Serif"/>
          <a:ea typeface="+mn-ea"/>
          <a:cs typeface="Noto Serif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200" b="0" i="0" kern="1200">
          <a:solidFill>
            <a:srgbClr val="FFFFFF"/>
          </a:solidFill>
          <a:latin typeface="Noto Serif"/>
          <a:ea typeface="+mn-ea"/>
          <a:cs typeface="Noto Serif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Noto Serif"/>
          <a:ea typeface="+mn-ea"/>
          <a:cs typeface="Noto Serif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3200" b="0" i="0" kern="1200">
          <a:solidFill>
            <a:srgbClr val="FFFFFF"/>
          </a:solidFill>
          <a:latin typeface="Noto Serif"/>
          <a:ea typeface="+mn-ea"/>
          <a:cs typeface="Noto Serif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3200" b="0" i="0" kern="1200">
          <a:solidFill>
            <a:srgbClr val="FFFFFF"/>
          </a:solidFill>
          <a:latin typeface="Noto Serif"/>
          <a:ea typeface="+mn-ea"/>
          <a:cs typeface="Noto Serif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bhiarjaria09/real-estate-property-transactions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969B7E6-CCE2-48A4-A93E-CA7B08FA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4" b="-7828"/>
          <a:stretch/>
        </p:blipFill>
        <p:spPr>
          <a:xfrm flipH="1">
            <a:off x="0" y="0"/>
            <a:ext cx="12192000" cy="6148541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E260167-6178-4323-B00C-6FF18E86143C}"/>
              </a:ext>
            </a:extLst>
          </p:cNvPr>
          <p:cNvSpPr/>
          <p:nvPr/>
        </p:nvSpPr>
        <p:spPr>
          <a:xfrm>
            <a:off x="-13123" y="2158738"/>
            <a:ext cx="12252960" cy="4699262"/>
          </a:xfrm>
          <a:custGeom>
            <a:avLst/>
            <a:gdLst>
              <a:gd name="connsiteX0" fmla="*/ 0 w 12212209"/>
              <a:gd name="connsiteY0" fmla="*/ 4818978 h 4818978"/>
              <a:gd name="connsiteX1" fmla="*/ 0 w 12212209"/>
              <a:gd name="connsiteY1" fmla="*/ 0 h 4818978"/>
              <a:gd name="connsiteX2" fmla="*/ 12212209 w 12212209"/>
              <a:gd name="connsiteY2" fmla="*/ 4818978 h 4818978"/>
              <a:gd name="connsiteX3" fmla="*/ 0 w 12212209"/>
              <a:gd name="connsiteY3" fmla="*/ 4818978 h 4818978"/>
              <a:gd name="connsiteX0" fmla="*/ 0 w 9168759"/>
              <a:gd name="connsiteY0" fmla="*/ 4818978 h 4818978"/>
              <a:gd name="connsiteX1" fmla="*/ 0 w 9168759"/>
              <a:gd name="connsiteY1" fmla="*/ 0 h 4818978"/>
              <a:gd name="connsiteX2" fmla="*/ 9168759 w 9168759"/>
              <a:gd name="connsiteY2" fmla="*/ 3611151 h 4818978"/>
              <a:gd name="connsiteX3" fmla="*/ 0 w 9168759"/>
              <a:gd name="connsiteY3" fmla="*/ 4818978 h 4818978"/>
              <a:gd name="connsiteX0" fmla="*/ 0 w 9196054"/>
              <a:gd name="connsiteY0" fmla="*/ 4818978 h 4818978"/>
              <a:gd name="connsiteX1" fmla="*/ 0 w 9196054"/>
              <a:gd name="connsiteY1" fmla="*/ 0 h 4818978"/>
              <a:gd name="connsiteX2" fmla="*/ 9196054 w 9196054"/>
              <a:gd name="connsiteY2" fmla="*/ 3611151 h 4818978"/>
              <a:gd name="connsiteX3" fmla="*/ 0 w 9196054"/>
              <a:gd name="connsiteY3" fmla="*/ 4818978 h 4818978"/>
              <a:gd name="connsiteX0" fmla="*/ 0 w 9196054"/>
              <a:gd name="connsiteY0" fmla="*/ 4818978 h 4818978"/>
              <a:gd name="connsiteX1" fmla="*/ 0 w 9196054"/>
              <a:gd name="connsiteY1" fmla="*/ 0 h 4818978"/>
              <a:gd name="connsiteX2" fmla="*/ 9196054 w 9196054"/>
              <a:gd name="connsiteY2" fmla="*/ 3611151 h 4818978"/>
              <a:gd name="connsiteX3" fmla="*/ 0 w 9196054"/>
              <a:gd name="connsiteY3" fmla="*/ 4818978 h 4818978"/>
              <a:gd name="connsiteX0" fmla="*/ 6824 w 9202878"/>
              <a:gd name="connsiteY0" fmla="*/ 4245772 h 4245772"/>
              <a:gd name="connsiteX1" fmla="*/ 0 w 9202878"/>
              <a:gd name="connsiteY1" fmla="*/ 0 h 4245772"/>
              <a:gd name="connsiteX2" fmla="*/ 9202878 w 9202878"/>
              <a:gd name="connsiteY2" fmla="*/ 3037945 h 4245772"/>
              <a:gd name="connsiteX3" fmla="*/ 6824 w 9202878"/>
              <a:gd name="connsiteY3" fmla="*/ 4245772 h 4245772"/>
              <a:gd name="connsiteX0" fmla="*/ 6824 w 9202878"/>
              <a:gd name="connsiteY0" fmla="*/ 4245772 h 4245772"/>
              <a:gd name="connsiteX1" fmla="*/ 0 w 9202878"/>
              <a:gd name="connsiteY1" fmla="*/ 0 h 4245772"/>
              <a:gd name="connsiteX2" fmla="*/ 9202878 w 9202878"/>
              <a:gd name="connsiteY2" fmla="*/ 3037945 h 4245772"/>
              <a:gd name="connsiteX3" fmla="*/ 9130351 w 9202878"/>
              <a:gd name="connsiteY3" fmla="*/ 4240654 h 4245772"/>
              <a:gd name="connsiteX4" fmla="*/ 6824 w 9202878"/>
              <a:gd name="connsiteY4" fmla="*/ 4245772 h 4245772"/>
              <a:gd name="connsiteX0" fmla="*/ 6824 w 9202878"/>
              <a:gd name="connsiteY0" fmla="*/ 4245772 h 4245772"/>
              <a:gd name="connsiteX1" fmla="*/ 0 w 9202878"/>
              <a:gd name="connsiteY1" fmla="*/ 0 h 4245772"/>
              <a:gd name="connsiteX2" fmla="*/ 9202878 w 9202878"/>
              <a:gd name="connsiteY2" fmla="*/ 3037945 h 4245772"/>
              <a:gd name="connsiteX3" fmla="*/ 9164470 w 9202878"/>
              <a:gd name="connsiteY3" fmla="*/ 4240654 h 4245772"/>
              <a:gd name="connsiteX4" fmla="*/ 6824 w 9202878"/>
              <a:gd name="connsiteY4" fmla="*/ 4245772 h 4245772"/>
              <a:gd name="connsiteX0" fmla="*/ 6824 w 9182407"/>
              <a:gd name="connsiteY0" fmla="*/ 4245772 h 4245772"/>
              <a:gd name="connsiteX1" fmla="*/ 0 w 9182407"/>
              <a:gd name="connsiteY1" fmla="*/ 0 h 4245772"/>
              <a:gd name="connsiteX2" fmla="*/ 9182407 w 9182407"/>
              <a:gd name="connsiteY2" fmla="*/ 3037945 h 4245772"/>
              <a:gd name="connsiteX3" fmla="*/ 9164470 w 9182407"/>
              <a:gd name="connsiteY3" fmla="*/ 4240654 h 4245772"/>
              <a:gd name="connsiteX4" fmla="*/ 6824 w 9182407"/>
              <a:gd name="connsiteY4" fmla="*/ 4245772 h 42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407" h="4245772">
                <a:moveTo>
                  <a:pt x="6824" y="4245772"/>
                </a:moveTo>
                <a:cubicBezTo>
                  <a:pt x="4549" y="2830515"/>
                  <a:pt x="2275" y="1415257"/>
                  <a:pt x="0" y="0"/>
                </a:cubicBezTo>
                <a:lnTo>
                  <a:pt x="9182407" y="3037945"/>
                </a:lnTo>
                <a:cubicBezTo>
                  <a:pt x="9155957" y="3038514"/>
                  <a:pt x="9190920" y="4240085"/>
                  <a:pt x="9164470" y="4240654"/>
                </a:cubicBezTo>
                <a:lnTo>
                  <a:pt x="6824" y="4245772"/>
                </a:lnTo>
                <a:close/>
              </a:path>
            </a:pathLst>
          </a:custGeom>
          <a:solidFill>
            <a:srgbClr val="585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563765" y="5840544"/>
            <a:ext cx="10999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Gao</a:t>
            </a: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engineering, Oregon healthy &amp; Science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65" y="4478273"/>
            <a:ext cx="11113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of real estate property transactions</a:t>
            </a:r>
          </a:p>
        </p:txBody>
      </p:sp>
      <p:cxnSp>
        <p:nvCxnSpPr>
          <p:cNvPr id="13" name="Straight Connector 12" title="Straight line."/>
          <p:cNvCxnSpPr/>
          <p:nvPr/>
        </p:nvCxnSpPr>
        <p:spPr>
          <a:xfrm>
            <a:off x="653416" y="5762880"/>
            <a:ext cx="1091013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173" y="5099964"/>
            <a:ext cx="1132085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7" dirty="0">
              <a:latin typeface="Lato Regular"/>
              <a:cs typeface="Lato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49E01-E9F3-42A7-3D3F-EC531A0D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65" y="3087173"/>
            <a:ext cx="83809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61B8811-6A25-6F95-C5B7-BA128C7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" y="1350774"/>
            <a:ext cx="5647619" cy="43428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DB4-DDB8-6810-C0DB-9489AD8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AF3406-C747-29E2-AEEE-53E7CC452B39}"/>
              </a:ext>
            </a:extLst>
          </p:cNvPr>
          <p:cNvSpPr txBox="1">
            <a:spLocks/>
          </p:cNvSpPr>
          <p:nvPr/>
        </p:nvSpPr>
        <p:spPr>
          <a:xfrm>
            <a:off x="603308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sale and estimated price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5F383-1E04-F4F3-3E7F-6ED7E6A71A7B}"/>
              </a:ext>
            </a:extLst>
          </p:cNvPr>
          <p:cNvSpPr txBox="1"/>
          <p:nvPr/>
        </p:nvSpPr>
        <p:spPr>
          <a:xfrm>
            <a:off x="603308" y="5816132"/>
            <a:ext cx="8893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Colored plot: used better colors and added annotations.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0AB79-E59F-A3CA-D888-3027680F2A76}"/>
              </a:ext>
            </a:extLst>
          </p:cNvPr>
          <p:cNvSpPr/>
          <p:nvPr/>
        </p:nvSpPr>
        <p:spPr>
          <a:xfrm>
            <a:off x="791657" y="4597167"/>
            <a:ext cx="5164525" cy="10150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9C9AB-00E7-2C7A-1BE5-796249E8FCFC}"/>
              </a:ext>
            </a:extLst>
          </p:cNvPr>
          <p:cNvSpPr/>
          <p:nvPr/>
        </p:nvSpPr>
        <p:spPr>
          <a:xfrm>
            <a:off x="791657" y="3670161"/>
            <a:ext cx="5164525" cy="373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A8C0-8EE9-648C-6F76-F1646FA8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32" y="1350774"/>
            <a:ext cx="5393139" cy="38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DB8-40AE-A840-D0E2-688DABF6186C}"/>
              </a:ext>
            </a:extLst>
          </p:cNvPr>
          <p:cNvSpPr txBox="1">
            <a:spLocks/>
          </p:cNvSpPr>
          <p:nvPr/>
        </p:nvSpPr>
        <p:spPr>
          <a:xfrm>
            <a:off x="914400" y="3007387"/>
            <a:ext cx="10363200" cy="100171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rgbClr val="2F92D5"/>
                </a:solidFill>
                <a:latin typeface="Lato Light"/>
                <a:ea typeface="+mj-ea"/>
                <a:cs typeface="Lato Light"/>
              </a:defRPr>
            </a:lvl1pPr>
          </a:lstStyle>
          <a:p>
            <a:pPr algn="ctr" defTabSz="609585" fontAlgn="auto">
              <a:spcAft>
                <a:spcPts val="0"/>
              </a:spcAft>
            </a:pPr>
            <a:r>
              <a:rPr lang="en-US" sz="6400" spc="27" dirty="0">
                <a:solidFill>
                  <a:srgbClr val="FFFFFF"/>
                </a:solidFill>
                <a:latin typeface="Lato Regular"/>
                <a:cs typeface="Lato Regular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4EBA-2128-2C68-8BD7-C77D6C78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1" y="350236"/>
            <a:ext cx="83809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5267E7-29D9-FE7A-445A-C7A30B16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74" y="-127134"/>
            <a:ext cx="11213508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Real Estate Property Transactions Dataset in London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0E8AB-0843-0158-699E-B2E674456797}"/>
              </a:ext>
            </a:extLst>
          </p:cNvPr>
          <p:cNvSpPr txBox="1"/>
          <p:nvPr/>
        </p:nvSpPr>
        <p:spPr>
          <a:xfrm>
            <a:off x="707874" y="4509272"/>
            <a:ext cx="11213509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This dataset contains information about real estate property transactions.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  <a:hlinkClick r:id="rId3"/>
              </a:rPr>
              <a:t>https://www.kaggle.com/datasets/subhiarjaria09/real-estate-property-transactions-dataset </a:t>
            </a:r>
            <a:r>
              <a:rPr lang="en-US" sz="14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Each row represents a single property transaction. Here are all the column names in the dataset: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Date: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date when the property transaction occurred.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Year: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year of the property transaction.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Locality: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locality or area where the property is located.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Estimated Value: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estimated value of the property.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Sale Price: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actual sale price of the property. 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Property: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type of property (e.g., Single Family).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Residential: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Indicates whether the property is residential or not. </a:t>
            </a:r>
            <a:r>
              <a:rPr lang="en-US" sz="14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Num_rooms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number of rooms in the property. </a:t>
            </a:r>
            <a:r>
              <a:rPr lang="en-US" sz="14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Num_bathrooms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number of bathrooms in the property.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Carpet Area: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carpet area of the property.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Property Tax Rate: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property tax rate applicable to the property. </a:t>
            </a:r>
            <a:r>
              <a:rPr 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Face: </a:t>
            </a:r>
            <a:r>
              <a:rPr 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facing direction of the property (e.g., North, South, East).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9B7C3-894B-9D86-D445-BA71BA42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70" y="942189"/>
            <a:ext cx="6957704" cy="3567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F4870-2AEF-68C2-74C7-5F3E52768063}"/>
              </a:ext>
            </a:extLst>
          </p:cNvPr>
          <p:cNvSpPr txBox="1"/>
          <p:nvPr/>
        </p:nvSpPr>
        <p:spPr>
          <a:xfrm>
            <a:off x="7992799" y="3726180"/>
            <a:ext cx="298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Categorical variables: 4</a:t>
            </a:r>
          </a:p>
          <a:p>
            <a:pPr algn="l"/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Continuous variables: 8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229646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702B-4E89-5ED7-35ED-FC7065BB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AD87-499C-CCA1-7457-9C105D35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buyers, 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ome buying investors,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real estate agency.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Know the trends of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real estate property transactions: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price of different localities.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price of different type of properties.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comparison of estimated and sale price by year.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4556-F0DC-5C2D-51DB-ECEB43CE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5BA2535-101C-ACF2-A9DC-1C8B7A99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162"/>
            <a:ext cx="11711708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Average sale price in different localities by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99781-865B-6344-78F4-CB963F30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4" y="2566894"/>
            <a:ext cx="5838095" cy="2530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6D41E-5050-8C8A-6DC5-54896AC03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65" y="1356725"/>
            <a:ext cx="5838095" cy="7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9DE8B-10BB-944C-48BD-7F7D0FEF3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144" y="1356725"/>
            <a:ext cx="5386235" cy="3861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243233-8675-5935-F1A7-970501D146F4}"/>
              </a:ext>
            </a:extLst>
          </p:cNvPr>
          <p:cNvSpPr txBox="1"/>
          <p:nvPr/>
        </p:nvSpPr>
        <p:spPr>
          <a:xfrm>
            <a:off x="550564" y="5465941"/>
            <a:ext cx="969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Greyscale plot: it is not clear to differentiate different lines.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32B41-B83E-87A4-C41F-CCDA0FD841B9}"/>
              </a:ext>
            </a:extLst>
          </p:cNvPr>
          <p:cNvSpPr/>
          <p:nvPr/>
        </p:nvSpPr>
        <p:spPr>
          <a:xfrm>
            <a:off x="716284" y="4704036"/>
            <a:ext cx="3478211" cy="350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A9B7-057C-A6F3-2815-06260E8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148B67-E1D7-FEE7-05E7-0D59E299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52" y="205619"/>
            <a:ext cx="1120699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Average sale price in different localities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C3BB9-EFD4-B468-2402-0E601B06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968"/>
            <a:ext cx="5698843" cy="411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5544B8-EA1F-438E-B0A9-2CAA1605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2" y="1809914"/>
            <a:ext cx="5419048" cy="2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E4C46-FEE2-EF6C-2454-BC254A078975}"/>
              </a:ext>
            </a:extLst>
          </p:cNvPr>
          <p:cNvSpPr txBox="1"/>
          <p:nvPr/>
        </p:nvSpPr>
        <p:spPr>
          <a:xfrm>
            <a:off x="640952" y="5896811"/>
            <a:ext cx="969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Colored plot: it is not a colorblind-friendly palette.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CF3BA-A8C5-1057-A59F-F718D92400B7}"/>
              </a:ext>
            </a:extLst>
          </p:cNvPr>
          <p:cNvSpPr/>
          <p:nvPr/>
        </p:nvSpPr>
        <p:spPr>
          <a:xfrm>
            <a:off x="766618" y="3808771"/>
            <a:ext cx="4904509" cy="350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DB4-DDB8-6810-C0DB-9489AD8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37BB6-E287-76A0-6FDC-63C233E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23" y="190960"/>
            <a:ext cx="1096996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Average sale price in different localities by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14B3B-E015-7A83-D6C5-0B16C9C1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3" y="1626817"/>
            <a:ext cx="5428571" cy="22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3127A-C033-C591-E912-C62EB098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03" y="1626817"/>
            <a:ext cx="5466667" cy="38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8C59C8-A789-C6FF-24A0-D7A09DAB17A5}"/>
              </a:ext>
            </a:extLst>
          </p:cNvPr>
          <p:cNvSpPr txBox="1"/>
          <p:nvPr/>
        </p:nvSpPr>
        <p:spPr>
          <a:xfrm>
            <a:off x="747008" y="5859866"/>
            <a:ext cx="969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Colored plot: it is a colorblind-friendly palette.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4950CF-0E2D-3161-D0BE-C077158B5A1D}"/>
              </a:ext>
            </a:extLst>
          </p:cNvPr>
          <p:cNvSpPr/>
          <p:nvPr/>
        </p:nvSpPr>
        <p:spPr>
          <a:xfrm>
            <a:off x="747008" y="3429000"/>
            <a:ext cx="3390883" cy="219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DB4-DDB8-6810-C0DB-9489AD8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AB0924-B4A3-17F3-8472-18F5BC51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44" y="191213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Average sale price for different properties by year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7ACF2-BEDE-E449-318D-D8B29F78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3" y="1622277"/>
            <a:ext cx="5257143" cy="231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8326D2-EA32-E3AA-EE6B-0714B581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8567"/>
            <a:ext cx="5497607" cy="390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07C06-7DEC-0316-A12D-50F0F7CFA550}"/>
              </a:ext>
            </a:extLst>
          </p:cNvPr>
          <p:cNvSpPr txBox="1"/>
          <p:nvPr/>
        </p:nvSpPr>
        <p:spPr>
          <a:xfrm>
            <a:off x="747008" y="5859866"/>
            <a:ext cx="969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Colored plot: it is a colorblind-friendly palette.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E02099-3125-1662-EA9E-E541BC302187}"/>
              </a:ext>
            </a:extLst>
          </p:cNvPr>
          <p:cNvSpPr/>
          <p:nvPr/>
        </p:nvSpPr>
        <p:spPr>
          <a:xfrm>
            <a:off x="747008" y="3450044"/>
            <a:ext cx="3390883" cy="219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DB4-DDB8-6810-C0DB-9489AD8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38CC7-04FA-324C-9F48-AC0F756D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8" y="136525"/>
            <a:ext cx="109728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sale and estimated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E5943-0F67-AAE6-35FF-C1164017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527"/>
            <a:ext cx="6440055" cy="1431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8A39B-00B5-EF36-CBD0-C6E36F2D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6" y="2787651"/>
            <a:ext cx="5424055" cy="3850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09846E-34ED-92C2-948D-99EEB2D369BB}"/>
              </a:ext>
            </a:extLst>
          </p:cNvPr>
          <p:cNvSpPr txBox="1"/>
          <p:nvPr/>
        </p:nvSpPr>
        <p:spPr>
          <a:xfrm>
            <a:off x="6531914" y="3054687"/>
            <a:ext cx="4927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Greyscale plot: Sale price are mostly lower than 5.0e+06. Red line </a:t>
            </a:r>
            <a:r>
              <a:rPr lang="en-US" sz="2000" dirty="0">
                <a:solidFill>
                  <a:srgbClr val="2C3E5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means the sale price is equal to estimated price.</a:t>
            </a:r>
            <a:endParaRPr lang="en-US" sz="2000" b="0" i="0" dirty="0">
              <a:solidFill>
                <a:srgbClr val="2C3E5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9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1DB4-DDB8-6810-C0DB-9489AD8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79DA-C8F3-4F23-AD6E-BBA005B2CD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B8A32-9E7E-69F5-3713-B629FC85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75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sale and estimated price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E422F-1552-3084-BD5E-4399197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5" y="1400657"/>
            <a:ext cx="5571429" cy="31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1AE3F5-84F3-8247-8482-ABE1688E8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61" y="1400657"/>
            <a:ext cx="5196641" cy="35928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73473A-DDDC-2DF0-9A8E-A429607970CF}"/>
              </a:ext>
            </a:extLst>
          </p:cNvPr>
          <p:cNvSpPr/>
          <p:nvPr/>
        </p:nvSpPr>
        <p:spPr>
          <a:xfrm>
            <a:off x="913263" y="3556000"/>
            <a:ext cx="4961064" cy="39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FE303-32EC-8F54-4822-F9090092C8F6}"/>
              </a:ext>
            </a:extLst>
          </p:cNvPr>
          <p:cNvSpPr txBox="1"/>
          <p:nvPr/>
        </p:nvSpPr>
        <p:spPr>
          <a:xfrm>
            <a:off x="796255" y="4715707"/>
            <a:ext cx="4927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Colored plot: these colors are intense!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78A3F-B768-07E9-27BE-3F899F0080B1}"/>
              </a:ext>
            </a:extLst>
          </p:cNvPr>
          <p:cNvSpPr/>
          <p:nvPr/>
        </p:nvSpPr>
        <p:spPr>
          <a:xfrm>
            <a:off x="913263" y="1661020"/>
            <a:ext cx="4413746" cy="159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821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y Slide No Logo">
  <a:themeElements>
    <a:clrScheme name="OHSU Cool Blues Powerpoint ">
      <a:dk1>
        <a:srgbClr val="354952"/>
      </a:dk1>
      <a:lt1>
        <a:sysClr val="window" lastClr="FFFFFF"/>
      </a:lt1>
      <a:dk2>
        <a:srgbClr val="354952"/>
      </a:dk2>
      <a:lt2>
        <a:srgbClr val="FFFFFF"/>
      </a:lt2>
      <a:accent1>
        <a:srgbClr val="2E93D5"/>
      </a:accent1>
      <a:accent2>
        <a:srgbClr val="0E61B0"/>
      </a:accent2>
      <a:accent3>
        <a:srgbClr val="2E93D5"/>
      </a:accent3>
      <a:accent4>
        <a:srgbClr val="0E61B0"/>
      </a:accent4>
      <a:accent5>
        <a:srgbClr val="2E93D5"/>
      </a:accent5>
      <a:accent6>
        <a:srgbClr val="0E61B0"/>
      </a:accent6>
      <a:hlink>
        <a:srgbClr val="2E93D5"/>
      </a:hlink>
      <a:folHlink>
        <a:srgbClr val="0E61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05b780-fe8f-4f3d-874c-c4b9bed0bb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A405E598E01439757CA1D3A831A87" ma:contentTypeVersion="16" ma:contentTypeDescription="Create a new document." ma:contentTypeScope="" ma:versionID="ab72487f64dbee5c8bcf0cc306443e4c">
  <xsd:schema xmlns:xsd="http://www.w3.org/2001/XMLSchema" xmlns:xs="http://www.w3.org/2001/XMLSchema" xmlns:p="http://schemas.microsoft.com/office/2006/metadata/properties" xmlns:ns3="4fff7a3b-4728-4b6c-9532-0f3ff4bb4bf9" xmlns:ns4="0e05b780-fe8f-4f3d-874c-c4b9bed0bba6" targetNamespace="http://schemas.microsoft.com/office/2006/metadata/properties" ma:root="true" ma:fieldsID="1e1359dce44984be5f084178039744b2" ns3:_="" ns4:_="">
    <xsd:import namespace="4fff7a3b-4728-4b6c-9532-0f3ff4bb4bf9"/>
    <xsd:import namespace="0e05b780-fe8f-4f3d-874c-c4b9bed0bb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f7a3b-4728-4b6c-9532-0f3ff4bb4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5b780-fe8f-4f3d-874c-c4b9bed0b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F43119-8972-4544-A92C-26669A6827CA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4fff7a3b-4728-4b6c-9532-0f3ff4bb4bf9"/>
    <ds:schemaRef ds:uri="http://www.w3.org/XML/1998/namespace"/>
    <ds:schemaRef ds:uri="http://schemas.microsoft.com/office/infopath/2007/PartnerControls"/>
    <ds:schemaRef ds:uri="0e05b780-fe8f-4f3d-874c-c4b9bed0bba6"/>
  </ds:schemaRefs>
</ds:datastoreItem>
</file>

<file path=customXml/itemProps2.xml><?xml version="1.0" encoding="utf-8"?>
<ds:datastoreItem xmlns:ds="http://schemas.openxmlformats.org/officeDocument/2006/customXml" ds:itemID="{1C9E9A40-8B85-4893-9085-0A41B584CB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13FDC-58CF-454B-A623-3B23BF75C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f7a3b-4728-4b6c-9532-0f3ff4bb4bf9"/>
    <ds:schemaRef ds:uri="0e05b780-fe8f-4f3d-874c-c4b9bed0bb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74547</TotalTime>
  <Words>456</Words>
  <Application>Microsoft Macintosh PowerPoint</Application>
  <PresentationFormat>Widescreen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Lato Regular</vt:lpstr>
      <vt:lpstr>Arial</vt:lpstr>
      <vt:lpstr>Calibri</vt:lpstr>
      <vt:lpstr>Calibri Light</vt:lpstr>
      <vt:lpstr>Helvetica Neue</vt:lpstr>
      <vt:lpstr>Noto Serif</vt:lpstr>
      <vt:lpstr>Times New Roman</vt:lpstr>
      <vt:lpstr>2_Office Theme</vt:lpstr>
      <vt:lpstr>Gray Slide No Logo</vt:lpstr>
      <vt:lpstr>PowerPoint Presentation</vt:lpstr>
      <vt:lpstr>Real Estate Property Transactions Dataset in London</vt:lpstr>
      <vt:lpstr>Audiences</vt:lpstr>
      <vt:lpstr>Average sale price in different localities by year</vt:lpstr>
      <vt:lpstr>Average sale price in different localities by year</vt:lpstr>
      <vt:lpstr>Average sale price in different localities by year</vt:lpstr>
      <vt:lpstr>Average sale price for different properties by year</vt:lpstr>
      <vt:lpstr>The relationship between sale and estimated price</vt:lpstr>
      <vt:lpstr>The relationship between sale and estimated price</vt:lpstr>
      <vt:lpstr>PowerPoint Presentation</vt:lpstr>
      <vt:lpstr>PowerPoint Presentation</vt:lpstr>
    </vt:vector>
  </TitlesOfParts>
  <Company>CCHS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Coherence Tomography Research Plan</dc:title>
  <dc:creator>David Huang</dc:creator>
  <cp:lastModifiedBy>Min Gao</cp:lastModifiedBy>
  <cp:revision>1145</cp:revision>
  <cp:lastPrinted>2015-05-28T19:47:03Z</cp:lastPrinted>
  <dcterms:created xsi:type="dcterms:W3CDTF">1999-02-05T14:44:51Z</dcterms:created>
  <dcterms:modified xsi:type="dcterms:W3CDTF">2024-06-10T22:38:38Z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0x010100641A405E598E01439757CA1D3A831A87</vt:lpwstr>
  </property>
</Properties>
</file>