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3" r:id="rId7"/>
    <p:sldId id="261" r:id="rId8"/>
    <p:sldId id="260" r:id="rId9"/>
    <p:sldId id="279" r:id="rId10"/>
    <p:sldId id="265" r:id="rId11"/>
    <p:sldId id="276" r:id="rId12"/>
    <p:sldId id="278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AD706-8EB0-4578-8157-FEB8630FB3A6}" v="9" dt="2019-11-03T01:23:44.488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8" y="4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11/3/2019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SYNPHONY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Alan, Mia, Nicole, </a:t>
            </a:r>
            <a:r>
              <a:rPr lang="en-AU" dirty="0" err="1"/>
              <a:t>Suqi</a:t>
            </a:r>
            <a:endParaRPr lang="ru-RU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A480A12-F56E-4C37-901A-579ACFDA370B}"/>
              </a:ext>
            </a:extLst>
          </p:cNvPr>
          <p:cNvSpPr txBox="1">
            <a:spLocks/>
          </p:cNvSpPr>
          <p:nvPr/>
        </p:nvSpPr>
        <p:spPr>
          <a:xfrm>
            <a:off x="1461856" y="1433607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SPRINT 1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SYNPHONY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CURRENT MUSIC WITH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LISTEN TO THE SYNCRONIZED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THE SONG AND CHAT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Authorization Related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Registration and log in</a:t>
            </a:r>
          </a:p>
          <a:p>
            <a:pPr marL="342900" indent="-342900">
              <a:buAutoNum type="arabicPeriod"/>
            </a:pPr>
            <a:r>
              <a:rPr lang="en-US" dirty="0"/>
              <a:t>Get sharable links for studio</a:t>
            </a:r>
          </a:p>
          <a:p>
            <a:pPr marL="342900" indent="-342900">
              <a:buAutoNum type="arabicPeriod"/>
            </a:pPr>
            <a:r>
              <a:rPr lang="en-US" dirty="0"/>
              <a:t>Enter a studio with a link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/>
              <a:t>Hosting A Studio (Host)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new studio with some input</a:t>
            </a:r>
          </a:p>
          <a:p>
            <a:pPr marL="342900" indent="-342900">
              <a:buAutoNum type="arabicPeriod"/>
            </a:pPr>
            <a:r>
              <a:rPr lang="en-US" dirty="0"/>
              <a:t>Search songs from search bar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/>
              <a:t>Studio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songs to studio</a:t>
            </a:r>
          </a:p>
          <a:p>
            <a:pPr marL="342900" indent="-342900">
              <a:buAutoNum type="arabicPeriod"/>
            </a:pPr>
            <a:r>
              <a:rPr lang="en-US" dirty="0"/>
              <a:t>Play / Pause</a:t>
            </a:r>
          </a:p>
          <a:p>
            <a:pPr marL="342900" indent="-342900">
              <a:buAutoNum type="arabicPeriod"/>
            </a:pPr>
            <a:r>
              <a:rPr lang="en-US" dirty="0"/>
              <a:t>Like a song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4959833" cy="5690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COMPLETED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functions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8483" y="3345106"/>
            <a:ext cx="1209357" cy="640080"/>
          </a:xfrm>
        </p:spPr>
        <p:txBody>
          <a:bodyPr/>
          <a:lstStyle/>
          <a:p>
            <a:r>
              <a:rPr lang="en-US" dirty="0"/>
              <a:t>Search Songs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>
          <a:xfrm>
            <a:off x="2117093" y="3326818"/>
            <a:ext cx="640080" cy="65836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47102" y="3345106"/>
            <a:ext cx="2670048" cy="640080"/>
          </a:xfrm>
        </p:spPr>
        <p:txBody>
          <a:bodyPr/>
          <a:lstStyle/>
          <a:p>
            <a:r>
              <a:rPr lang="en-US" dirty="0"/>
              <a:t>NETEASE API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87440" y="3345106"/>
            <a:ext cx="1209357" cy="640080"/>
          </a:xfrm>
        </p:spPr>
        <p:txBody>
          <a:bodyPr/>
          <a:lstStyle/>
          <a:p>
            <a:r>
              <a:rPr lang="en-US" dirty="0"/>
              <a:t>Sharable Link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7746050" y="3326818"/>
            <a:ext cx="640080" cy="65836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76059" y="3345106"/>
            <a:ext cx="2670048" cy="640080"/>
          </a:xfrm>
        </p:spPr>
        <p:txBody>
          <a:bodyPr/>
          <a:lstStyle/>
          <a:p>
            <a:r>
              <a:rPr lang="en-US" dirty="0"/>
              <a:t>Hash function,</a:t>
            </a:r>
          </a:p>
          <a:p>
            <a:r>
              <a:rPr lang="en-US" dirty="0"/>
              <a:t>Randomly generate a link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8483" y="4480874"/>
            <a:ext cx="1209357" cy="640080"/>
          </a:xfrm>
        </p:spPr>
        <p:txBody>
          <a:bodyPr/>
          <a:lstStyle/>
          <a:p>
            <a:r>
              <a:rPr lang="en-US" dirty="0"/>
              <a:t>Show Result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>
          <a:xfrm>
            <a:off x="2117093" y="4462586"/>
            <a:ext cx="640080" cy="65836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47102" y="4480874"/>
            <a:ext cx="2670048" cy="640080"/>
          </a:xfrm>
        </p:spPr>
        <p:txBody>
          <a:bodyPr/>
          <a:lstStyle/>
          <a:p>
            <a:r>
              <a:rPr lang="en-US" dirty="0"/>
              <a:t>AJAX</a:t>
            </a:r>
            <a:r>
              <a:rPr lang="zh-CN" altLang="en-US" dirty="0"/>
              <a:t>， </a:t>
            </a:r>
            <a:r>
              <a:rPr lang="en-US" altLang="zh-CN" dirty="0" err="1"/>
              <a:t>Javascript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487440" y="4480874"/>
            <a:ext cx="1209357" cy="640080"/>
          </a:xfrm>
        </p:spPr>
        <p:txBody>
          <a:bodyPr/>
          <a:lstStyle/>
          <a:p>
            <a:r>
              <a:rPr lang="en-US" dirty="0"/>
              <a:t>Like the Song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>
          <a:xfrm>
            <a:off x="7746050" y="4462586"/>
            <a:ext cx="640080" cy="658368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576059" y="4480874"/>
            <a:ext cx="2670048" cy="640080"/>
          </a:xfrm>
        </p:spPr>
        <p:txBody>
          <a:bodyPr/>
          <a:lstStyle/>
          <a:p>
            <a:r>
              <a:rPr lang="en-US" dirty="0"/>
              <a:t>Django, </a:t>
            </a:r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15DE155-E40E-4A9C-B370-85A0897F4006}"/>
              </a:ext>
            </a:extLst>
          </p:cNvPr>
          <p:cNvSpPr txBox="1">
            <a:spLocks/>
          </p:cNvSpPr>
          <p:nvPr/>
        </p:nvSpPr>
        <p:spPr>
          <a:xfrm>
            <a:off x="778643" y="974584"/>
            <a:ext cx="1209357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Log In</a:t>
            </a:r>
            <a:endParaRPr lang="en-US" dirty="0"/>
          </a:p>
        </p:txBody>
      </p:sp>
      <p:pic>
        <p:nvPicPr>
          <p:cNvPr id="22" name="Picture Placeholder 11" descr="Cubes icon">
            <a:extLst>
              <a:ext uri="{FF2B5EF4-FFF2-40B4-BE49-F238E27FC236}">
                <a16:creationId xmlns:a16="http://schemas.microsoft.com/office/drawing/2014/main" id="{417C88CA-CAFA-4802-BEAF-0A530692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2037253" y="956296"/>
            <a:ext cx="640080" cy="658368"/>
          </a:xfrm>
          <a:prstGeom prst="rect">
            <a:avLst/>
          </a:prstGeom>
        </p:spPr>
      </p:pic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AB80A50-673B-41A3-B4BF-AB5B5CA7F96E}"/>
              </a:ext>
            </a:extLst>
          </p:cNvPr>
          <p:cNvSpPr txBox="1">
            <a:spLocks/>
          </p:cNvSpPr>
          <p:nvPr/>
        </p:nvSpPr>
        <p:spPr>
          <a:xfrm>
            <a:off x="2867262" y="974584"/>
            <a:ext cx="2670048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8234948E-8730-4E87-B7C0-A849550DADA1}"/>
              </a:ext>
            </a:extLst>
          </p:cNvPr>
          <p:cNvSpPr txBox="1">
            <a:spLocks/>
          </p:cNvSpPr>
          <p:nvPr/>
        </p:nvSpPr>
        <p:spPr>
          <a:xfrm>
            <a:off x="778643" y="2110352"/>
            <a:ext cx="1209357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Studio</a:t>
            </a:r>
          </a:p>
        </p:txBody>
      </p:sp>
      <p:pic>
        <p:nvPicPr>
          <p:cNvPr id="25" name="Picture Placeholder 20" descr="Atom icon">
            <a:extLst>
              <a:ext uri="{FF2B5EF4-FFF2-40B4-BE49-F238E27FC236}">
                <a16:creationId xmlns:a16="http://schemas.microsoft.com/office/drawing/2014/main" id="{16937928-607D-47DF-8173-4DC8BF80D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>
          <a:xfrm>
            <a:off x="2037253" y="2092064"/>
            <a:ext cx="640080" cy="658368"/>
          </a:xfrm>
          <a:prstGeom prst="rect">
            <a:avLst/>
          </a:prstGeom>
        </p:spPr>
      </p:pic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B82F7B86-34D5-44AF-A553-2644E9BD43CE}"/>
              </a:ext>
            </a:extLst>
          </p:cNvPr>
          <p:cNvSpPr txBox="1">
            <a:spLocks/>
          </p:cNvSpPr>
          <p:nvPr/>
        </p:nvSpPr>
        <p:spPr>
          <a:xfrm>
            <a:off x="2867262" y="2110352"/>
            <a:ext cx="2670048" cy="640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Django, </a:t>
            </a:r>
            <a:r>
              <a:rPr lang="en-US" dirty="0" err="1"/>
              <a:t>sqllite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/>
              <a:t>DEMO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encountered this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5013452" cy="20093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Ajax problems</a:t>
            </a:r>
          </a:p>
          <a:p>
            <a:r>
              <a:rPr lang="en-US" dirty="0"/>
              <a:t>Cannot play song when clicking the start, “.load()” function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8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be solved in </a:t>
            </a:r>
            <a:r>
              <a:rPr lang="en-US"/>
              <a:t>the future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8"/>
            <a:ext cx="5013452" cy="200937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Some songs cannot be played. They cannot go through the Form validation check</a:t>
            </a:r>
          </a:p>
          <a:p>
            <a:r>
              <a:rPr lang="en-US" dirty="0"/>
              <a:t>Need to integrate with React</a:t>
            </a:r>
          </a:p>
          <a:p>
            <a:r>
              <a:rPr lang="en-US" dirty="0"/>
              <a:t>Log in with social account, like Google</a:t>
            </a:r>
          </a:p>
          <a:p>
            <a:r>
              <a:rPr lang="en-US" dirty="0"/>
              <a:t>Change model</a:t>
            </a:r>
          </a:p>
          <a:p>
            <a:r>
              <a:rPr lang="en-US" dirty="0"/>
              <a:t>Can add multiple same songs, can like multiple same songs?</a:t>
            </a:r>
          </a:p>
          <a:p>
            <a:endParaRPr lang="en-US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ompany logo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83368" y="2830849"/>
            <a:ext cx="4482996" cy="2432603"/>
          </a:xfrm>
        </p:spPr>
        <p:txBody>
          <a:bodyPr/>
          <a:lstStyle/>
          <a:p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Synchronize the music</a:t>
            </a:r>
          </a:p>
          <a:p>
            <a:r>
              <a:rPr lang="en-US" dirty="0"/>
              <a:t>Chat</a:t>
            </a:r>
          </a:p>
          <a:p>
            <a:r>
              <a:rPr lang="en-US" dirty="0"/>
              <a:t>Close the studio</a:t>
            </a:r>
          </a:p>
          <a:p>
            <a:r>
              <a:rPr lang="en-US" dirty="0"/>
              <a:t>……..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Sprint1-pre</Template>
  <TotalTime>0</TotalTime>
  <Words>212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Segoe UI Light</vt:lpstr>
      <vt:lpstr>Office Theme</vt:lpstr>
      <vt:lpstr>SYNPHONY </vt:lpstr>
      <vt:lpstr>BACKGROUND</vt:lpstr>
      <vt:lpstr>ORIGINAL GOALS</vt:lpstr>
      <vt:lpstr>WHAT IS COMPLETED</vt:lpstr>
      <vt:lpstr>DEMO</vt:lpstr>
      <vt:lpstr>PROBLEMS</vt:lpstr>
      <vt:lpstr>PROBLEMS</vt:lpstr>
      <vt:lpstr>SPRINT2</vt:lpstr>
      <vt:lpstr>Q &amp; 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2019-11-03T00:58:45Z</dcterms:created>
  <dcterms:modified xsi:type="dcterms:W3CDTF">2019-11-04T04:00:05Z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