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3" r:id="rId7"/>
    <p:sldId id="261" r:id="rId8"/>
    <p:sldId id="260" r:id="rId9"/>
    <p:sldId id="265" r:id="rId10"/>
    <p:sldId id="276" r:id="rId11"/>
    <p:sldId id="278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D706-8EB0-4578-8157-FEB8630FB3A6}" v="9" dt="2019-11-03T01:23:44.488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8" y="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SYNPHONY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Alan, Mia, Nicole, </a:t>
            </a:r>
            <a:r>
              <a:rPr lang="en-AU" dirty="0" err="1"/>
              <a:t>Suqi</a:t>
            </a:r>
            <a:endParaRPr lang="ru-RU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A480A12-F56E-4C37-901A-579ACFDA370B}"/>
              </a:ext>
            </a:extLst>
          </p:cNvPr>
          <p:cNvSpPr txBox="1">
            <a:spLocks/>
          </p:cNvSpPr>
          <p:nvPr/>
        </p:nvSpPr>
        <p:spPr>
          <a:xfrm>
            <a:off x="1461856" y="1433607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SPRINT 1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SYNPHONY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CURRENT MUSIC WITH OTHERS</a:t>
            </a:r>
          </a:p>
          <a:p>
            <a:r>
              <a:rPr lang="en-US" dirty="0"/>
              <a:t>LISTEN TO THE SYNCRONIZED MUSIC</a:t>
            </a:r>
          </a:p>
          <a:p>
            <a:r>
              <a:rPr lang="en-US" dirty="0"/>
              <a:t>LIKE THE SONG AND CHAT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Company logo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Authorization Related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Registration and log in</a:t>
            </a:r>
          </a:p>
          <a:p>
            <a:pPr marL="342900" indent="-342900">
              <a:buAutoNum type="arabicPeriod"/>
            </a:pPr>
            <a:r>
              <a:rPr lang="en-US" dirty="0"/>
              <a:t>Get sharable links for studio</a:t>
            </a:r>
          </a:p>
          <a:p>
            <a:pPr marL="342900" indent="-342900">
              <a:buAutoNum type="arabicPeriod"/>
            </a:pPr>
            <a:r>
              <a:rPr lang="en-US" dirty="0"/>
              <a:t>Enter a studio with a link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Hosting A Studio (Host)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studio with some input</a:t>
            </a:r>
          </a:p>
          <a:p>
            <a:pPr marL="342900" indent="-342900">
              <a:buAutoNum type="arabicPeriod"/>
            </a:pPr>
            <a:r>
              <a:rPr lang="en-US" dirty="0"/>
              <a:t>Search songs from search bar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songs to studio</a:t>
            </a:r>
          </a:p>
          <a:p>
            <a:pPr marL="342900" indent="-342900">
              <a:buAutoNum type="arabicPeriod"/>
            </a:pPr>
            <a:r>
              <a:rPr lang="en-US" dirty="0"/>
              <a:t>Play / Pause</a:t>
            </a:r>
          </a:p>
          <a:p>
            <a:pPr marL="342900" indent="-342900">
              <a:buAutoNum type="arabicPeriod"/>
            </a:pPr>
            <a:r>
              <a:rPr lang="en-US" dirty="0"/>
              <a:t>Like a song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4959833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COMPLETED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Search Songs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NETEASE API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Show Result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Section 4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DEMO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solved in </a:t>
            </a:r>
            <a:r>
              <a:rPr lang="en-US"/>
              <a:t>the future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Some songs cannot be played. They cannot go through the Form validation check</a:t>
            </a:r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ompany logo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ompany logo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Sprint1-pre</Template>
  <TotalTime>0</TotalTime>
  <Words>281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SYNPHONY </vt:lpstr>
      <vt:lpstr>BACKGROUND</vt:lpstr>
      <vt:lpstr>ORIGINAL GOALS</vt:lpstr>
      <vt:lpstr>WHAT IS COMPLETED</vt:lpstr>
      <vt:lpstr>DEMO</vt:lpstr>
      <vt:lpstr>PROBLEMS</vt:lpstr>
      <vt:lpstr>SUMMARY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2019-11-03T00:58:45Z</dcterms:created>
  <dcterms:modified xsi:type="dcterms:W3CDTF">2019-11-03T03:10:55Z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