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3" r:id="rId7"/>
    <p:sldId id="261" r:id="rId8"/>
    <p:sldId id="279" r:id="rId9"/>
    <p:sldId id="276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AD706-8EB0-4578-8157-FEB8630FB3A6}" v="9" dt="2019-11-03T01:23:44.488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48" y="1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11/18/19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GV5tnV7R4H9M3GCqD53sowEQ1Ip0s7b/view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SYNPHONY</a:t>
            </a:r>
            <a:br>
              <a:rPr lang="en-US" dirty="0"/>
            </a:b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https://drive.google.com/file/d/10GV5tnV7R4H9M3GCqD53sowEQ1Ip0s7b/view?usp=sharing</a:t>
            </a:r>
            <a:br>
              <a:rPr lang="en-US" sz="1600" dirty="0"/>
            </a:br>
            <a:endParaRPr lang="ru-RU" sz="1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Alan, Mia, Nicole, </a:t>
            </a:r>
            <a:r>
              <a:rPr lang="en-AU" dirty="0" err="1"/>
              <a:t>Suqi</a:t>
            </a:r>
            <a:endParaRPr lang="ru-RU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A480A12-F56E-4C37-901A-579ACFDA370B}"/>
              </a:ext>
            </a:extLst>
          </p:cNvPr>
          <p:cNvSpPr txBox="1">
            <a:spLocks/>
          </p:cNvSpPr>
          <p:nvPr/>
        </p:nvSpPr>
        <p:spPr>
          <a:xfrm>
            <a:off x="1461856" y="1433607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SPRINT 2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SYNPHONY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CURRENT MUSIC WITH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 TO THE SYNCRONIZED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THE SONG AND CHAT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List of participants</a:t>
            </a:r>
          </a:p>
          <a:p>
            <a:pPr marL="342900" indent="-342900">
              <a:buAutoNum type="arabicPeriod"/>
            </a:pPr>
            <a:r>
              <a:rPr lang="en-US" sz="2000" dirty="0"/>
              <a:t>Real time comments</a:t>
            </a:r>
          </a:p>
          <a:p>
            <a:pPr marL="342900" indent="-342900">
              <a:buAutoNum type="arabicPeriod"/>
            </a:pPr>
            <a:r>
              <a:rPr lang="en-US" sz="2000" dirty="0"/>
              <a:t>Music in synchronization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Fix the previous bugs</a:t>
            </a:r>
          </a:p>
          <a:p>
            <a:pPr marL="342900" indent="-342900">
              <a:buAutoNum type="arabicPeriod"/>
            </a:pPr>
            <a:r>
              <a:rPr lang="en-US" sz="2000" dirty="0"/>
              <a:t>View history</a:t>
            </a:r>
          </a:p>
          <a:p>
            <a:pPr marL="342900" indent="-342900">
              <a:buAutoNum type="arabicPeriod"/>
            </a:pPr>
            <a:r>
              <a:rPr lang="en-US" sz="2000" dirty="0"/>
              <a:t>Close the studio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Deployment &amp; React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4959833" cy="5690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COMPLETED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93812" y="3323800"/>
            <a:ext cx="2177680" cy="1322772"/>
          </a:xfrm>
        </p:spPr>
        <p:txBody>
          <a:bodyPr>
            <a:normAutofit/>
          </a:bodyPr>
          <a:lstStyle/>
          <a:p>
            <a:r>
              <a:rPr lang="en-US" dirty="0"/>
              <a:t>Music in synchronization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>
          <a:xfrm>
            <a:off x="2872663" y="3335962"/>
            <a:ext cx="640080" cy="658368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87440" y="3345106"/>
            <a:ext cx="1209357" cy="640080"/>
          </a:xfrm>
        </p:spPr>
        <p:txBody>
          <a:bodyPr/>
          <a:lstStyle/>
          <a:p>
            <a:r>
              <a:rPr lang="en-US" dirty="0"/>
              <a:t>View history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7746050" y="3326818"/>
            <a:ext cx="640080" cy="658368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8483" y="4480874"/>
            <a:ext cx="1209357" cy="640080"/>
          </a:xfrm>
        </p:spPr>
        <p:txBody>
          <a:bodyPr/>
          <a:lstStyle/>
          <a:p>
            <a:r>
              <a:rPr lang="en-US" dirty="0"/>
              <a:t>Close </a:t>
            </a:r>
          </a:p>
          <a:p>
            <a:r>
              <a:rPr lang="en-US" dirty="0"/>
              <a:t>Studio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>
          <a:xfrm>
            <a:off x="2867262" y="4578221"/>
            <a:ext cx="640080" cy="6583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15DE155-E40E-4A9C-B370-85A0897F4006}"/>
              </a:ext>
            </a:extLst>
          </p:cNvPr>
          <p:cNvSpPr txBox="1">
            <a:spLocks/>
          </p:cNvSpPr>
          <p:nvPr/>
        </p:nvSpPr>
        <p:spPr>
          <a:xfrm>
            <a:off x="6446590" y="4616157"/>
            <a:ext cx="1209357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Revised </a:t>
            </a:r>
          </a:p>
          <a:p>
            <a:r>
              <a:rPr lang="en-US" dirty="0"/>
              <a:t>API</a:t>
            </a:r>
          </a:p>
        </p:txBody>
      </p:sp>
      <p:pic>
        <p:nvPicPr>
          <p:cNvPr id="22" name="Picture Placeholder 11" descr="Cubes icon">
            <a:extLst>
              <a:ext uri="{FF2B5EF4-FFF2-40B4-BE49-F238E27FC236}">
                <a16:creationId xmlns:a16="http://schemas.microsoft.com/office/drawing/2014/main" id="{417C88CA-CAFA-4802-BEAF-0A530692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7878874" y="4589004"/>
            <a:ext cx="640080" cy="658368"/>
          </a:xfrm>
          <a:prstGeom prst="rect">
            <a:avLst/>
          </a:prstGeom>
        </p:spPr>
      </p:pic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AB80A50-673B-41A3-B4BF-AB5B5CA7F96E}"/>
              </a:ext>
            </a:extLst>
          </p:cNvPr>
          <p:cNvSpPr txBox="1">
            <a:spLocks/>
          </p:cNvSpPr>
          <p:nvPr/>
        </p:nvSpPr>
        <p:spPr>
          <a:xfrm>
            <a:off x="2867262" y="974584"/>
            <a:ext cx="2670048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8234948E-8730-4E87-B7C0-A849550DADA1}"/>
              </a:ext>
            </a:extLst>
          </p:cNvPr>
          <p:cNvSpPr txBox="1">
            <a:spLocks/>
          </p:cNvSpPr>
          <p:nvPr/>
        </p:nvSpPr>
        <p:spPr>
          <a:xfrm>
            <a:off x="778643" y="2245058"/>
            <a:ext cx="1467407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Real-time</a:t>
            </a:r>
          </a:p>
          <a:p>
            <a:r>
              <a:rPr lang="en-US" dirty="0"/>
              <a:t>Comments</a:t>
            </a:r>
          </a:p>
        </p:txBody>
      </p:sp>
      <p:pic>
        <p:nvPicPr>
          <p:cNvPr id="25" name="Picture Placeholder 20" descr="Atom icon">
            <a:extLst>
              <a:ext uri="{FF2B5EF4-FFF2-40B4-BE49-F238E27FC236}">
                <a16:creationId xmlns:a16="http://schemas.microsoft.com/office/drawing/2014/main" id="{16937928-607D-47DF-8173-4DC8BF80D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>
          <a:xfrm>
            <a:off x="2872663" y="2136259"/>
            <a:ext cx="640080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encountered this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5013452" cy="20093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err="1"/>
              <a:t>Websocket</a:t>
            </a:r>
            <a:endParaRPr lang="en-US" sz="2800" dirty="0"/>
          </a:p>
          <a:p>
            <a:r>
              <a:rPr lang="en-US" altLang="zh-CN" sz="2800" dirty="0"/>
              <a:t>Font-end integration with React </a:t>
            </a:r>
            <a:endParaRPr lang="en-US" sz="2800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83368" y="2830849"/>
            <a:ext cx="4482996" cy="2432603"/>
          </a:xfrm>
        </p:spPr>
        <p:txBody>
          <a:bodyPr>
            <a:normAutofit/>
          </a:bodyPr>
          <a:lstStyle/>
          <a:p>
            <a:r>
              <a:rPr lang="en-US" sz="2800" dirty="0"/>
              <a:t>Deployment</a:t>
            </a:r>
          </a:p>
          <a:p>
            <a:r>
              <a:rPr lang="en-US" sz="2800" dirty="0"/>
              <a:t>Switch to Postgres</a:t>
            </a:r>
          </a:p>
          <a:p>
            <a:r>
              <a:rPr lang="en-US" sz="2800" dirty="0"/>
              <a:t>Better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/>
              <a:t>DEMO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Sprint1-pre</Template>
  <TotalTime>0</TotalTime>
  <Words>121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Segoe UI Light</vt:lpstr>
      <vt:lpstr>Arial</vt:lpstr>
      <vt:lpstr>Calibri</vt:lpstr>
      <vt:lpstr>Courier New</vt:lpstr>
      <vt:lpstr>Gill Sans MT</vt:lpstr>
      <vt:lpstr>Office Theme</vt:lpstr>
      <vt:lpstr>SYNPHONY https://drive.google.com/file/d/10GV5tnV7R4H9M3GCqD53sowEQ1Ip0s7b/view?usp=sharing </vt:lpstr>
      <vt:lpstr>BACKGROUND</vt:lpstr>
      <vt:lpstr>ORIGINAL GOALS</vt:lpstr>
      <vt:lpstr>WHAT IS COMPLETED</vt:lpstr>
      <vt:lpstr>PROBLEMS</vt:lpstr>
      <vt:lpstr>SPRINT3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2019-11-03T00:58:45Z</dcterms:created>
  <dcterms:modified xsi:type="dcterms:W3CDTF">2019-11-18T08:06:56Z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