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6" r:id="rId2"/>
  </p:sldMasterIdLst>
  <p:notesMasterIdLst>
    <p:notesMasterId r:id="rId30"/>
  </p:notesMasterIdLst>
  <p:sldIdLst>
    <p:sldId id="277" r:id="rId3"/>
    <p:sldId id="278" r:id="rId4"/>
    <p:sldId id="279" r:id="rId5"/>
    <p:sldId id="284" r:id="rId6"/>
    <p:sldId id="285" r:id="rId7"/>
    <p:sldId id="286" r:id="rId8"/>
    <p:sldId id="287" r:id="rId9"/>
    <p:sldId id="288" r:id="rId10"/>
    <p:sldId id="289" r:id="rId11"/>
    <p:sldId id="290" r:id="rId12"/>
    <p:sldId id="291" r:id="rId13"/>
    <p:sldId id="292" r:id="rId14"/>
    <p:sldId id="264" r:id="rId15"/>
    <p:sldId id="293" r:id="rId16"/>
    <p:sldId id="265" r:id="rId17"/>
    <p:sldId id="294" r:id="rId18"/>
    <p:sldId id="266" r:id="rId19"/>
    <p:sldId id="295" r:id="rId20"/>
    <p:sldId id="296" r:id="rId21"/>
    <p:sldId id="297" r:id="rId22"/>
    <p:sldId id="269" r:id="rId23"/>
    <p:sldId id="271" r:id="rId24"/>
    <p:sldId id="270" r:id="rId25"/>
    <p:sldId id="299" r:id="rId26"/>
    <p:sldId id="272" r:id="rId27"/>
    <p:sldId id="274" r:id="rId28"/>
    <p:sldId id="29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84" autoAdjust="0"/>
  </p:normalViewPr>
  <p:slideViewPr>
    <p:cSldViewPr snapToGrid="0" snapToObjects="1">
      <p:cViewPr varScale="1">
        <p:scale>
          <a:sx n="77" d="100"/>
          <a:sy n="77"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BA380-B2B8-45DE-9092-BDAB78A8F76F}" type="datetimeFigureOut">
              <a:rPr lang="el-GR" smtClean="0"/>
              <a:t>30/6/2024</a:t>
            </a:fld>
            <a:endParaRPr lang="el-G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2DBCF-597A-44E2-86CD-101FD0DA7CF6}" type="slidenum">
              <a:rPr lang="el-GR" smtClean="0"/>
              <a:t>‹#›</a:t>
            </a:fld>
            <a:endParaRPr lang="el-GR"/>
          </a:p>
        </p:txBody>
      </p:sp>
    </p:spTree>
    <p:extLst>
      <p:ext uri="{BB962C8B-B14F-4D97-AF65-F5344CB8AC3E}">
        <p14:creationId xmlns:p14="http://schemas.microsoft.com/office/powerpoint/2010/main" val="1829765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94af768ef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94af768e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6"/>
        <p:cNvGrpSpPr/>
        <p:nvPr/>
      </p:nvGrpSpPr>
      <p:grpSpPr>
        <a:xfrm>
          <a:off x="0" y="0"/>
          <a:ext cx="0" cy="0"/>
          <a:chOff x="0" y="0"/>
          <a:chExt cx="0" cy="0"/>
        </a:xfrm>
      </p:grpSpPr>
      <p:sp>
        <p:nvSpPr>
          <p:cNvPr id="1697" name="Google Shape;1697;g21710a41eb1_0_18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8" name="Google Shape;1698;g21710a41eb1_0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21710a41eb1_0_5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21710a41eb1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BioAmp</a:t>
            </a:r>
            <a:r>
              <a:rPr lang="en-US" dirty="0"/>
              <a:t> -&gt; </a:t>
            </a:r>
            <a:r>
              <a:rPr lang="el-GR" dirty="0"/>
              <a:t>και κατάλληλο για κινητά και περιορισμένου χώρου έργα λόγω του μικρού μεγέθους και της απόρριψης θορύβου.</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21710a41eb1_0_5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21710a41eb1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Myoware</a:t>
            </a:r>
            <a:r>
              <a:rPr lang="en-US" dirty="0"/>
              <a:t> -&gt; </a:t>
            </a:r>
            <a:r>
              <a:rPr lang="el-GR" dirty="0"/>
              <a:t>που καταγράφει τη μυϊκή δραστηριότητα</a:t>
            </a:r>
            <a:r>
              <a:rPr lang="en-US" dirty="0"/>
              <a:t> </a:t>
            </a:r>
            <a:r>
              <a:rPr lang="el-GR" dirty="0"/>
              <a:t>και...</a:t>
            </a:r>
            <a:endParaRPr lang="en-US" dirty="0"/>
          </a:p>
          <a:p>
            <a:pPr marL="0" lvl="0" indent="0" algn="l" rtl="0">
              <a:spcBef>
                <a:spcPts val="0"/>
              </a:spcBef>
              <a:spcAft>
                <a:spcPts val="0"/>
              </a:spcAft>
              <a:buNone/>
            </a:pPr>
            <a:r>
              <a:rPr lang="en-US" dirty="0"/>
              <a:t>USB Isolator -&gt; </a:t>
            </a:r>
            <a:r>
              <a:rPr lang="el-GR" dirty="0"/>
              <a:t>προστατεύει από θόρυβο, βρόχους γείωσης, υπερτάσεις και αιχμές, υποστηρίζοντας υψηλή ταχύτητα με απομονωμένη πηγή τροφοδοσίας 5V για ασφάλεια.</a:t>
            </a:r>
            <a:endParaRPr dirty="0"/>
          </a:p>
        </p:txBody>
      </p:sp>
    </p:spTree>
    <p:extLst>
      <p:ext uri="{BB962C8B-B14F-4D97-AF65-F5344CB8AC3E}">
        <p14:creationId xmlns:p14="http://schemas.microsoft.com/office/powerpoint/2010/main" val="3281581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implemented using C++ in </a:t>
            </a:r>
            <a:r>
              <a:rPr lang="en-US" dirty="0" err="1"/>
              <a:t>ArduinoIDE</a:t>
            </a:r>
            <a:r>
              <a:rPr lang="en-US" dirty="0"/>
              <a:t>.</a:t>
            </a:r>
            <a:endParaRPr lang="el-GR" dirty="0"/>
          </a:p>
          <a:p>
            <a:r>
              <a:rPr lang="el-GR" dirty="0"/>
              <a:t>Φίλτρα 2</a:t>
            </a:r>
            <a:r>
              <a:rPr lang="el-GR" baseline="30000" dirty="0"/>
              <a:t>ου</a:t>
            </a:r>
            <a:r>
              <a:rPr lang="el-GR" dirty="0"/>
              <a:t> βαθμου για τη μείωση των αριθμητικών σφαλμάτων και τη διατήρηση της σταθερότητας. </a:t>
            </a:r>
          </a:p>
        </p:txBody>
      </p:sp>
      <p:sp>
        <p:nvSpPr>
          <p:cNvPr id="4" name="Slide Number Placeholder 3"/>
          <p:cNvSpPr>
            <a:spLocks noGrp="1"/>
          </p:cNvSpPr>
          <p:nvPr>
            <p:ph type="sldNum" sz="quarter" idx="5"/>
          </p:nvPr>
        </p:nvSpPr>
        <p:spPr/>
        <p:txBody>
          <a:bodyPr/>
          <a:lstStyle/>
          <a:p>
            <a:fld id="{F782DBCF-597A-44E2-86CD-101FD0DA7CF6}" type="slidenum">
              <a:rPr lang="el-GR" smtClean="0"/>
              <a:t>13</a:t>
            </a:fld>
            <a:endParaRPr lang="el-GR"/>
          </a:p>
        </p:txBody>
      </p:sp>
    </p:spTree>
    <p:extLst>
      <p:ext uri="{BB962C8B-B14F-4D97-AF65-F5344CB8AC3E}">
        <p14:creationId xmlns:p14="http://schemas.microsoft.com/office/powerpoint/2010/main" val="393176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a:t>
            </a:r>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14</a:t>
            </a:fld>
            <a:endParaRPr lang="el-GR"/>
          </a:p>
        </p:txBody>
      </p:sp>
    </p:spTree>
    <p:extLst>
      <p:ext uri="{BB962C8B-B14F-4D97-AF65-F5344CB8AC3E}">
        <p14:creationId xmlns:p14="http://schemas.microsoft.com/office/powerpoint/2010/main" val="1552360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Διαχωρισμός του σήματος sEMG σε συνιστώσες υψηλής συχνότητας (80-350Hz) και χαμηλής συχνότητας (25-79Hz) χρησιμοποιώντας ζωνοπερατό φίλτρο τέταρτης τάξης Butterworth.</a:t>
            </a:r>
          </a:p>
        </p:txBody>
      </p:sp>
      <p:sp>
        <p:nvSpPr>
          <p:cNvPr id="4" name="Slide Number Placeholder 3"/>
          <p:cNvSpPr>
            <a:spLocks noGrp="1"/>
          </p:cNvSpPr>
          <p:nvPr>
            <p:ph type="sldNum" sz="quarter" idx="5"/>
          </p:nvPr>
        </p:nvSpPr>
        <p:spPr/>
        <p:txBody>
          <a:bodyPr/>
          <a:lstStyle/>
          <a:p>
            <a:fld id="{F782DBCF-597A-44E2-86CD-101FD0DA7CF6}" type="slidenum">
              <a:rPr lang="el-GR" smtClean="0"/>
              <a:t>16</a:t>
            </a:fld>
            <a:endParaRPr lang="el-GR"/>
          </a:p>
        </p:txBody>
      </p:sp>
    </p:spTree>
    <p:extLst>
      <p:ext uri="{BB962C8B-B14F-4D97-AF65-F5344CB8AC3E}">
        <p14:creationId xmlns:p14="http://schemas.microsoft.com/office/powerpoint/2010/main" val="2485240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Cloud</a:t>
            </a:r>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18</a:t>
            </a:fld>
            <a:endParaRPr lang="el-GR"/>
          </a:p>
        </p:txBody>
      </p:sp>
    </p:spTree>
    <p:extLst>
      <p:ext uri="{BB962C8B-B14F-4D97-AF65-F5344CB8AC3E}">
        <p14:creationId xmlns:p14="http://schemas.microsoft.com/office/powerpoint/2010/main" val="2595394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the frontend was implemented using React.js, offering three options.</a:t>
            </a:r>
          </a:p>
          <a:p>
            <a:r>
              <a:rPr lang="en-US" sz="1800" dirty="0">
                <a:effectLst/>
                <a:latin typeface="Calibri" panose="020F0502020204030204" pitchFamily="34" charset="0"/>
                <a:ea typeface="Times New Roman" panose="02020603050405020304" pitchFamily="18" charset="0"/>
              </a:rPr>
              <a:t>new athletes can be registered by providing the necessary personal information. </a:t>
            </a:r>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19</a:t>
            </a:fld>
            <a:endParaRPr lang="el-GR"/>
          </a:p>
        </p:txBody>
      </p:sp>
    </p:spTree>
    <p:extLst>
      <p:ext uri="{BB962C8B-B14F-4D97-AF65-F5344CB8AC3E}">
        <p14:creationId xmlns:p14="http://schemas.microsoft.com/office/powerpoint/2010/main" val="121348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Η δεύτερη επιλογή περιλαμβάνει την εκτέλεση δοκιμών σε πραγματικό χρόνο. Αυτή η λειτουργία επιτρέπει στους χρήστες να καταγράφουν και να παρακολουθούν δεδομένα sEMG από τους αθλητές κατά τη διάρκεια των ασκήσεών τους, παρέχοντας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feedback</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σε πραγματικό χρόνο σχετικά με την κατάσταση των μυών και τα επίπεδα κόπωσης. Κατά το πάτημα του κουμπιού Start Test (Έναρξη δοκιμής) η συσκευή αρχίζει να εκτελεί τη διαδικασία που περιγράφεται στη λειτουργικότητα της περιφερειακής συσκευής BLE, ενώ ο αθλητής διατηρεί τη σωστή στάση του σώματος. Στην οθόνη εμφανίζονται δύο διαγράμματα για την παρατήρηση σε πραγματικό χρόνο των δεδομένων που λαμβάνονται, των υπολογισμών και των αποτελεσμάτων των δύο αλγορίθμων. Ο επιστήμονας που διαχειρίζεται τη χρήση της εφαρμογής, πρέπει να πατήσει το πλήκτρο 'CTRL+B' για να τερματίσει τη συνεδρία. Στη συνέχεια, τα διαγράμματα παραμένουν στην οθόνη για να επιτρέπουν την αλληλεπίδραση. </a:t>
            </a:r>
          </a:p>
        </p:txBody>
      </p:sp>
      <p:sp>
        <p:nvSpPr>
          <p:cNvPr id="4" name="Slide Number Placeholder 3"/>
          <p:cNvSpPr>
            <a:spLocks noGrp="1"/>
          </p:cNvSpPr>
          <p:nvPr>
            <p:ph type="sldNum" sz="quarter" idx="5"/>
          </p:nvPr>
        </p:nvSpPr>
        <p:spPr/>
        <p:txBody>
          <a:bodyPr/>
          <a:lstStyle/>
          <a:p>
            <a:fld id="{F782DBCF-597A-44E2-86CD-101FD0DA7CF6}" type="slidenum">
              <a:rPr lang="el-GR" smtClean="0"/>
              <a:t>20</a:t>
            </a:fld>
            <a:endParaRPr lang="el-GR"/>
          </a:p>
        </p:txBody>
      </p:sp>
    </p:spTree>
    <p:extLst>
      <p:ext uri="{BB962C8B-B14F-4D97-AF65-F5344CB8AC3E}">
        <p14:creationId xmlns:p14="http://schemas.microsoft.com/office/powerpoint/2010/main" val="1388733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21</a:t>
            </a:fld>
            <a:endParaRPr lang="el-GR"/>
          </a:p>
        </p:txBody>
      </p:sp>
    </p:spTree>
    <p:extLst>
      <p:ext uri="{BB962C8B-B14F-4D97-AF65-F5344CB8AC3E}">
        <p14:creationId xmlns:p14="http://schemas.microsoft.com/office/powerpoint/2010/main" val="297777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93404e59c5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93404e59c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Εύρος ΔΜΣ, ΜΣ σε ξεκούραση 65-80 50-55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Αλγόριθμος Α</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Αυτός ο αλγόριθμος, όπως αναφέρθηκε, χρησιμοποιεί τις 3 πρώτες τιμές του MPF ως βασική γραμμή και στη συνέχεια τις συγκρίνει με τις 3 τελευταίες τιμές του MPF. Σε πολλές συνεδρίες παρατηρήθηκε ότι οι τιμές MPF αυξήθηκαν ελαφρώς περισσότερο από το συνηθισμένο, οδηγώντας σε άμεση μείωση του επιπέδου κόπωσης, όπως συνέβη σε αυτή την περίπτωση.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Αλγόριθμος Β</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Με χρήση του πολυνομιαλ φιτ και του κινούμενου μέσου όρου, διαπιστώνεται αύξηση της κούρασης</a:t>
            </a:r>
          </a:p>
          <a:p>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23</a:t>
            </a:fld>
            <a:endParaRPr lang="el-GR"/>
          </a:p>
        </p:txBody>
      </p:sp>
    </p:spTree>
    <p:extLst>
      <p:ext uri="{BB962C8B-B14F-4D97-AF65-F5344CB8AC3E}">
        <p14:creationId xmlns:p14="http://schemas.microsoft.com/office/powerpoint/2010/main" val="3791247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Grounding Problems</a:t>
            </a:r>
            <a:endParaRPr lang="en-US" dirty="0"/>
          </a:p>
          <a:p>
            <a:pPr>
              <a:buFont typeface="Arial" panose="020B0604020202020204" pitchFamily="34" charset="0"/>
              <a:buChar char="•"/>
            </a:pPr>
            <a:r>
              <a:rPr lang="en-US" b="1" dirty="0"/>
              <a:t>Proper Grounding Crucial</a:t>
            </a:r>
            <a:r>
              <a:rPr lang="en-US" dirty="0"/>
              <a:t>: Minimizes noise, ensures signal accuracy.</a:t>
            </a:r>
          </a:p>
          <a:p>
            <a:pPr>
              <a:buFont typeface="Arial" panose="020B0604020202020204" pitchFamily="34" charset="0"/>
              <a:buChar char="•"/>
            </a:pPr>
            <a:r>
              <a:rPr lang="en-US" b="1" dirty="0"/>
              <a:t>Human Touch</a:t>
            </a:r>
            <a:r>
              <a:rPr lang="en-US" dirty="0"/>
              <a:t>: Provided necessary grounding, indicating deficiencies.</a:t>
            </a:r>
          </a:p>
          <a:p>
            <a:r>
              <a:rPr lang="en-US" b="1" dirty="0"/>
              <a:t>Noise Issues</a:t>
            </a:r>
            <a:endParaRPr lang="en-US" dirty="0"/>
          </a:p>
          <a:p>
            <a:pPr>
              <a:buFont typeface="Arial" panose="020B0604020202020204" pitchFamily="34" charset="0"/>
              <a:buChar char="•"/>
            </a:pPr>
            <a:r>
              <a:rPr lang="en-US" b="1" dirty="0"/>
              <a:t>Floating Ground</a:t>
            </a:r>
            <a:r>
              <a:rPr lang="en-US" dirty="0"/>
              <a:t>: TRS-to-TRS cable connection likely causing ambient noise.</a:t>
            </a:r>
          </a:p>
          <a:p>
            <a:pPr>
              <a:buFont typeface="Arial" panose="020B0604020202020204" pitchFamily="34" charset="0"/>
              <a:buChar char="•"/>
            </a:pPr>
            <a:r>
              <a:rPr lang="en-US" b="1" dirty="0"/>
              <a:t>Ineffective Solutions</a:t>
            </a:r>
            <a:r>
              <a:rPr lang="en-US" dirty="0"/>
              <a:t>: Adafruit USB isolator and step-by-step component testing did not resolve noise.</a:t>
            </a:r>
          </a:p>
          <a:p>
            <a:r>
              <a:rPr lang="en-US" b="1" dirty="0"/>
              <a:t>Sensor Stability</a:t>
            </a:r>
            <a:endParaRPr lang="en-US" dirty="0"/>
          </a:p>
          <a:p>
            <a:pPr>
              <a:buFont typeface="Arial" panose="020B0604020202020204" pitchFamily="34" charset="0"/>
              <a:buChar char="•"/>
            </a:pPr>
            <a:r>
              <a:rPr lang="en-US" b="1" dirty="0"/>
              <a:t>Inconsistent Performance</a:t>
            </a:r>
            <a:r>
              <a:rPr lang="en-US" dirty="0"/>
              <a:t>: Intermittent stable signals; overall instability.</a:t>
            </a:r>
          </a:p>
          <a:p>
            <a:pPr>
              <a:buFont typeface="Arial" panose="020B0604020202020204" pitchFamily="34" charset="0"/>
              <a:buChar char="•"/>
            </a:pPr>
            <a:r>
              <a:rPr lang="en-US" b="1" dirty="0"/>
              <a:t>Possible Manufacturing Defects</a:t>
            </a:r>
            <a:r>
              <a:rPr lang="en-US" dirty="0"/>
              <a:t>: </a:t>
            </a:r>
            <a:r>
              <a:rPr lang="en-US" dirty="0" err="1"/>
              <a:t>MyoWare</a:t>
            </a:r>
            <a:r>
              <a:rPr lang="en-US" dirty="0"/>
              <a:t> 2.0 sensor released in Dec 2022 may have defects.</a:t>
            </a:r>
          </a:p>
          <a:p>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24</a:t>
            </a:fld>
            <a:endParaRPr lang="el-GR"/>
          </a:p>
        </p:txBody>
      </p:sp>
    </p:spTree>
    <p:extLst>
      <p:ext uri="{BB962C8B-B14F-4D97-AF65-F5344CB8AC3E}">
        <p14:creationId xmlns:p14="http://schemas.microsoft.com/office/powerpoint/2010/main" val="2334165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800" dirty="0">
                <a:effectLst/>
                <a:latin typeface="Calibri" panose="020F0502020204030204" pitchFamily="34" charset="0"/>
                <a:ea typeface="Times New Roman" panose="02020603050405020304" pitchFamily="18" charset="0"/>
              </a:rPr>
              <a:t>Βιβλιογραφία </a:t>
            </a:r>
            <a:r>
              <a:rPr lang="en-US" sz="1800" dirty="0">
                <a:effectLst/>
                <a:latin typeface="Calibri" panose="020F0502020204030204" pitchFamily="34" charset="0"/>
                <a:ea typeface="Times New Roman" panose="02020603050405020304" pitchFamily="18" charset="0"/>
              </a:rPr>
              <a:t>Low Frequency Component (blue line) and High Frequency Component (red line) </a:t>
            </a:r>
            <a:endParaRPr lang="el-GR" sz="1800" dirty="0">
              <a:effectLst/>
              <a:latin typeface="Calibri" panose="020F0502020204030204" pitchFamily="34" charset="0"/>
              <a:ea typeface="Times New Roman" panose="02020603050405020304" pitchFamily="18" charset="0"/>
            </a:endParaRPr>
          </a:p>
          <a:p>
            <a:r>
              <a:rPr lang="el-GR" sz="1800" dirty="0">
                <a:effectLst/>
                <a:latin typeface="Calibri" panose="020F0502020204030204" pitchFamily="34" charset="0"/>
                <a:ea typeface="Times New Roman" panose="02020603050405020304" pitchFamily="18" charset="0"/>
              </a:rPr>
              <a:t>Παρούσα διπλωματική </a:t>
            </a:r>
            <a:r>
              <a:rPr lang="en-US" sz="1800" dirty="0">
                <a:effectLst/>
                <a:latin typeface="Calibri" panose="020F0502020204030204" pitchFamily="34" charset="0"/>
                <a:ea typeface="Times New Roman" panose="02020603050405020304" pitchFamily="18" charset="0"/>
              </a:rPr>
              <a:t>Low Frequency Component (blue line) and High Frequency Component (</a:t>
            </a:r>
            <a:r>
              <a:rPr lang="el-GR" sz="1800" dirty="0">
                <a:effectLst/>
                <a:latin typeface="Calibri" panose="020F0502020204030204" pitchFamily="34" charset="0"/>
                <a:ea typeface="Times New Roman" panose="02020603050405020304" pitchFamily="18" charset="0"/>
              </a:rPr>
              <a:t>πορτοκαλί</a:t>
            </a:r>
            <a:r>
              <a:rPr lang="en-US" sz="1800" dirty="0">
                <a:effectLst/>
                <a:latin typeface="Calibri" panose="020F0502020204030204" pitchFamily="34" charset="0"/>
                <a:ea typeface="Times New Roman" panose="02020603050405020304" pitchFamily="18" charset="0"/>
              </a:rPr>
              <a:t> line) </a:t>
            </a:r>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25</a:t>
            </a:fld>
            <a:endParaRPr lang="el-GR"/>
          </a:p>
        </p:txBody>
      </p:sp>
    </p:spTree>
    <p:extLst>
      <p:ext uri="{BB962C8B-B14F-4D97-AF65-F5344CB8AC3E}">
        <p14:creationId xmlns:p14="http://schemas.microsoft.com/office/powerpoint/2010/main" val="1177650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0" dirty="0"/>
              <a:t>Ενσωμάτωση μετρητών καρδιακού ρυθμού και επιταχυνσιόμετρων για ολοκληρωμένη αξιολόγηση του φόρτου εργασίας και της κόπωσης</a:t>
            </a:r>
          </a:p>
          <a:p>
            <a:endParaRPr lang="el-GR" dirty="0"/>
          </a:p>
        </p:txBody>
      </p:sp>
      <p:sp>
        <p:nvSpPr>
          <p:cNvPr id="4" name="Slide Number Placeholder 3"/>
          <p:cNvSpPr>
            <a:spLocks noGrp="1"/>
          </p:cNvSpPr>
          <p:nvPr>
            <p:ph type="sldNum" sz="quarter" idx="5"/>
          </p:nvPr>
        </p:nvSpPr>
        <p:spPr/>
        <p:txBody>
          <a:bodyPr/>
          <a:lstStyle/>
          <a:p>
            <a:fld id="{F782DBCF-597A-44E2-86CD-101FD0DA7CF6}" type="slidenum">
              <a:rPr lang="el-GR" smtClean="0"/>
              <a:t>26</a:t>
            </a:fld>
            <a:endParaRPr lang="el-GR"/>
          </a:p>
        </p:txBody>
      </p:sp>
    </p:spTree>
    <p:extLst>
      <p:ext uri="{BB962C8B-B14F-4D97-AF65-F5344CB8AC3E}">
        <p14:creationId xmlns:p14="http://schemas.microsoft.com/office/powerpoint/2010/main" val="2008502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1710a41eb1_0_9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1710a41eb1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1710a41eb1_0_3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1710a41eb1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21710a41eb1_0_8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21710a41eb1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1710a41eb1_0_9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1710a41eb1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1710a41eb1_0_9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1710a41eb1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47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21710a41eb1_0_9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21710a41eb1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21710a41eb1_0_5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21710a41eb1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Direct Muscle Insights </a:t>
            </a:r>
            <a:r>
              <a:rPr lang="en-US" dirty="0"/>
              <a:t>Captures myoelectric signals from muscle fiber variations.</a:t>
            </a:r>
          </a:p>
          <a:p>
            <a:pPr>
              <a:buFont typeface="Arial" panose="020B0604020202020204" pitchFamily="34" charset="0"/>
              <a:buChar char="•"/>
            </a:pPr>
            <a:r>
              <a:rPr lang="en-US" b="1" dirty="0"/>
              <a:t>Muscle Performance Data </a:t>
            </a:r>
            <a:r>
              <a:rPr lang="en-US" dirty="0"/>
              <a:t>Provides frequency and amplitude data for fatigue analysis.</a:t>
            </a:r>
          </a:p>
          <a:p>
            <a:pPr>
              <a:buFont typeface="Arial" panose="020B0604020202020204" pitchFamily="34" charset="0"/>
              <a:buChar char="•"/>
            </a:pPr>
            <a:r>
              <a:rPr lang="en-US" b="1" dirty="0"/>
              <a:t>Comfort and Reliability </a:t>
            </a:r>
            <a:r>
              <a:rPr lang="en-US" dirty="0" err="1"/>
              <a:t>sEMG</a:t>
            </a:r>
            <a:r>
              <a:rPr lang="en-US" dirty="0"/>
              <a:t> is more comfortable for athletes and has higher test-retest reliability (0.88) compared to EMG (0.62).</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1710a41eb1_0_9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1710a41eb1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flipH="1">
            <a:off x="-3838501" y="-4248581"/>
            <a:ext cx="11523056" cy="7895208"/>
            <a:chOff x="1287053" y="-3034385"/>
            <a:chExt cx="11523056" cy="5921406"/>
          </a:xfrm>
        </p:grpSpPr>
        <p:grpSp>
          <p:nvGrpSpPr>
            <p:cNvPr id="10" name="Google Shape;10;p2"/>
            <p:cNvGrpSpPr/>
            <p:nvPr/>
          </p:nvGrpSpPr>
          <p:grpSpPr>
            <a:xfrm>
              <a:off x="1287053" y="-3030034"/>
              <a:ext cx="11523056" cy="5917055"/>
              <a:chOff x="1287053" y="-3030034"/>
              <a:chExt cx="11523056" cy="5917055"/>
            </a:xfrm>
          </p:grpSpPr>
          <p:sp>
            <p:nvSpPr>
              <p:cNvPr id="11" name="Google Shape;11;p2"/>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2"/>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2"/>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2"/>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2"/>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2"/>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4" name="Google Shape;24;p2"/>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5" name="Google Shape;25;p2"/>
          <p:cNvGrpSpPr/>
          <p:nvPr/>
        </p:nvGrpSpPr>
        <p:grpSpPr>
          <a:xfrm flipH="1">
            <a:off x="7370095" y="-541419"/>
            <a:ext cx="3021607" cy="4913208"/>
            <a:chOff x="-905700" y="-825164"/>
            <a:chExt cx="3021607" cy="3684906"/>
          </a:xfrm>
        </p:grpSpPr>
        <p:sp>
          <p:nvSpPr>
            <p:cNvPr id="26" name="Google Shape;26;p2"/>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2"/>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2"/>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2"/>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2"/>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2"/>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2"/>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2"/>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2"/>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2"/>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2"/>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7" name="Google Shape;37;p2"/>
          <p:cNvGrpSpPr/>
          <p:nvPr/>
        </p:nvGrpSpPr>
        <p:grpSpPr>
          <a:xfrm rot="456924">
            <a:off x="-2184636" y="2259243"/>
            <a:ext cx="13080739" cy="8176108"/>
            <a:chOff x="-646164" y="1578382"/>
            <a:chExt cx="11382114" cy="6131978"/>
          </a:xfrm>
        </p:grpSpPr>
        <p:sp>
          <p:nvSpPr>
            <p:cNvPr id="38" name="Google Shape;38;p2"/>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2"/>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2"/>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2"/>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2"/>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2"/>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2"/>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2"/>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2"/>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2"/>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2"/>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2"/>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2"/>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1" name="Google Shape;51;p2"/>
          <p:cNvSpPr txBox="1">
            <a:spLocks noGrp="1"/>
          </p:cNvSpPr>
          <p:nvPr>
            <p:ph type="subTitle" idx="1"/>
          </p:nvPr>
        </p:nvSpPr>
        <p:spPr>
          <a:xfrm>
            <a:off x="1200150" y="4600667"/>
            <a:ext cx="6743700" cy="5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 name="Google Shape;52;p2"/>
          <p:cNvSpPr txBox="1">
            <a:spLocks noGrp="1"/>
          </p:cNvSpPr>
          <p:nvPr>
            <p:ph type="ctrTitle"/>
          </p:nvPr>
        </p:nvSpPr>
        <p:spPr>
          <a:xfrm>
            <a:off x="1200150" y="1411500"/>
            <a:ext cx="6743700" cy="302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4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extLst>
      <p:ext uri="{BB962C8B-B14F-4D97-AF65-F5344CB8AC3E}">
        <p14:creationId xmlns:p14="http://schemas.microsoft.com/office/powerpoint/2010/main" val="13757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4"/>
        <p:cNvGrpSpPr/>
        <p:nvPr/>
      </p:nvGrpSpPr>
      <p:grpSpPr>
        <a:xfrm>
          <a:off x="0" y="0"/>
          <a:ext cx="0" cy="0"/>
          <a:chOff x="0" y="0"/>
          <a:chExt cx="0" cy="0"/>
        </a:xfrm>
      </p:grpSpPr>
      <p:sp>
        <p:nvSpPr>
          <p:cNvPr id="165" name="Google Shape;165;p11"/>
          <p:cNvSpPr txBox="1">
            <a:spLocks noGrp="1"/>
          </p:cNvSpPr>
          <p:nvPr>
            <p:ph type="title" hasCustomPrompt="1"/>
          </p:nvPr>
        </p:nvSpPr>
        <p:spPr>
          <a:xfrm>
            <a:off x="1389425" y="2121397"/>
            <a:ext cx="6365400" cy="19936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6" name="Google Shape;166;p11"/>
          <p:cNvSpPr txBox="1">
            <a:spLocks noGrp="1"/>
          </p:cNvSpPr>
          <p:nvPr>
            <p:ph type="subTitle" idx="1"/>
          </p:nvPr>
        </p:nvSpPr>
        <p:spPr>
          <a:xfrm>
            <a:off x="1389425" y="4115000"/>
            <a:ext cx="6365400" cy="621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7" name="Google Shape;167;p11"/>
          <p:cNvGrpSpPr/>
          <p:nvPr/>
        </p:nvGrpSpPr>
        <p:grpSpPr>
          <a:xfrm rot="456924">
            <a:off x="-2703416" y="2259243"/>
            <a:ext cx="13080739" cy="8176108"/>
            <a:chOff x="-646164" y="1578382"/>
            <a:chExt cx="11382114" cy="6131978"/>
          </a:xfrm>
        </p:grpSpPr>
        <p:sp>
          <p:nvSpPr>
            <p:cNvPr id="168" name="Google Shape;168;p11"/>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9" name="Google Shape;169;p11"/>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11"/>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11"/>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11"/>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11"/>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1"/>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1"/>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1"/>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1"/>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1"/>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1"/>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1"/>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81" name="Google Shape;181;p11"/>
          <p:cNvGrpSpPr/>
          <p:nvPr/>
        </p:nvGrpSpPr>
        <p:grpSpPr>
          <a:xfrm rot="-1249416">
            <a:off x="5716825" y="-3596577"/>
            <a:ext cx="5142455" cy="9547672"/>
            <a:chOff x="6493610" y="-1475440"/>
            <a:chExt cx="5142341" cy="7160595"/>
          </a:xfrm>
        </p:grpSpPr>
        <p:sp>
          <p:nvSpPr>
            <p:cNvPr id="182" name="Google Shape;182;p11"/>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1"/>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1"/>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1"/>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11"/>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11"/>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11"/>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1"/>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1"/>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1"/>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1"/>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1"/>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94" name="Google Shape;194;p11"/>
          <p:cNvGrpSpPr/>
          <p:nvPr/>
        </p:nvGrpSpPr>
        <p:grpSpPr>
          <a:xfrm rot="-6879321" flipH="1">
            <a:off x="-1397221" y="-2625647"/>
            <a:ext cx="5060651" cy="6969912"/>
            <a:chOff x="-905700" y="-825164"/>
            <a:chExt cx="3021607" cy="3684906"/>
          </a:xfrm>
        </p:grpSpPr>
        <p:sp>
          <p:nvSpPr>
            <p:cNvPr id="195" name="Google Shape;195;p11"/>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1"/>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11"/>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11"/>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11"/>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11"/>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11"/>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11"/>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11"/>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11"/>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1"/>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24799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6"/>
        <p:cNvGrpSpPr/>
        <p:nvPr/>
      </p:nvGrpSpPr>
      <p:grpSpPr>
        <a:xfrm>
          <a:off x="0" y="0"/>
          <a:ext cx="0" cy="0"/>
          <a:chOff x="0" y="0"/>
          <a:chExt cx="0" cy="0"/>
        </a:xfrm>
      </p:grpSpPr>
    </p:spTree>
    <p:extLst>
      <p:ext uri="{BB962C8B-B14F-4D97-AF65-F5344CB8AC3E}">
        <p14:creationId xmlns:p14="http://schemas.microsoft.com/office/powerpoint/2010/main" val="3496498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7"/>
        <p:cNvGrpSpPr/>
        <p:nvPr/>
      </p:nvGrpSpPr>
      <p:grpSpPr>
        <a:xfrm>
          <a:off x="0" y="0"/>
          <a:ext cx="0" cy="0"/>
          <a:chOff x="0" y="0"/>
          <a:chExt cx="0" cy="0"/>
        </a:xfrm>
      </p:grpSpPr>
      <p:grpSp>
        <p:nvGrpSpPr>
          <p:cNvPr id="208" name="Google Shape;208;p13"/>
          <p:cNvGrpSpPr/>
          <p:nvPr/>
        </p:nvGrpSpPr>
        <p:grpSpPr>
          <a:xfrm rot="-10596776" flipH="1">
            <a:off x="-1480377" y="-171192"/>
            <a:ext cx="2812893" cy="7559456"/>
            <a:chOff x="-905700" y="-825164"/>
            <a:chExt cx="3021607" cy="3684906"/>
          </a:xfrm>
        </p:grpSpPr>
        <p:sp>
          <p:nvSpPr>
            <p:cNvPr id="209" name="Google Shape;209;p13"/>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3"/>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3"/>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3"/>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3"/>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3"/>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3"/>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3"/>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13"/>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13"/>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13"/>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20" name="Google Shape;220;p13"/>
          <p:cNvGrpSpPr/>
          <p:nvPr/>
        </p:nvGrpSpPr>
        <p:grpSpPr>
          <a:xfrm rot="2066882">
            <a:off x="6897660" y="-883876"/>
            <a:ext cx="5142718" cy="9548160"/>
            <a:chOff x="6493610" y="-1475440"/>
            <a:chExt cx="5142341" cy="7160595"/>
          </a:xfrm>
        </p:grpSpPr>
        <p:sp>
          <p:nvSpPr>
            <p:cNvPr id="221" name="Google Shape;221;p13"/>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3"/>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3"/>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3"/>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3"/>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3"/>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3"/>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3"/>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3"/>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3"/>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3"/>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3"/>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33" name="Google Shape;233;p13"/>
          <p:cNvSpPr txBox="1">
            <a:spLocks noGrp="1"/>
          </p:cNvSpPr>
          <p:nvPr>
            <p:ph type="subTitle" idx="1"/>
          </p:nvPr>
        </p:nvSpPr>
        <p:spPr>
          <a:xfrm>
            <a:off x="1940875" y="303973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34" name="Google Shape;234;p13"/>
          <p:cNvSpPr txBox="1">
            <a:spLocks noGrp="1"/>
          </p:cNvSpPr>
          <p:nvPr>
            <p:ph type="title" hasCustomPrompt="1"/>
          </p:nvPr>
        </p:nvSpPr>
        <p:spPr>
          <a:xfrm>
            <a:off x="2650375" y="1872533"/>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35" name="Google Shape;235;p13"/>
          <p:cNvSpPr txBox="1">
            <a:spLocks noGrp="1"/>
          </p:cNvSpPr>
          <p:nvPr>
            <p:ph type="subTitle" idx="2"/>
          </p:nvPr>
        </p:nvSpPr>
        <p:spPr>
          <a:xfrm>
            <a:off x="1940875" y="2557733"/>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36" name="Google Shape;236;p13"/>
          <p:cNvSpPr txBox="1">
            <a:spLocks noGrp="1"/>
          </p:cNvSpPr>
          <p:nvPr>
            <p:ph type="ctrTitle" idx="3"/>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7" name="Google Shape;237;p13"/>
          <p:cNvSpPr txBox="1">
            <a:spLocks noGrp="1"/>
          </p:cNvSpPr>
          <p:nvPr>
            <p:ph type="subTitle" idx="4"/>
          </p:nvPr>
        </p:nvSpPr>
        <p:spPr>
          <a:xfrm>
            <a:off x="1940875" y="507846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38" name="Google Shape;238;p13"/>
          <p:cNvSpPr txBox="1">
            <a:spLocks noGrp="1"/>
          </p:cNvSpPr>
          <p:nvPr>
            <p:ph type="title" idx="5" hasCustomPrompt="1"/>
          </p:nvPr>
        </p:nvSpPr>
        <p:spPr>
          <a:xfrm>
            <a:off x="2650375" y="3911267"/>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39" name="Google Shape;239;p13"/>
          <p:cNvSpPr txBox="1">
            <a:spLocks noGrp="1"/>
          </p:cNvSpPr>
          <p:nvPr>
            <p:ph type="subTitle" idx="6"/>
          </p:nvPr>
        </p:nvSpPr>
        <p:spPr>
          <a:xfrm>
            <a:off x="1940875" y="4596467"/>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0" name="Google Shape;240;p13"/>
          <p:cNvSpPr txBox="1">
            <a:spLocks noGrp="1"/>
          </p:cNvSpPr>
          <p:nvPr>
            <p:ph type="subTitle" idx="7"/>
          </p:nvPr>
        </p:nvSpPr>
        <p:spPr>
          <a:xfrm>
            <a:off x="4900000" y="303973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1" name="Google Shape;241;p13"/>
          <p:cNvSpPr txBox="1">
            <a:spLocks noGrp="1"/>
          </p:cNvSpPr>
          <p:nvPr>
            <p:ph type="title" idx="8" hasCustomPrompt="1"/>
          </p:nvPr>
        </p:nvSpPr>
        <p:spPr>
          <a:xfrm>
            <a:off x="5609500" y="1872533"/>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42" name="Google Shape;242;p13"/>
          <p:cNvSpPr txBox="1">
            <a:spLocks noGrp="1"/>
          </p:cNvSpPr>
          <p:nvPr>
            <p:ph type="subTitle" idx="9"/>
          </p:nvPr>
        </p:nvSpPr>
        <p:spPr>
          <a:xfrm>
            <a:off x="4900000" y="2557733"/>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3" name="Google Shape;243;p13"/>
          <p:cNvSpPr txBox="1">
            <a:spLocks noGrp="1"/>
          </p:cNvSpPr>
          <p:nvPr>
            <p:ph type="subTitle" idx="13"/>
          </p:nvPr>
        </p:nvSpPr>
        <p:spPr>
          <a:xfrm>
            <a:off x="4900000" y="507846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4" name="Google Shape;244;p13"/>
          <p:cNvSpPr txBox="1">
            <a:spLocks noGrp="1"/>
          </p:cNvSpPr>
          <p:nvPr>
            <p:ph type="title" idx="14" hasCustomPrompt="1"/>
          </p:nvPr>
        </p:nvSpPr>
        <p:spPr>
          <a:xfrm>
            <a:off x="5609500" y="3911267"/>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45" name="Google Shape;245;p13"/>
          <p:cNvSpPr txBox="1">
            <a:spLocks noGrp="1"/>
          </p:cNvSpPr>
          <p:nvPr>
            <p:ph type="subTitle" idx="15"/>
          </p:nvPr>
        </p:nvSpPr>
        <p:spPr>
          <a:xfrm>
            <a:off x="4900000" y="4596467"/>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Tree>
    <p:extLst>
      <p:ext uri="{BB962C8B-B14F-4D97-AF65-F5344CB8AC3E}">
        <p14:creationId xmlns:p14="http://schemas.microsoft.com/office/powerpoint/2010/main" val="1380279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6"/>
        <p:cNvGrpSpPr/>
        <p:nvPr/>
      </p:nvGrpSpPr>
      <p:grpSpPr>
        <a:xfrm>
          <a:off x="0" y="0"/>
          <a:ext cx="0" cy="0"/>
          <a:chOff x="0" y="0"/>
          <a:chExt cx="0" cy="0"/>
        </a:xfrm>
      </p:grpSpPr>
      <p:sp>
        <p:nvSpPr>
          <p:cNvPr id="247" name="Google Shape;247;p14"/>
          <p:cNvSpPr txBox="1">
            <a:spLocks noGrp="1"/>
          </p:cNvSpPr>
          <p:nvPr>
            <p:ph type="subTitle" idx="1"/>
          </p:nvPr>
        </p:nvSpPr>
        <p:spPr>
          <a:xfrm>
            <a:off x="2514550" y="2102600"/>
            <a:ext cx="4115100" cy="17268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dk1"/>
              </a:buClr>
              <a:buSzPts val="1600"/>
              <a:buFont typeface="Poppins Medium"/>
              <a:buNone/>
              <a:defRPr sz="20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48" name="Google Shape;248;p14"/>
          <p:cNvSpPr txBox="1">
            <a:spLocks noGrp="1"/>
          </p:cNvSpPr>
          <p:nvPr>
            <p:ph type="title"/>
          </p:nvPr>
        </p:nvSpPr>
        <p:spPr>
          <a:xfrm>
            <a:off x="2514350" y="4032600"/>
            <a:ext cx="4115100" cy="722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500"/>
              <a:buFont typeface="Poppins Black"/>
              <a:buNone/>
              <a:defRPr sz="2000">
                <a:solidFill>
                  <a:schemeClr val="dk1"/>
                </a:solidFill>
              </a:defRPr>
            </a:lvl1pPr>
            <a:lvl2pPr lvl="1" rtl="0">
              <a:spcBef>
                <a:spcPts val="0"/>
              </a:spcBef>
              <a:spcAft>
                <a:spcPts val="0"/>
              </a:spcAft>
              <a:buSzPts val="3500"/>
              <a:buNone/>
              <a:defRPr>
                <a:latin typeface="Arial"/>
                <a:ea typeface="Arial"/>
                <a:cs typeface="Arial"/>
                <a:sym typeface="Arial"/>
              </a:defRPr>
            </a:lvl2pPr>
            <a:lvl3pPr lvl="2" rtl="0">
              <a:spcBef>
                <a:spcPts val="0"/>
              </a:spcBef>
              <a:spcAft>
                <a:spcPts val="0"/>
              </a:spcAft>
              <a:buSzPts val="3500"/>
              <a:buNone/>
              <a:defRPr>
                <a:latin typeface="Arial"/>
                <a:ea typeface="Arial"/>
                <a:cs typeface="Arial"/>
                <a:sym typeface="Arial"/>
              </a:defRPr>
            </a:lvl3pPr>
            <a:lvl4pPr lvl="3" rtl="0">
              <a:spcBef>
                <a:spcPts val="0"/>
              </a:spcBef>
              <a:spcAft>
                <a:spcPts val="0"/>
              </a:spcAft>
              <a:buSzPts val="3500"/>
              <a:buNone/>
              <a:defRPr>
                <a:latin typeface="Arial"/>
                <a:ea typeface="Arial"/>
                <a:cs typeface="Arial"/>
                <a:sym typeface="Arial"/>
              </a:defRPr>
            </a:lvl4pPr>
            <a:lvl5pPr lvl="4" rtl="0">
              <a:spcBef>
                <a:spcPts val="0"/>
              </a:spcBef>
              <a:spcAft>
                <a:spcPts val="0"/>
              </a:spcAft>
              <a:buSzPts val="3500"/>
              <a:buNone/>
              <a:defRPr>
                <a:latin typeface="Arial"/>
                <a:ea typeface="Arial"/>
                <a:cs typeface="Arial"/>
                <a:sym typeface="Arial"/>
              </a:defRPr>
            </a:lvl5pPr>
            <a:lvl6pPr lvl="5" rtl="0">
              <a:spcBef>
                <a:spcPts val="0"/>
              </a:spcBef>
              <a:spcAft>
                <a:spcPts val="0"/>
              </a:spcAft>
              <a:buSzPts val="3500"/>
              <a:buNone/>
              <a:defRPr>
                <a:latin typeface="Arial"/>
                <a:ea typeface="Arial"/>
                <a:cs typeface="Arial"/>
                <a:sym typeface="Arial"/>
              </a:defRPr>
            </a:lvl6pPr>
            <a:lvl7pPr lvl="6" rtl="0">
              <a:spcBef>
                <a:spcPts val="0"/>
              </a:spcBef>
              <a:spcAft>
                <a:spcPts val="0"/>
              </a:spcAft>
              <a:buSzPts val="3500"/>
              <a:buNone/>
              <a:defRPr>
                <a:latin typeface="Arial"/>
                <a:ea typeface="Arial"/>
                <a:cs typeface="Arial"/>
                <a:sym typeface="Arial"/>
              </a:defRPr>
            </a:lvl7pPr>
            <a:lvl8pPr lvl="7" rtl="0">
              <a:spcBef>
                <a:spcPts val="0"/>
              </a:spcBef>
              <a:spcAft>
                <a:spcPts val="0"/>
              </a:spcAft>
              <a:buSzPts val="3500"/>
              <a:buNone/>
              <a:defRPr>
                <a:latin typeface="Arial"/>
                <a:ea typeface="Arial"/>
                <a:cs typeface="Arial"/>
                <a:sym typeface="Arial"/>
              </a:defRPr>
            </a:lvl8pPr>
            <a:lvl9pPr lvl="8" rtl="0">
              <a:spcBef>
                <a:spcPts val="0"/>
              </a:spcBef>
              <a:spcAft>
                <a:spcPts val="0"/>
              </a:spcAft>
              <a:buSzPts val="3500"/>
              <a:buNone/>
              <a:defRPr>
                <a:latin typeface="Arial"/>
                <a:ea typeface="Arial"/>
                <a:cs typeface="Arial"/>
                <a:sym typeface="Arial"/>
              </a:defRPr>
            </a:lvl9pPr>
          </a:lstStyle>
          <a:p>
            <a:endParaRPr/>
          </a:p>
        </p:txBody>
      </p:sp>
      <p:grpSp>
        <p:nvGrpSpPr>
          <p:cNvPr id="249" name="Google Shape;249;p14"/>
          <p:cNvGrpSpPr/>
          <p:nvPr/>
        </p:nvGrpSpPr>
        <p:grpSpPr>
          <a:xfrm>
            <a:off x="-1020000" y="-171319"/>
            <a:ext cx="3021607" cy="4913208"/>
            <a:chOff x="-905700" y="-825164"/>
            <a:chExt cx="3021607" cy="3684906"/>
          </a:xfrm>
        </p:grpSpPr>
        <p:sp>
          <p:nvSpPr>
            <p:cNvPr id="250" name="Google Shape;250;p14"/>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1" name="Google Shape;251;p14"/>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14"/>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3" name="Google Shape;253;p14"/>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14"/>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14"/>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14"/>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7" name="Google Shape;257;p14"/>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8" name="Google Shape;258;p14"/>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9" name="Google Shape;259;p14"/>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14"/>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61" name="Google Shape;261;p14"/>
          <p:cNvGrpSpPr/>
          <p:nvPr/>
        </p:nvGrpSpPr>
        <p:grpSpPr>
          <a:xfrm rot="456924">
            <a:off x="-2184636" y="2259243"/>
            <a:ext cx="13080739" cy="8176108"/>
            <a:chOff x="-646164" y="1578382"/>
            <a:chExt cx="11382114" cy="6131978"/>
          </a:xfrm>
        </p:grpSpPr>
        <p:sp>
          <p:nvSpPr>
            <p:cNvPr id="262" name="Google Shape;262;p14"/>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4"/>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4"/>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4"/>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4"/>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4"/>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4"/>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4"/>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4"/>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4"/>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4"/>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4"/>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14"/>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75" name="Google Shape;275;p14"/>
          <p:cNvGrpSpPr/>
          <p:nvPr/>
        </p:nvGrpSpPr>
        <p:grpSpPr>
          <a:xfrm rot="-5916589" flipH="1">
            <a:off x="4584607" y="-1875882"/>
            <a:ext cx="6856241" cy="7160372"/>
            <a:chOff x="6493610" y="-1475440"/>
            <a:chExt cx="5142341" cy="7160595"/>
          </a:xfrm>
        </p:grpSpPr>
        <p:sp>
          <p:nvSpPr>
            <p:cNvPr id="276" name="Google Shape;276;p14"/>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7" name="Google Shape;277;p14"/>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14"/>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14"/>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14"/>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14"/>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14"/>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14"/>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14"/>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14"/>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14"/>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14"/>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37914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8"/>
        <p:cNvGrpSpPr/>
        <p:nvPr/>
      </p:nvGrpSpPr>
      <p:grpSpPr>
        <a:xfrm>
          <a:off x="0" y="0"/>
          <a:ext cx="0" cy="0"/>
          <a:chOff x="0" y="0"/>
          <a:chExt cx="0" cy="0"/>
        </a:xfrm>
      </p:grpSpPr>
      <p:grpSp>
        <p:nvGrpSpPr>
          <p:cNvPr id="289" name="Google Shape;289;p15"/>
          <p:cNvGrpSpPr/>
          <p:nvPr/>
        </p:nvGrpSpPr>
        <p:grpSpPr>
          <a:xfrm rot="595382" flipH="1">
            <a:off x="-3567576" y="1277527"/>
            <a:ext cx="13687897" cy="9379263"/>
            <a:chOff x="1287053" y="-3034385"/>
            <a:chExt cx="11523056" cy="5921406"/>
          </a:xfrm>
        </p:grpSpPr>
        <p:grpSp>
          <p:nvGrpSpPr>
            <p:cNvPr id="290" name="Google Shape;290;p15"/>
            <p:cNvGrpSpPr/>
            <p:nvPr/>
          </p:nvGrpSpPr>
          <p:grpSpPr>
            <a:xfrm>
              <a:off x="1287053" y="-3030034"/>
              <a:ext cx="11523056" cy="5917055"/>
              <a:chOff x="1287053" y="-3030034"/>
              <a:chExt cx="11523056" cy="5917055"/>
            </a:xfrm>
          </p:grpSpPr>
          <p:sp>
            <p:nvSpPr>
              <p:cNvPr id="291" name="Google Shape;291;p15"/>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15"/>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15"/>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15"/>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15"/>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15"/>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15"/>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15"/>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15"/>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15"/>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15"/>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15"/>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15"/>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04" name="Google Shape;304;p15"/>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05" name="Google Shape;305;p15"/>
          <p:cNvSpPr txBox="1">
            <a:spLocks noGrp="1"/>
          </p:cNvSpPr>
          <p:nvPr>
            <p:ph type="subTitle" idx="1"/>
          </p:nvPr>
        </p:nvSpPr>
        <p:spPr>
          <a:xfrm>
            <a:off x="5367400" y="2908133"/>
            <a:ext cx="2873100" cy="149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6" name="Google Shape;306;p15"/>
          <p:cNvSpPr>
            <a:spLocks noGrp="1"/>
          </p:cNvSpPr>
          <p:nvPr>
            <p:ph type="pic" idx="2"/>
          </p:nvPr>
        </p:nvSpPr>
        <p:spPr>
          <a:xfrm>
            <a:off x="903525" y="2311400"/>
            <a:ext cx="3843300" cy="3251200"/>
          </a:xfrm>
          <a:prstGeom prst="roundRect">
            <a:avLst>
              <a:gd name="adj" fmla="val 16667"/>
            </a:avLst>
          </a:prstGeom>
          <a:noFill/>
          <a:ln>
            <a:noFill/>
          </a:ln>
        </p:spPr>
      </p:sp>
      <p:sp>
        <p:nvSpPr>
          <p:cNvPr id="307" name="Google Shape;307;p15"/>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151138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08"/>
        <p:cNvGrpSpPr/>
        <p:nvPr/>
      </p:nvGrpSpPr>
      <p:grpSpPr>
        <a:xfrm>
          <a:off x="0" y="0"/>
          <a:ext cx="0" cy="0"/>
          <a:chOff x="0" y="0"/>
          <a:chExt cx="0" cy="0"/>
        </a:xfrm>
      </p:grpSpPr>
      <p:grpSp>
        <p:nvGrpSpPr>
          <p:cNvPr id="309" name="Google Shape;309;p16"/>
          <p:cNvGrpSpPr/>
          <p:nvPr/>
        </p:nvGrpSpPr>
        <p:grpSpPr>
          <a:xfrm rot="-367341" flipH="1">
            <a:off x="-762135" y="2603491"/>
            <a:ext cx="3861581" cy="6279027"/>
            <a:chOff x="-905700" y="-825164"/>
            <a:chExt cx="3021607" cy="3684906"/>
          </a:xfrm>
        </p:grpSpPr>
        <p:sp>
          <p:nvSpPr>
            <p:cNvPr id="310" name="Google Shape;310;p1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1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1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1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1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1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1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1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1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1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1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1" name="Google Shape;321;p16"/>
          <p:cNvSpPr txBox="1">
            <a:spLocks noGrp="1"/>
          </p:cNvSpPr>
          <p:nvPr>
            <p:ph type="subTitle" idx="1"/>
          </p:nvPr>
        </p:nvSpPr>
        <p:spPr>
          <a:xfrm>
            <a:off x="1030038" y="2817296"/>
            <a:ext cx="2481000" cy="154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2" name="Google Shape;322;p16"/>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2118003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23"/>
        <p:cNvGrpSpPr/>
        <p:nvPr/>
      </p:nvGrpSpPr>
      <p:grpSpPr>
        <a:xfrm>
          <a:off x="0" y="0"/>
          <a:ext cx="0" cy="0"/>
          <a:chOff x="0" y="0"/>
          <a:chExt cx="0" cy="0"/>
        </a:xfrm>
      </p:grpSpPr>
      <p:grpSp>
        <p:nvGrpSpPr>
          <p:cNvPr id="324" name="Google Shape;324;p17"/>
          <p:cNvGrpSpPr/>
          <p:nvPr/>
        </p:nvGrpSpPr>
        <p:grpSpPr>
          <a:xfrm rot="-223767">
            <a:off x="6257190" y="2234891"/>
            <a:ext cx="4245889" cy="6470131"/>
            <a:chOff x="-905700" y="-825164"/>
            <a:chExt cx="3021607" cy="3684906"/>
          </a:xfrm>
        </p:grpSpPr>
        <p:sp>
          <p:nvSpPr>
            <p:cNvPr id="325" name="Google Shape;325;p17"/>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17"/>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17"/>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8" name="Google Shape;328;p17"/>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17"/>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17"/>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17"/>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17"/>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17"/>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4" name="Google Shape;334;p17"/>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17"/>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36" name="Google Shape;336;p17"/>
          <p:cNvSpPr txBox="1">
            <a:spLocks noGrp="1"/>
          </p:cNvSpPr>
          <p:nvPr>
            <p:ph type="subTitle" idx="1"/>
          </p:nvPr>
        </p:nvSpPr>
        <p:spPr>
          <a:xfrm>
            <a:off x="2514050" y="5168500"/>
            <a:ext cx="4423200" cy="9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7" name="Google Shape;337;p17"/>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291332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38"/>
        <p:cNvGrpSpPr/>
        <p:nvPr/>
      </p:nvGrpSpPr>
      <p:grpSpPr>
        <a:xfrm>
          <a:off x="0" y="0"/>
          <a:ext cx="0" cy="0"/>
          <a:chOff x="0" y="0"/>
          <a:chExt cx="0" cy="0"/>
        </a:xfrm>
      </p:grpSpPr>
      <p:sp>
        <p:nvSpPr>
          <p:cNvPr id="339" name="Google Shape;339;p18"/>
          <p:cNvSpPr txBox="1">
            <a:spLocks noGrp="1"/>
          </p:cNvSpPr>
          <p:nvPr>
            <p:ph type="subTitle" idx="1"/>
          </p:nvPr>
        </p:nvSpPr>
        <p:spPr>
          <a:xfrm>
            <a:off x="4191000" y="3256884"/>
            <a:ext cx="3470700" cy="130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0" name="Google Shape;340;p18"/>
          <p:cNvSpPr txBox="1">
            <a:spLocks noGrp="1"/>
          </p:cNvSpPr>
          <p:nvPr>
            <p:ph type="ctrTitle"/>
          </p:nvPr>
        </p:nvSpPr>
        <p:spPr>
          <a:xfrm>
            <a:off x="4191000" y="2298717"/>
            <a:ext cx="3470700" cy="826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341" name="Google Shape;341;p18"/>
          <p:cNvGrpSpPr/>
          <p:nvPr/>
        </p:nvGrpSpPr>
        <p:grpSpPr>
          <a:xfrm rot="-5400000" flipH="1">
            <a:off x="1559717" y="3549859"/>
            <a:ext cx="13781495" cy="794623"/>
            <a:chOff x="80650" y="2722550"/>
            <a:chExt cx="8030550" cy="617375"/>
          </a:xfrm>
        </p:grpSpPr>
        <p:sp>
          <p:nvSpPr>
            <p:cNvPr id="342" name="Google Shape;342;p18"/>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18"/>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4" name="Google Shape;344;p18"/>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86191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45"/>
        <p:cNvGrpSpPr/>
        <p:nvPr/>
      </p:nvGrpSpPr>
      <p:grpSpPr>
        <a:xfrm>
          <a:off x="0" y="0"/>
          <a:ext cx="0" cy="0"/>
          <a:chOff x="0" y="0"/>
          <a:chExt cx="0" cy="0"/>
        </a:xfrm>
      </p:grpSpPr>
      <p:sp>
        <p:nvSpPr>
          <p:cNvPr id="346" name="Google Shape;346;p19"/>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47" name="Google Shape;347;p19"/>
          <p:cNvSpPr txBox="1">
            <a:spLocks noGrp="1"/>
          </p:cNvSpPr>
          <p:nvPr>
            <p:ph type="body" idx="1"/>
          </p:nvPr>
        </p:nvSpPr>
        <p:spPr>
          <a:xfrm>
            <a:off x="2321700" y="2133600"/>
            <a:ext cx="4500600" cy="317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348" name="Google Shape;348;p19"/>
          <p:cNvGrpSpPr/>
          <p:nvPr/>
        </p:nvGrpSpPr>
        <p:grpSpPr>
          <a:xfrm rot="-614732" flipH="1">
            <a:off x="-939769" y="1911138"/>
            <a:ext cx="5378408" cy="7638009"/>
            <a:chOff x="-905700" y="-825164"/>
            <a:chExt cx="3021607" cy="3684906"/>
          </a:xfrm>
        </p:grpSpPr>
        <p:sp>
          <p:nvSpPr>
            <p:cNvPr id="349" name="Google Shape;349;p19"/>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19"/>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19"/>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19"/>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19"/>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4" name="Google Shape;354;p19"/>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19"/>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6" name="Google Shape;356;p19"/>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19"/>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8" name="Google Shape;358;p19"/>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9" name="Google Shape;359;p19"/>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982466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60"/>
        <p:cNvGrpSpPr/>
        <p:nvPr/>
      </p:nvGrpSpPr>
      <p:grpSpPr>
        <a:xfrm>
          <a:off x="0" y="0"/>
          <a:ext cx="0" cy="0"/>
          <a:chOff x="0" y="0"/>
          <a:chExt cx="0" cy="0"/>
        </a:xfrm>
      </p:grpSpPr>
      <p:grpSp>
        <p:nvGrpSpPr>
          <p:cNvPr id="361" name="Google Shape;361;p20"/>
          <p:cNvGrpSpPr/>
          <p:nvPr/>
        </p:nvGrpSpPr>
        <p:grpSpPr>
          <a:xfrm rot="6208408">
            <a:off x="-1098851" y="2941755"/>
            <a:ext cx="3750503" cy="5669546"/>
            <a:chOff x="-905700" y="-825164"/>
            <a:chExt cx="3021607" cy="3684906"/>
          </a:xfrm>
        </p:grpSpPr>
        <p:sp>
          <p:nvSpPr>
            <p:cNvPr id="362" name="Google Shape;362;p20"/>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3" name="Google Shape;363;p20"/>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4" name="Google Shape;364;p20"/>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20"/>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6" name="Google Shape;366;p20"/>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7" name="Google Shape;367;p20"/>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8" name="Google Shape;368;p20"/>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20"/>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20"/>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1" name="Google Shape;371;p20"/>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2" name="Google Shape;372;p20"/>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73" name="Google Shape;373;p20"/>
          <p:cNvSpPr txBox="1">
            <a:spLocks noGrp="1"/>
          </p:cNvSpPr>
          <p:nvPr>
            <p:ph type="subTitle" idx="1"/>
          </p:nvPr>
        </p:nvSpPr>
        <p:spPr>
          <a:xfrm>
            <a:off x="829500" y="2325500"/>
            <a:ext cx="3653100" cy="262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20"/>
          <p:cNvSpPr txBox="1">
            <a:spLocks noGrp="1"/>
          </p:cNvSpPr>
          <p:nvPr>
            <p:ph type="subTitle" idx="2"/>
          </p:nvPr>
        </p:nvSpPr>
        <p:spPr>
          <a:xfrm>
            <a:off x="4661405" y="2325500"/>
            <a:ext cx="3653100" cy="262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5" name="Google Shape;375;p20"/>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376" name="Google Shape;376;p20"/>
          <p:cNvGrpSpPr/>
          <p:nvPr/>
        </p:nvGrpSpPr>
        <p:grpSpPr>
          <a:xfrm rot="2197962">
            <a:off x="3637620" y="-3898514"/>
            <a:ext cx="11523385" cy="7895433"/>
            <a:chOff x="1287053" y="-3034385"/>
            <a:chExt cx="11523056" cy="5921406"/>
          </a:xfrm>
        </p:grpSpPr>
        <p:grpSp>
          <p:nvGrpSpPr>
            <p:cNvPr id="377" name="Google Shape;377;p20"/>
            <p:cNvGrpSpPr/>
            <p:nvPr/>
          </p:nvGrpSpPr>
          <p:grpSpPr>
            <a:xfrm>
              <a:off x="1287053" y="-3030034"/>
              <a:ext cx="11523056" cy="5917055"/>
              <a:chOff x="1287053" y="-3030034"/>
              <a:chExt cx="11523056" cy="5917055"/>
            </a:xfrm>
          </p:grpSpPr>
          <p:sp>
            <p:nvSpPr>
              <p:cNvPr id="378" name="Google Shape;378;p20"/>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20"/>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20"/>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20"/>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20"/>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20"/>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20"/>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20"/>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20"/>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7" name="Google Shape;387;p20"/>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8" name="Google Shape;388;p20"/>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9" name="Google Shape;389;p20"/>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0" name="Google Shape;390;p20"/>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91" name="Google Shape;391;p20"/>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16421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3"/>
        <p:cNvGrpSpPr/>
        <p:nvPr/>
      </p:nvGrpSpPr>
      <p:grpSpPr>
        <a:xfrm>
          <a:off x="0" y="0"/>
          <a:ext cx="0" cy="0"/>
          <a:chOff x="0" y="0"/>
          <a:chExt cx="0" cy="0"/>
        </a:xfrm>
      </p:grpSpPr>
      <p:sp>
        <p:nvSpPr>
          <p:cNvPr id="54" name="Google Shape;54;p3"/>
          <p:cNvSpPr txBox="1">
            <a:spLocks noGrp="1"/>
          </p:cNvSpPr>
          <p:nvPr>
            <p:ph type="title"/>
          </p:nvPr>
        </p:nvSpPr>
        <p:spPr>
          <a:xfrm>
            <a:off x="3128525" y="3206584"/>
            <a:ext cx="4360800" cy="1244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5" name="Google Shape;55;p3"/>
          <p:cNvSpPr txBox="1">
            <a:spLocks noGrp="1"/>
          </p:cNvSpPr>
          <p:nvPr>
            <p:ph type="subTitle" idx="1"/>
          </p:nvPr>
        </p:nvSpPr>
        <p:spPr>
          <a:xfrm>
            <a:off x="3128525" y="4597433"/>
            <a:ext cx="4360800" cy="546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3"/>
          <p:cNvSpPr txBox="1">
            <a:spLocks noGrp="1"/>
          </p:cNvSpPr>
          <p:nvPr>
            <p:ph type="title" idx="2" hasCustomPrompt="1"/>
          </p:nvPr>
        </p:nvSpPr>
        <p:spPr>
          <a:xfrm>
            <a:off x="3128525" y="1714133"/>
            <a:ext cx="1436100" cy="134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6"/>
              </a:buClr>
              <a:buSzPts val="4800"/>
              <a:buFont typeface="Poppins"/>
              <a:buNone/>
              <a:defRPr sz="800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grpSp>
        <p:nvGrpSpPr>
          <p:cNvPr id="57" name="Google Shape;57;p3"/>
          <p:cNvGrpSpPr/>
          <p:nvPr/>
        </p:nvGrpSpPr>
        <p:grpSpPr>
          <a:xfrm rot="3826696">
            <a:off x="5160254" y="2768671"/>
            <a:ext cx="6857289" cy="7161467"/>
            <a:chOff x="6493610" y="-1475440"/>
            <a:chExt cx="5142341" cy="7160595"/>
          </a:xfrm>
        </p:grpSpPr>
        <p:sp>
          <p:nvSpPr>
            <p:cNvPr id="58" name="Google Shape;58;p3"/>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3"/>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3"/>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3"/>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3"/>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3"/>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3"/>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3"/>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3"/>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3"/>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3"/>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3"/>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116849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92"/>
        <p:cNvGrpSpPr/>
        <p:nvPr/>
      </p:nvGrpSpPr>
      <p:grpSpPr>
        <a:xfrm>
          <a:off x="0" y="0"/>
          <a:ext cx="0" cy="0"/>
          <a:chOff x="0" y="0"/>
          <a:chExt cx="0" cy="0"/>
        </a:xfrm>
      </p:grpSpPr>
      <p:grpSp>
        <p:nvGrpSpPr>
          <p:cNvPr id="393" name="Google Shape;393;p21"/>
          <p:cNvGrpSpPr/>
          <p:nvPr/>
        </p:nvGrpSpPr>
        <p:grpSpPr>
          <a:xfrm rot="-6663665">
            <a:off x="3874658" y="3529508"/>
            <a:ext cx="5060632" cy="6970206"/>
            <a:chOff x="-905700" y="-825164"/>
            <a:chExt cx="3021607" cy="3684906"/>
          </a:xfrm>
        </p:grpSpPr>
        <p:sp>
          <p:nvSpPr>
            <p:cNvPr id="394" name="Google Shape;394;p21"/>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5" name="Google Shape;395;p21"/>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21"/>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21"/>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8" name="Google Shape;398;p21"/>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21"/>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0" name="Google Shape;400;p21"/>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1" name="Google Shape;401;p21"/>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21"/>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21"/>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21"/>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05" name="Google Shape;405;p21"/>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6" name="Google Shape;406;p21"/>
          <p:cNvSpPr txBox="1">
            <a:spLocks noGrp="1"/>
          </p:cNvSpPr>
          <p:nvPr>
            <p:ph type="body" idx="1"/>
          </p:nvPr>
        </p:nvSpPr>
        <p:spPr>
          <a:xfrm>
            <a:off x="710400" y="1706300"/>
            <a:ext cx="3775500" cy="444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7" name="Google Shape;407;p21"/>
          <p:cNvSpPr txBox="1">
            <a:spLocks noGrp="1"/>
          </p:cNvSpPr>
          <p:nvPr>
            <p:ph type="body" idx="2"/>
          </p:nvPr>
        </p:nvSpPr>
        <p:spPr>
          <a:xfrm>
            <a:off x="4652525" y="1706300"/>
            <a:ext cx="3775500" cy="444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3076930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08"/>
        <p:cNvGrpSpPr/>
        <p:nvPr/>
      </p:nvGrpSpPr>
      <p:grpSpPr>
        <a:xfrm>
          <a:off x="0" y="0"/>
          <a:ext cx="0" cy="0"/>
          <a:chOff x="0" y="0"/>
          <a:chExt cx="0" cy="0"/>
        </a:xfrm>
      </p:grpSpPr>
      <p:grpSp>
        <p:nvGrpSpPr>
          <p:cNvPr id="409" name="Google Shape;409;p22"/>
          <p:cNvGrpSpPr/>
          <p:nvPr/>
        </p:nvGrpSpPr>
        <p:grpSpPr>
          <a:xfrm rot="10596776">
            <a:off x="7524124" y="-116592"/>
            <a:ext cx="2812893" cy="7559456"/>
            <a:chOff x="-905700" y="-825164"/>
            <a:chExt cx="3021607" cy="3684906"/>
          </a:xfrm>
        </p:grpSpPr>
        <p:sp>
          <p:nvSpPr>
            <p:cNvPr id="410" name="Google Shape;410;p22"/>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22"/>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22"/>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22"/>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4" name="Google Shape;414;p22"/>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22"/>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22"/>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2"/>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2"/>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22"/>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22"/>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21" name="Google Shape;421;p22"/>
          <p:cNvGrpSpPr/>
          <p:nvPr/>
        </p:nvGrpSpPr>
        <p:grpSpPr>
          <a:xfrm rot="-2301443" flipH="1">
            <a:off x="-2673755" y="-884081"/>
            <a:ext cx="5142634" cy="9548004"/>
            <a:chOff x="6493610" y="-1475440"/>
            <a:chExt cx="5142341" cy="7160595"/>
          </a:xfrm>
        </p:grpSpPr>
        <p:sp>
          <p:nvSpPr>
            <p:cNvPr id="422" name="Google Shape;422;p22"/>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3" name="Google Shape;423;p22"/>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2"/>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22"/>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6" name="Google Shape;426;p22"/>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22"/>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22"/>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22"/>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22"/>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22"/>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22"/>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22"/>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34" name="Google Shape;434;p22"/>
          <p:cNvSpPr txBox="1">
            <a:spLocks noGrp="1"/>
          </p:cNvSpPr>
          <p:nvPr>
            <p:ph type="subTitle" idx="1"/>
          </p:nvPr>
        </p:nvSpPr>
        <p:spPr>
          <a:xfrm>
            <a:off x="3135816" y="2461077"/>
            <a:ext cx="3759900" cy="77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5" name="Google Shape;435;p22"/>
          <p:cNvSpPr txBox="1">
            <a:spLocks noGrp="1"/>
          </p:cNvSpPr>
          <p:nvPr>
            <p:ph type="subTitle" idx="2"/>
          </p:nvPr>
        </p:nvSpPr>
        <p:spPr>
          <a:xfrm>
            <a:off x="3135760" y="2010867"/>
            <a:ext cx="3759900" cy="516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6" name="Google Shape;436;p22"/>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7" name="Google Shape;437;p22"/>
          <p:cNvSpPr txBox="1">
            <a:spLocks noGrp="1"/>
          </p:cNvSpPr>
          <p:nvPr>
            <p:ph type="subTitle" idx="3"/>
          </p:nvPr>
        </p:nvSpPr>
        <p:spPr>
          <a:xfrm>
            <a:off x="3135816" y="3890872"/>
            <a:ext cx="3759900" cy="77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8" name="Google Shape;438;p22"/>
          <p:cNvSpPr txBox="1">
            <a:spLocks noGrp="1"/>
          </p:cNvSpPr>
          <p:nvPr>
            <p:ph type="subTitle" idx="4"/>
          </p:nvPr>
        </p:nvSpPr>
        <p:spPr>
          <a:xfrm>
            <a:off x="3135760" y="3440661"/>
            <a:ext cx="3759900" cy="516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9" name="Google Shape;439;p22"/>
          <p:cNvSpPr txBox="1">
            <a:spLocks noGrp="1"/>
          </p:cNvSpPr>
          <p:nvPr>
            <p:ph type="subTitle" idx="5"/>
          </p:nvPr>
        </p:nvSpPr>
        <p:spPr>
          <a:xfrm>
            <a:off x="3135816" y="5320667"/>
            <a:ext cx="3759900" cy="77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0" name="Google Shape;440;p22"/>
          <p:cNvSpPr txBox="1">
            <a:spLocks noGrp="1"/>
          </p:cNvSpPr>
          <p:nvPr>
            <p:ph type="subTitle" idx="6"/>
          </p:nvPr>
        </p:nvSpPr>
        <p:spPr>
          <a:xfrm>
            <a:off x="3135760" y="4870456"/>
            <a:ext cx="3759900" cy="516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Tree>
    <p:extLst>
      <p:ext uri="{BB962C8B-B14F-4D97-AF65-F5344CB8AC3E}">
        <p14:creationId xmlns:p14="http://schemas.microsoft.com/office/powerpoint/2010/main" val="2662820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441"/>
        <p:cNvGrpSpPr/>
        <p:nvPr/>
      </p:nvGrpSpPr>
      <p:grpSpPr>
        <a:xfrm>
          <a:off x="0" y="0"/>
          <a:ext cx="0" cy="0"/>
          <a:chOff x="0" y="0"/>
          <a:chExt cx="0" cy="0"/>
        </a:xfrm>
      </p:grpSpPr>
      <p:sp>
        <p:nvSpPr>
          <p:cNvPr id="442" name="Google Shape;442;p23"/>
          <p:cNvSpPr txBox="1">
            <a:spLocks noGrp="1"/>
          </p:cNvSpPr>
          <p:nvPr>
            <p:ph type="subTitle" idx="1"/>
          </p:nvPr>
        </p:nvSpPr>
        <p:spPr>
          <a:xfrm>
            <a:off x="726175" y="5150712"/>
            <a:ext cx="2363100" cy="82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3" name="Google Shape;443;p23"/>
          <p:cNvSpPr txBox="1">
            <a:spLocks noGrp="1"/>
          </p:cNvSpPr>
          <p:nvPr>
            <p:ph type="subTitle" idx="2"/>
          </p:nvPr>
        </p:nvSpPr>
        <p:spPr>
          <a:xfrm>
            <a:off x="726350" y="4667912"/>
            <a:ext cx="2362800" cy="58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4" name="Google Shape;444;p23"/>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5" name="Google Shape;445;p23"/>
          <p:cNvSpPr txBox="1">
            <a:spLocks noGrp="1"/>
          </p:cNvSpPr>
          <p:nvPr>
            <p:ph type="subTitle" idx="3"/>
          </p:nvPr>
        </p:nvSpPr>
        <p:spPr>
          <a:xfrm>
            <a:off x="3390538" y="5150712"/>
            <a:ext cx="2363100" cy="82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6" name="Google Shape;446;p23"/>
          <p:cNvSpPr txBox="1">
            <a:spLocks noGrp="1"/>
          </p:cNvSpPr>
          <p:nvPr>
            <p:ph type="subTitle" idx="4"/>
          </p:nvPr>
        </p:nvSpPr>
        <p:spPr>
          <a:xfrm>
            <a:off x="3390575" y="4667912"/>
            <a:ext cx="2362800" cy="58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7" name="Google Shape;447;p23"/>
          <p:cNvSpPr txBox="1">
            <a:spLocks noGrp="1"/>
          </p:cNvSpPr>
          <p:nvPr>
            <p:ph type="subTitle" idx="5"/>
          </p:nvPr>
        </p:nvSpPr>
        <p:spPr>
          <a:xfrm>
            <a:off x="6054900" y="5150712"/>
            <a:ext cx="2362800" cy="82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8" name="Google Shape;448;p23"/>
          <p:cNvSpPr txBox="1">
            <a:spLocks noGrp="1"/>
          </p:cNvSpPr>
          <p:nvPr>
            <p:ph type="subTitle" idx="6"/>
          </p:nvPr>
        </p:nvSpPr>
        <p:spPr>
          <a:xfrm>
            <a:off x="6055075" y="4667912"/>
            <a:ext cx="2362500" cy="58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Tree>
    <p:extLst>
      <p:ext uri="{BB962C8B-B14F-4D97-AF65-F5344CB8AC3E}">
        <p14:creationId xmlns:p14="http://schemas.microsoft.com/office/powerpoint/2010/main" val="1715589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49"/>
        <p:cNvGrpSpPr/>
        <p:nvPr/>
      </p:nvGrpSpPr>
      <p:grpSpPr>
        <a:xfrm>
          <a:off x="0" y="0"/>
          <a:ext cx="0" cy="0"/>
          <a:chOff x="0" y="0"/>
          <a:chExt cx="0" cy="0"/>
        </a:xfrm>
      </p:grpSpPr>
      <p:sp>
        <p:nvSpPr>
          <p:cNvPr id="450" name="Google Shape;450;p24"/>
          <p:cNvSpPr txBox="1">
            <a:spLocks noGrp="1"/>
          </p:cNvSpPr>
          <p:nvPr>
            <p:ph type="subTitle" idx="1"/>
          </p:nvPr>
        </p:nvSpPr>
        <p:spPr>
          <a:xfrm>
            <a:off x="904956" y="2469569"/>
            <a:ext cx="2014800" cy="97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1" name="Google Shape;451;p24"/>
          <p:cNvSpPr txBox="1">
            <a:spLocks noGrp="1"/>
          </p:cNvSpPr>
          <p:nvPr>
            <p:ph type="subTitle" idx="2"/>
          </p:nvPr>
        </p:nvSpPr>
        <p:spPr>
          <a:xfrm>
            <a:off x="904950" y="1958833"/>
            <a:ext cx="2014800" cy="5576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2" name="Google Shape;452;p24"/>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53" name="Google Shape;453;p24"/>
          <p:cNvSpPr txBox="1">
            <a:spLocks noGrp="1"/>
          </p:cNvSpPr>
          <p:nvPr>
            <p:ph type="subTitle" idx="3"/>
          </p:nvPr>
        </p:nvSpPr>
        <p:spPr>
          <a:xfrm>
            <a:off x="904956" y="4268867"/>
            <a:ext cx="2014800" cy="97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4" name="Google Shape;454;p24"/>
          <p:cNvSpPr txBox="1">
            <a:spLocks noGrp="1"/>
          </p:cNvSpPr>
          <p:nvPr>
            <p:ph type="subTitle" idx="4"/>
          </p:nvPr>
        </p:nvSpPr>
        <p:spPr>
          <a:xfrm>
            <a:off x="904950" y="3758131"/>
            <a:ext cx="2014800" cy="5576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5" name="Google Shape;455;p24"/>
          <p:cNvSpPr txBox="1">
            <a:spLocks noGrp="1"/>
          </p:cNvSpPr>
          <p:nvPr>
            <p:ph type="subTitle" idx="5"/>
          </p:nvPr>
        </p:nvSpPr>
        <p:spPr>
          <a:xfrm>
            <a:off x="6221530" y="2469569"/>
            <a:ext cx="2014800" cy="978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6" name="Google Shape;456;p24"/>
          <p:cNvSpPr txBox="1">
            <a:spLocks noGrp="1"/>
          </p:cNvSpPr>
          <p:nvPr>
            <p:ph type="subTitle" idx="6"/>
          </p:nvPr>
        </p:nvSpPr>
        <p:spPr>
          <a:xfrm>
            <a:off x="6221524" y="1958833"/>
            <a:ext cx="2014800" cy="557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7" name="Google Shape;457;p24"/>
          <p:cNvSpPr txBox="1">
            <a:spLocks noGrp="1"/>
          </p:cNvSpPr>
          <p:nvPr>
            <p:ph type="subTitle" idx="7"/>
          </p:nvPr>
        </p:nvSpPr>
        <p:spPr>
          <a:xfrm>
            <a:off x="6221530" y="4268867"/>
            <a:ext cx="2014800" cy="978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8" name="Google Shape;458;p24"/>
          <p:cNvSpPr txBox="1">
            <a:spLocks noGrp="1"/>
          </p:cNvSpPr>
          <p:nvPr>
            <p:ph type="subTitle" idx="8"/>
          </p:nvPr>
        </p:nvSpPr>
        <p:spPr>
          <a:xfrm>
            <a:off x="6221524" y="3758131"/>
            <a:ext cx="2014800" cy="557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2711756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9"/>
        <p:cNvGrpSpPr/>
        <p:nvPr/>
      </p:nvGrpSpPr>
      <p:grpSpPr>
        <a:xfrm>
          <a:off x="0" y="0"/>
          <a:ext cx="0" cy="0"/>
          <a:chOff x="0" y="0"/>
          <a:chExt cx="0" cy="0"/>
        </a:xfrm>
      </p:grpSpPr>
      <p:grpSp>
        <p:nvGrpSpPr>
          <p:cNvPr id="460" name="Google Shape;460;p25"/>
          <p:cNvGrpSpPr/>
          <p:nvPr/>
        </p:nvGrpSpPr>
        <p:grpSpPr>
          <a:xfrm rot="738711">
            <a:off x="-1678978" y="-1448974"/>
            <a:ext cx="2812843" cy="7559439"/>
            <a:chOff x="-905700" y="-825164"/>
            <a:chExt cx="3021607" cy="3684906"/>
          </a:xfrm>
        </p:grpSpPr>
        <p:sp>
          <p:nvSpPr>
            <p:cNvPr id="461" name="Google Shape;461;p25"/>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2" name="Google Shape;462;p25"/>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3" name="Google Shape;463;p25"/>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4" name="Google Shape;464;p25"/>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5" name="Google Shape;465;p25"/>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6" name="Google Shape;466;p25"/>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7" name="Google Shape;467;p25"/>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8" name="Google Shape;468;p25"/>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25"/>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25"/>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1" name="Google Shape;471;p25"/>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72" name="Google Shape;472;p25"/>
          <p:cNvSpPr txBox="1">
            <a:spLocks noGrp="1"/>
          </p:cNvSpPr>
          <p:nvPr>
            <p:ph type="subTitle" idx="1"/>
          </p:nvPr>
        </p:nvSpPr>
        <p:spPr>
          <a:xfrm>
            <a:off x="1059975" y="3083460"/>
            <a:ext cx="20277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3" name="Google Shape;473;p25"/>
          <p:cNvSpPr txBox="1">
            <a:spLocks noGrp="1"/>
          </p:cNvSpPr>
          <p:nvPr>
            <p:ph type="subTitle" idx="2"/>
          </p:nvPr>
        </p:nvSpPr>
        <p:spPr>
          <a:xfrm>
            <a:off x="1059975" y="2689405"/>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4" name="Google Shape;474;p25"/>
          <p:cNvSpPr txBox="1">
            <a:spLocks noGrp="1"/>
          </p:cNvSpPr>
          <p:nvPr>
            <p:ph type="subTitle" idx="3"/>
          </p:nvPr>
        </p:nvSpPr>
        <p:spPr>
          <a:xfrm>
            <a:off x="3558126" y="3083693"/>
            <a:ext cx="20277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5" name="Google Shape;475;p25"/>
          <p:cNvSpPr txBox="1">
            <a:spLocks noGrp="1"/>
          </p:cNvSpPr>
          <p:nvPr>
            <p:ph type="subTitle" idx="4"/>
          </p:nvPr>
        </p:nvSpPr>
        <p:spPr>
          <a:xfrm>
            <a:off x="3558167" y="2689405"/>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6" name="Google Shape;476;p25"/>
          <p:cNvSpPr txBox="1">
            <a:spLocks noGrp="1"/>
          </p:cNvSpPr>
          <p:nvPr>
            <p:ph type="subTitle" idx="5"/>
          </p:nvPr>
        </p:nvSpPr>
        <p:spPr>
          <a:xfrm>
            <a:off x="6056384" y="3083693"/>
            <a:ext cx="20274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7" name="Google Shape;477;p25"/>
          <p:cNvSpPr txBox="1">
            <a:spLocks noGrp="1"/>
          </p:cNvSpPr>
          <p:nvPr>
            <p:ph type="subTitle" idx="6"/>
          </p:nvPr>
        </p:nvSpPr>
        <p:spPr>
          <a:xfrm>
            <a:off x="6056374" y="2689405"/>
            <a:ext cx="20274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8" name="Google Shape;478;p25"/>
          <p:cNvSpPr txBox="1">
            <a:spLocks noGrp="1"/>
          </p:cNvSpPr>
          <p:nvPr>
            <p:ph type="subTitle" idx="7"/>
          </p:nvPr>
        </p:nvSpPr>
        <p:spPr>
          <a:xfrm>
            <a:off x="1059975" y="5369992"/>
            <a:ext cx="20277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25"/>
          <p:cNvSpPr txBox="1">
            <a:spLocks noGrp="1"/>
          </p:cNvSpPr>
          <p:nvPr>
            <p:ph type="subTitle" idx="8"/>
          </p:nvPr>
        </p:nvSpPr>
        <p:spPr>
          <a:xfrm>
            <a:off x="1059975" y="4978139"/>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0" name="Google Shape;480;p25"/>
          <p:cNvSpPr txBox="1">
            <a:spLocks noGrp="1"/>
          </p:cNvSpPr>
          <p:nvPr>
            <p:ph type="subTitle" idx="9"/>
          </p:nvPr>
        </p:nvSpPr>
        <p:spPr>
          <a:xfrm>
            <a:off x="3558180" y="5369992"/>
            <a:ext cx="20277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1" name="Google Shape;481;p25"/>
          <p:cNvSpPr txBox="1">
            <a:spLocks noGrp="1"/>
          </p:cNvSpPr>
          <p:nvPr>
            <p:ph type="subTitle" idx="13"/>
          </p:nvPr>
        </p:nvSpPr>
        <p:spPr>
          <a:xfrm>
            <a:off x="3558113" y="4979104"/>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2" name="Google Shape;482;p25"/>
          <p:cNvSpPr txBox="1">
            <a:spLocks noGrp="1"/>
          </p:cNvSpPr>
          <p:nvPr>
            <p:ph type="subTitle" idx="14"/>
          </p:nvPr>
        </p:nvSpPr>
        <p:spPr>
          <a:xfrm>
            <a:off x="6056384" y="5370959"/>
            <a:ext cx="20274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3" name="Google Shape;483;p25"/>
          <p:cNvSpPr txBox="1">
            <a:spLocks noGrp="1"/>
          </p:cNvSpPr>
          <p:nvPr>
            <p:ph type="subTitle" idx="15"/>
          </p:nvPr>
        </p:nvSpPr>
        <p:spPr>
          <a:xfrm>
            <a:off x="6056374" y="4979108"/>
            <a:ext cx="20274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4" name="Google Shape;484;p25"/>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080724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485"/>
        <p:cNvGrpSpPr/>
        <p:nvPr/>
      </p:nvGrpSpPr>
      <p:grpSpPr>
        <a:xfrm>
          <a:off x="0" y="0"/>
          <a:ext cx="0" cy="0"/>
          <a:chOff x="0" y="0"/>
          <a:chExt cx="0" cy="0"/>
        </a:xfrm>
      </p:grpSpPr>
      <p:grpSp>
        <p:nvGrpSpPr>
          <p:cNvPr id="486" name="Google Shape;486;p26"/>
          <p:cNvGrpSpPr/>
          <p:nvPr/>
        </p:nvGrpSpPr>
        <p:grpSpPr>
          <a:xfrm rot="-738711" flipH="1">
            <a:off x="8009873" y="-1619574"/>
            <a:ext cx="2812843" cy="7559439"/>
            <a:chOff x="-905700" y="-825164"/>
            <a:chExt cx="3021607" cy="3684906"/>
          </a:xfrm>
        </p:grpSpPr>
        <p:sp>
          <p:nvSpPr>
            <p:cNvPr id="487" name="Google Shape;487;p2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8" name="Google Shape;488;p2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9" name="Google Shape;489;p2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0" name="Google Shape;490;p2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1" name="Google Shape;491;p2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2" name="Google Shape;492;p2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3" name="Google Shape;493;p2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4" name="Google Shape;494;p2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5" name="Google Shape;495;p2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6" name="Google Shape;496;p2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7" name="Google Shape;497;p2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98" name="Google Shape;498;p26"/>
          <p:cNvSpPr txBox="1">
            <a:spLocks noGrp="1"/>
          </p:cNvSpPr>
          <p:nvPr>
            <p:ph type="subTitle" idx="1"/>
          </p:nvPr>
        </p:nvSpPr>
        <p:spPr>
          <a:xfrm>
            <a:off x="983822" y="2415660"/>
            <a:ext cx="2027700" cy="77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9" name="Google Shape;499;p26"/>
          <p:cNvSpPr txBox="1">
            <a:spLocks noGrp="1"/>
          </p:cNvSpPr>
          <p:nvPr>
            <p:ph type="subTitle" idx="2"/>
          </p:nvPr>
        </p:nvSpPr>
        <p:spPr>
          <a:xfrm>
            <a:off x="983822" y="2021605"/>
            <a:ext cx="2027700" cy="5360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0" name="Google Shape;500;p26"/>
          <p:cNvSpPr txBox="1">
            <a:spLocks noGrp="1"/>
          </p:cNvSpPr>
          <p:nvPr>
            <p:ph type="subTitle" idx="3"/>
          </p:nvPr>
        </p:nvSpPr>
        <p:spPr>
          <a:xfrm>
            <a:off x="6132449" y="5371760"/>
            <a:ext cx="2027700" cy="77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1" name="Google Shape;501;p26"/>
          <p:cNvSpPr txBox="1">
            <a:spLocks noGrp="1"/>
          </p:cNvSpPr>
          <p:nvPr>
            <p:ph type="subTitle" idx="4"/>
          </p:nvPr>
        </p:nvSpPr>
        <p:spPr>
          <a:xfrm>
            <a:off x="6132490" y="4977472"/>
            <a:ext cx="2027700" cy="536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2" name="Google Shape;502;p26"/>
          <p:cNvSpPr txBox="1">
            <a:spLocks noGrp="1"/>
          </p:cNvSpPr>
          <p:nvPr>
            <p:ph type="subTitle" idx="5"/>
          </p:nvPr>
        </p:nvSpPr>
        <p:spPr>
          <a:xfrm>
            <a:off x="6132449" y="2415893"/>
            <a:ext cx="2027400" cy="77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3" name="Google Shape;503;p26"/>
          <p:cNvSpPr txBox="1">
            <a:spLocks noGrp="1"/>
          </p:cNvSpPr>
          <p:nvPr>
            <p:ph type="subTitle" idx="6"/>
          </p:nvPr>
        </p:nvSpPr>
        <p:spPr>
          <a:xfrm>
            <a:off x="6132622" y="2021605"/>
            <a:ext cx="2027400" cy="536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4" name="Google Shape;504;p26"/>
          <p:cNvSpPr txBox="1">
            <a:spLocks noGrp="1"/>
          </p:cNvSpPr>
          <p:nvPr>
            <p:ph type="subTitle" idx="7"/>
          </p:nvPr>
        </p:nvSpPr>
        <p:spPr>
          <a:xfrm>
            <a:off x="983822" y="3891359"/>
            <a:ext cx="2027700" cy="77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5" name="Google Shape;505;p26"/>
          <p:cNvSpPr txBox="1">
            <a:spLocks noGrp="1"/>
          </p:cNvSpPr>
          <p:nvPr>
            <p:ph type="subTitle" idx="8"/>
          </p:nvPr>
        </p:nvSpPr>
        <p:spPr>
          <a:xfrm>
            <a:off x="983822" y="3499505"/>
            <a:ext cx="2027700" cy="5360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6" name="Google Shape;506;p26"/>
          <p:cNvSpPr txBox="1">
            <a:spLocks noGrp="1"/>
          </p:cNvSpPr>
          <p:nvPr>
            <p:ph type="subTitle" idx="9"/>
          </p:nvPr>
        </p:nvSpPr>
        <p:spPr>
          <a:xfrm>
            <a:off x="983824" y="5366659"/>
            <a:ext cx="2027700" cy="77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7" name="Google Shape;507;p26"/>
          <p:cNvSpPr txBox="1">
            <a:spLocks noGrp="1"/>
          </p:cNvSpPr>
          <p:nvPr>
            <p:ph type="subTitle" idx="13"/>
          </p:nvPr>
        </p:nvSpPr>
        <p:spPr>
          <a:xfrm>
            <a:off x="983810" y="4975771"/>
            <a:ext cx="2027700" cy="5360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8" name="Google Shape;508;p26"/>
          <p:cNvSpPr txBox="1">
            <a:spLocks noGrp="1"/>
          </p:cNvSpPr>
          <p:nvPr>
            <p:ph type="subTitle" idx="14"/>
          </p:nvPr>
        </p:nvSpPr>
        <p:spPr>
          <a:xfrm>
            <a:off x="6132449" y="3892325"/>
            <a:ext cx="2027400" cy="77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9" name="Google Shape;509;p26"/>
          <p:cNvSpPr txBox="1">
            <a:spLocks noGrp="1"/>
          </p:cNvSpPr>
          <p:nvPr>
            <p:ph type="subTitle" idx="15"/>
          </p:nvPr>
        </p:nvSpPr>
        <p:spPr>
          <a:xfrm>
            <a:off x="6132622" y="3500475"/>
            <a:ext cx="2027400" cy="536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0" name="Google Shape;510;p26"/>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017499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eight columns">
  <p:cSld name="Title and eight columns">
    <p:spTree>
      <p:nvGrpSpPr>
        <p:cNvPr id="1" name="Shape 511"/>
        <p:cNvGrpSpPr/>
        <p:nvPr/>
      </p:nvGrpSpPr>
      <p:grpSpPr>
        <a:xfrm>
          <a:off x="0" y="0"/>
          <a:ext cx="0" cy="0"/>
          <a:chOff x="0" y="0"/>
          <a:chExt cx="0" cy="0"/>
        </a:xfrm>
      </p:grpSpPr>
      <p:grpSp>
        <p:nvGrpSpPr>
          <p:cNvPr id="512" name="Google Shape;512;p27"/>
          <p:cNvGrpSpPr/>
          <p:nvPr/>
        </p:nvGrpSpPr>
        <p:grpSpPr>
          <a:xfrm rot="-738711" flipH="1">
            <a:off x="7771747" y="-1568774"/>
            <a:ext cx="2812843" cy="7559439"/>
            <a:chOff x="-905700" y="-825164"/>
            <a:chExt cx="3021607" cy="3684906"/>
          </a:xfrm>
        </p:grpSpPr>
        <p:sp>
          <p:nvSpPr>
            <p:cNvPr id="513" name="Google Shape;513;p27"/>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27"/>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27"/>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27"/>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27"/>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8" name="Google Shape;518;p27"/>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27"/>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27"/>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27"/>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27"/>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27"/>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24" name="Google Shape;524;p27"/>
          <p:cNvSpPr txBox="1">
            <a:spLocks noGrp="1"/>
          </p:cNvSpPr>
          <p:nvPr>
            <p:ph type="subTitle" idx="1"/>
          </p:nvPr>
        </p:nvSpPr>
        <p:spPr>
          <a:xfrm>
            <a:off x="827538" y="3083456"/>
            <a:ext cx="17988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27"/>
          <p:cNvSpPr txBox="1">
            <a:spLocks noGrp="1"/>
          </p:cNvSpPr>
          <p:nvPr>
            <p:ph type="subTitle" idx="2"/>
          </p:nvPr>
        </p:nvSpPr>
        <p:spPr>
          <a:xfrm>
            <a:off x="827538" y="2689400"/>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26" name="Google Shape;526;p27"/>
          <p:cNvSpPr txBox="1">
            <a:spLocks noGrp="1"/>
          </p:cNvSpPr>
          <p:nvPr>
            <p:ph type="subTitle" idx="3"/>
          </p:nvPr>
        </p:nvSpPr>
        <p:spPr>
          <a:xfrm>
            <a:off x="2724406" y="3083689"/>
            <a:ext cx="17988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7" name="Google Shape;527;p27"/>
          <p:cNvSpPr txBox="1">
            <a:spLocks noGrp="1"/>
          </p:cNvSpPr>
          <p:nvPr>
            <p:ph type="subTitle" idx="4"/>
          </p:nvPr>
        </p:nvSpPr>
        <p:spPr>
          <a:xfrm>
            <a:off x="2724442" y="2689400"/>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28" name="Google Shape;528;p27"/>
          <p:cNvSpPr txBox="1">
            <a:spLocks noGrp="1"/>
          </p:cNvSpPr>
          <p:nvPr>
            <p:ph type="subTitle" idx="5"/>
          </p:nvPr>
        </p:nvSpPr>
        <p:spPr>
          <a:xfrm>
            <a:off x="4621368" y="3083689"/>
            <a:ext cx="17985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9" name="Google Shape;529;p27"/>
          <p:cNvSpPr txBox="1">
            <a:spLocks noGrp="1"/>
          </p:cNvSpPr>
          <p:nvPr>
            <p:ph type="subTitle" idx="6"/>
          </p:nvPr>
        </p:nvSpPr>
        <p:spPr>
          <a:xfrm>
            <a:off x="4621359" y="2689400"/>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0" name="Google Shape;530;p27"/>
          <p:cNvSpPr txBox="1">
            <a:spLocks noGrp="1"/>
          </p:cNvSpPr>
          <p:nvPr>
            <p:ph type="subTitle" idx="7"/>
          </p:nvPr>
        </p:nvSpPr>
        <p:spPr>
          <a:xfrm>
            <a:off x="827538" y="5370000"/>
            <a:ext cx="17988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1" name="Google Shape;531;p27"/>
          <p:cNvSpPr txBox="1">
            <a:spLocks noGrp="1"/>
          </p:cNvSpPr>
          <p:nvPr>
            <p:ph type="subTitle" idx="8"/>
          </p:nvPr>
        </p:nvSpPr>
        <p:spPr>
          <a:xfrm>
            <a:off x="827538" y="4978144"/>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2" name="Google Shape;532;p27"/>
          <p:cNvSpPr txBox="1">
            <a:spLocks noGrp="1"/>
          </p:cNvSpPr>
          <p:nvPr>
            <p:ph type="subTitle" idx="9"/>
          </p:nvPr>
        </p:nvSpPr>
        <p:spPr>
          <a:xfrm>
            <a:off x="2724406" y="5370000"/>
            <a:ext cx="17988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3" name="Google Shape;533;p27"/>
          <p:cNvSpPr txBox="1">
            <a:spLocks noGrp="1"/>
          </p:cNvSpPr>
          <p:nvPr>
            <p:ph type="subTitle" idx="13"/>
          </p:nvPr>
        </p:nvSpPr>
        <p:spPr>
          <a:xfrm>
            <a:off x="2724394" y="4979111"/>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4" name="Google Shape;534;p27"/>
          <p:cNvSpPr txBox="1">
            <a:spLocks noGrp="1"/>
          </p:cNvSpPr>
          <p:nvPr>
            <p:ph type="subTitle" idx="14"/>
          </p:nvPr>
        </p:nvSpPr>
        <p:spPr>
          <a:xfrm>
            <a:off x="4621368" y="5370967"/>
            <a:ext cx="17985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5" name="Google Shape;535;p27"/>
          <p:cNvSpPr txBox="1">
            <a:spLocks noGrp="1"/>
          </p:cNvSpPr>
          <p:nvPr>
            <p:ph type="subTitle" idx="15"/>
          </p:nvPr>
        </p:nvSpPr>
        <p:spPr>
          <a:xfrm>
            <a:off x="4621359" y="4979113"/>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6" name="Google Shape;536;p27"/>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37" name="Google Shape;537;p27"/>
          <p:cNvSpPr txBox="1">
            <a:spLocks noGrp="1"/>
          </p:cNvSpPr>
          <p:nvPr>
            <p:ph type="subTitle" idx="16"/>
          </p:nvPr>
        </p:nvSpPr>
        <p:spPr>
          <a:xfrm>
            <a:off x="6517970" y="3083689"/>
            <a:ext cx="17985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8" name="Google Shape;538;p27"/>
          <p:cNvSpPr txBox="1">
            <a:spLocks noGrp="1"/>
          </p:cNvSpPr>
          <p:nvPr>
            <p:ph type="subTitle" idx="17"/>
          </p:nvPr>
        </p:nvSpPr>
        <p:spPr>
          <a:xfrm>
            <a:off x="6517961" y="2689400"/>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9" name="Google Shape;539;p27"/>
          <p:cNvSpPr txBox="1">
            <a:spLocks noGrp="1"/>
          </p:cNvSpPr>
          <p:nvPr>
            <p:ph type="subTitle" idx="18"/>
          </p:nvPr>
        </p:nvSpPr>
        <p:spPr>
          <a:xfrm>
            <a:off x="6517970" y="5370967"/>
            <a:ext cx="1798500" cy="7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0" name="Google Shape;540;p27"/>
          <p:cNvSpPr txBox="1">
            <a:spLocks noGrp="1"/>
          </p:cNvSpPr>
          <p:nvPr>
            <p:ph type="subTitle" idx="19"/>
          </p:nvPr>
        </p:nvSpPr>
        <p:spPr>
          <a:xfrm>
            <a:off x="6517961" y="4979113"/>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Tree>
    <p:extLst>
      <p:ext uri="{BB962C8B-B14F-4D97-AF65-F5344CB8AC3E}">
        <p14:creationId xmlns:p14="http://schemas.microsoft.com/office/powerpoint/2010/main" val="16918065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1"/>
        <p:cNvGrpSpPr/>
        <p:nvPr/>
      </p:nvGrpSpPr>
      <p:grpSpPr>
        <a:xfrm>
          <a:off x="0" y="0"/>
          <a:ext cx="0" cy="0"/>
          <a:chOff x="0" y="0"/>
          <a:chExt cx="0" cy="0"/>
        </a:xfrm>
      </p:grpSpPr>
      <p:sp>
        <p:nvSpPr>
          <p:cNvPr id="542" name="Google Shape;542;p28"/>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543" name="Google Shape;543;p28"/>
          <p:cNvGrpSpPr/>
          <p:nvPr/>
        </p:nvGrpSpPr>
        <p:grpSpPr>
          <a:xfrm rot="-5261069" flipH="1">
            <a:off x="1647757" y="3707160"/>
            <a:ext cx="13780969" cy="794593"/>
            <a:chOff x="80650" y="2722550"/>
            <a:chExt cx="8030550" cy="617375"/>
          </a:xfrm>
        </p:grpSpPr>
        <p:sp>
          <p:nvSpPr>
            <p:cNvPr id="544" name="Google Shape;544;p28"/>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5" name="Google Shape;545;p28"/>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6" name="Google Shape;546;p28"/>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958638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47"/>
        <p:cNvGrpSpPr/>
        <p:nvPr/>
      </p:nvGrpSpPr>
      <p:grpSpPr>
        <a:xfrm>
          <a:off x="0" y="0"/>
          <a:ext cx="0" cy="0"/>
          <a:chOff x="0" y="0"/>
          <a:chExt cx="0" cy="0"/>
        </a:xfrm>
      </p:grpSpPr>
      <p:grpSp>
        <p:nvGrpSpPr>
          <p:cNvPr id="548" name="Google Shape;548;p29"/>
          <p:cNvGrpSpPr/>
          <p:nvPr/>
        </p:nvGrpSpPr>
        <p:grpSpPr>
          <a:xfrm rot="-4722146">
            <a:off x="6732144" y="-578451"/>
            <a:ext cx="4028715" cy="3684820"/>
            <a:chOff x="-905700" y="-825164"/>
            <a:chExt cx="3021607" cy="3684906"/>
          </a:xfrm>
        </p:grpSpPr>
        <p:sp>
          <p:nvSpPr>
            <p:cNvPr id="549" name="Google Shape;549;p29"/>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0" name="Google Shape;550;p29"/>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1" name="Google Shape;551;p29"/>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2" name="Google Shape;552;p29"/>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3" name="Google Shape;553;p29"/>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4" name="Google Shape;554;p29"/>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5" name="Google Shape;555;p29"/>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6" name="Google Shape;556;p29"/>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7" name="Google Shape;557;p29"/>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8" name="Google Shape;558;p29"/>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9" name="Google Shape;559;p29"/>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60" name="Google Shape;560;p29"/>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2598234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75"/>
        <p:cNvGrpSpPr/>
        <p:nvPr/>
      </p:nvGrpSpPr>
      <p:grpSpPr>
        <a:xfrm>
          <a:off x="0" y="0"/>
          <a:ext cx="0" cy="0"/>
          <a:chOff x="0" y="0"/>
          <a:chExt cx="0" cy="0"/>
        </a:xfrm>
      </p:grpSpPr>
      <p:grpSp>
        <p:nvGrpSpPr>
          <p:cNvPr id="576" name="Google Shape;576;p31"/>
          <p:cNvGrpSpPr/>
          <p:nvPr/>
        </p:nvGrpSpPr>
        <p:grpSpPr>
          <a:xfrm rot="10212955">
            <a:off x="7810153" y="-116653"/>
            <a:ext cx="2812936" cy="7559521"/>
            <a:chOff x="-905700" y="-825164"/>
            <a:chExt cx="3021607" cy="3684906"/>
          </a:xfrm>
        </p:grpSpPr>
        <p:sp>
          <p:nvSpPr>
            <p:cNvPr id="577" name="Google Shape;577;p31"/>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8" name="Google Shape;578;p31"/>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9" name="Google Shape;579;p31"/>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0" name="Google Shape;580;p31"/>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1" name="Google Shape;581;p31"/>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2" name="Google Shape;582;p31"/>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3" name="Google Shape;583;p31"/>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4" name="Google Shape;584;p31"/>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5" name="Google Shape;585;p31"/>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6" name="Google Shape;586;p31"/>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7" name="Google Shape;587;p31"/>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88" name="Google Shape;588;p31"/>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87367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0"/>
        <p:cNvGrpSpPr/>
        <p:nvPr/>
      </p:nvGrpSpPr>
      <p:grpSpPr>
        <a:xfrm>
          <a:off x="0" y="0"/>
          <a:ext cx="0" cy="0"/>
          <a:chOff x="0" y="0"/>
          <a:chExt cx="0" cy="0"/>
        </a:xfrm>
      </p:grpSpPr>
      <p:sp>
        <p:nvSpPr>
          <p:cNvPr id="71" name="Google Shape;71;p4"/>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4"/>
          <p:cNvSpPr txBox="1">
            <a:spLocks noGrp="1"/>
          </p:cNvSpPr>
          <p:nvPr>
            <p:ph type="body" idx="1"/>
          </p:nvPr>
        </p:nvSpPr>
        <p:spPr>
          <a:xfrm>
            <a:off x="713250" y="1649900"/>
            <a:ext cx="7717500" cy="152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4512819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89"/>
        <p:cNvGrpSpPr/>
        <p:nvPr/>
      </p:nvGrpSpPr>
      <p:grpSpPr>
        <a:xfrm>
          <a:off x="0" y="0"/>
          <a:ext cx="0" cy="0"/>
          <a:chOff x="0" y="0"/>
          <a:chExt cx="0" cy="0"/>
        </a:xfrm>
      </p:grpSpPr>
      <p:grpSp>
        <p:nvGrpSpPr>
          <p:cNvPr id="590" name="Google Shape;590;p32"/>
          <p:cNvGrpSpPr/>
          <p:nvPr/>
        </p:nvGrpSpPr>
        <p:grpSpPr>
          <a:xfrm rot="-10596776" flipH="1">
            <a:off x="-1218077" y="-319792"/>
            <a:ext cx="2812893" cy="7559456"/>
            <a:chOff x="-905700" y="-825164"/>
            <a:chExt cx="3021607" cy="3684906"/>
          </a:xfrm>
        </p:grpSpPr>
        <p:sp>
          <p:nvSpPr>
            <p:cNvPr id="591" name="Google Shape;591;p32"/>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2" name="Google Shape;592;p32"/>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3" name="Google Shape;593;p32"/>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4" name="Google Shape;594;p32"/>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5" name="Google Shape;595;p32"/>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6" name="Google Shape;596;p32"/>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7" name="Google Shape;597;p32"/>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8" name="Google Shape;598;p32"/>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9" name="Google Shape;599;p32"/>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0" name="Google Shape;600;p32"/>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1" name="Google Shape;601;p32"/>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02" name="Google Shape;602;p32"/>
          <p:cNvGrpSpPr/>
          <p:nvPr/>
        </p:nvGrpSpPr>
        <p:grpSpPr>
          <a:xfrm rot="2301443">
            <a:off x="6650060" y="-884081"/>
            <a:ext cx="5142634" cy="9548004"/>
            <a:chOff x="6493610" y="-1475440"/>
            <a:chExt cx="5142341" cy="7160595"/>
          </a:xfrm>
        </p:grpSpPr>
        <p:sp>
          <p:nvSpPr>
            <p:cNvPr id="603" name="Google Shape;603;p32"/>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4" name="Google Shape;604;p32"/>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5" name="Google Shape;605;p32"/>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6" name="Google Shape;606;p32"/>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7" name="Google Shape;607;p32"/>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8" name="Google Shape;608;p32"/>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9" name="Google Shape;609;p32"/>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0" name="Google Shape;610;p32"/>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1" name="Google Shape;611;p32"/>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2" name="Google Shape;612;p32"/>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3" name="Google Shape;613;p32"/>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4" name="Google Shape;614;p32"/>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15" name="Google Shape;615;p32"/>
          <p:cNvSpPr txBox="1">
            <a:spLocks noGrp="1"/>
          </p:cNvSpPr>
          <p:nvPr>
            <p:ph type="title" hasCustomPrompt="1"/>
          </p:nvPr>
        </p:nvSpPr>
        <p:spPr>
          <a:xfrm>
            <a:off x="1568219" y="894672"/>
            <a:ext cx="2619900" cy="9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16" name="Google Shape;616;p32"/>
          <p:cNvSpPr txBox="1">
            <a:spLocks noGrp="1"/>
          </p:cNvSpPr>
          <p:nvPr>
            <p:ph type="subTitle" idx="1"/>
          </p:nvPr>
        </p:nvSpPr>
        <p:spPr>
          <a:xfrm>
            <a:off x="1568244" y="2402656"/>
            <a:ext cx="2619900" cy="869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7" name="Google Shape;617;p32"/>
          <p:cNvSpPr txBox="1">
            <a:spLocks noGrp="1"/>
          </p:cNvSpPr>
          <p:nvPr>
            <p:ph type="title" idx="2" hasCustomPrompt="1"/>
          </p:nvPr>
        </p:nvSpPr>
        <p:spPr>
          <a:xfrm>
            <a:off x="4955868" y="893872"/>
            <a:ext cx="2619900" cy="99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18" name="Google Shape;618;p32"/>
          <p:cNvSpPr txBox="1">
            <a:spLocks noGrp="1"/>
          </p:cNvSpPr>
          <p:nvPr>
            <p:ph type="subTitle" idx="3"/>
          </p:nvPr>
        </p:nvSpPr>
        <p:spPr>
          <a:xfrm>
            <a:off x="4955868" y="2404089"/>
            <a:ext cx="2619900" cy="8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9" name="Google Shape;619;p32"/>
          <p:cNvSpPr txBox="1">
            <a:spLocks noGrp="1"/>
          </p:cNvSpPr>
          <p:nvPr>
            <p:ph type="title" idx="4" hasCustomPrompt="1"/>
          </p:nvPr>
        </p:nvSpPr>
        <p:spPr>
          <a:xfrm>
            <a:off x="1568219" y="3585528"/>
            <a:ext cx="2619900" cy="9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20" name="Google Shape;620;p32"/>
          <p:cNvSpPr txBox="1">
            <a:spLocks noGrp="1"/>
          </p:cNvSpPr>
          <p:nvPr>
            <p:ph type="subTitle" idx="5"/>
          </p:nvPr>
        </p:nvSpPr>
        <p:spPr>
          <a:xfrm>
            <a:off x="1568244" y="5093512"/>
            <a:ext cx="2619900" cy="869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1" name="Google Shape;621;p32"/>
          <p:cNvSpPr txBox="1">
            <a:spLocks noGrp="1"/>
          </p:cNvSpPr>
          <p:nvPr>
            <p:ph type="title" idx="6" hasCustomPrompt="1"/>
          </p:nvPr>
        </p:nvSpPr>
        <p:spPr>
          <a:xfrm>
            <a:off x="4955868" y="3584728"/>
            <a:ext cx="2619900" cy="99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22" name="Google Shape;622;p32"/>
          <p:cNvSpPr txBox="1">
            <a:spLocks noGrp="1"/>
          </p:cNvSpPr>
          <p:nvPr>
            <p:ph type="subTitle" idx="7"/>
          </p:nvPr>
        </p:nvSpPr>
        <p:spPr>
          <a:xfrm>
            <a:off x="4955868" y="5094945"/>
            <a:ext cx="2619900" cy="8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32"/>
          <p:cNvSpPr txBox="1">
            <a:spLocks noGrp="1"/>
          </p:cNvSpPr>
          <p:nvPr>
            <p:ph type="subTitle" idx="8"/>
          </p:nvPr>
        </p:nvSpPr>
        <p:spPr>
          <a:xfrm>
            <a:off x="1568231" y="1993067"/>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4" name="Google Shape;624;p32"/>
          <p:cNvSpPr txBox="1">
            <a:spLocks noGrp="1"/>
          </p:cNvSpPr>
          <p:nvPr>
            <p:ph type="subTitle" idx="9"/>
          </p:nvPr>
        </p:nvSpPr>
        <p:spPr>
          <a:xfrm>
            <a:off x="4955881" y="1993067"/>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5" name="Google Shape;625;p32"/>
          <p:cNvSpPr txBox="1">
            <a:spLocks noGrp="1"/>
          </p:cNvSpPr>
          <p:nvPr>
            <p:ph type="subTitle" idx="13"/>
          </p:nvPr>
        </p:nvSpPr>
        <p:spPr>
          <a:xfrm>
            <a:off x="1568231" y="4684733"/>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6" name="Google Shape;626;p32"/>
          <p:cNvSpPr txBox="1">
            <a:spLocks noGrp="1"/>
          </p:cNvSpPr>
          <p:nvPr>
            <p:ph type="subTitle" idx="14"/>
          </p:nvPr>
        </p:nvSpPr>
        <p:spPr>
          <a:xfrm>
            <a:off x="4955881" y="4684733"/>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671762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627"/>
        <p:cNvGrpSpPr/>
        <p:nvPr/>
      </p:nvGrpSpPr>
      <p:grpSpPr>
        <a:xfrm>
          <a:off x="0" y="0"/>
          <a:ext cx="0" cy="0"/>
          <a:chOff x="0" y="0"/>
          <a:chExt cx="0" cy="0"/>
        </a:xfrm>
      </p:grpSpPr>
      <p:grpSp>
        <p:nvGrpSpPr>
          <p:cNvPr id="628" name="Google Shape;628;p33"/>
          <p:cNvGrpSpPr/>
          <p:nvPr/>
        </p:nvGrpSpPr>
        <p:grpSpPr>
          <a:xfrm rot="-5400000" flipH="1">
            <a:off x="-6572084" y="3340159"/>
            <a:ext cx="13781495" cy="794623"/>
            <a:chOff x="80650" y="2722550"/>
            <a:chExt cx="8030550" cy="617375"/>
          </a:xfrm>
        </p:grpSpPr>
        <p:sp>
          <p:nvSpPr>
            <p:cNvPr id="629" name="Google Shape;629;p33"/>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0" name="Google Shape;630;p33"/>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1" name="Google Shape;631;p33"/>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32" name="Google Shape;632;p33"/>
          <p:cNvSpPr txBox="1">
            <a:spLocks noGrp="1"/>
          </p:cNvSpPr>
          <p:nvPr>
            <p:ph type="subTitle" idx="1"/>
          </p:nvPr>
        </p:nvSpPr>
        <p:spPr>
          <a:xfrm>
            <a:off x="1611950" y="5168697"/>
            <a:ext cx="17913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3" name="Google Shape;633;p33"/>
          <p:cNvSpPr txBox="1">
            <a:spLocks noGrp="1"/>
          </p:cNvSpPr>
          <p:nvPr>
            <p:ph type="title" hasCustomPrompt="1"/>
          </p:nvPr>
        </p:nvSpPr>
        <p:spPr>
          <a:xfrm>
            <a:off x="1748988" y="2681289"/>
            <a:ext cx="1517400" cy="100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34" name="Google Shape;634;p33"/>
          <p:cNvSpPr txBox="1">
            <a:spLocks noGrp="1"/>
          </p:cNvSpPr>
          <p:nvPr>
            <p:ph type="subTitle" idx="2"/>
          </p:nvPr>
        </p:nvSpPr>
        <p:spPr>
          <a:xfrm>
            <a:off x="3676351" y="5168721"/>
            <a:ext cx="17913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5" name="Google Shape;635;p33"/>
          <p:cNvSpPr txBox="1">
            <a:spLocks noGrp="1"/>
          </p:cNvSpPr>
          <p:nvPr>
            <p:ph type="title" idx="3" hasCustomPrompt="1"/>
          </p:nvPr>
        </p:nvSpPr>
        <p:spPr>
          <a:xfrm>
            <a:off x="3813400" y="2681289"/>
            <a:ext cx="1517400" cy="100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36" name="Google Shape;636;p33"/>
          <p:cNvSpPr txBox="1">
            <a:spLocks noGrp="1"/>
          </p:cNvSpPr>
          <p:nvPr>
            <p:ph type="subTitle" idx="4"/>
          </p:nvPr>
        </p:nvSpPr>
        <p:spPr>
          <a:xfrm>
            <a:off x="1611939" y="4664677"/>
            <a:ext cx="1791300" cy="608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637" name="Google Shape;637;p33"/>
          <p:cNvSpPr txBox="1">
            <a:spLocks noGrp="1"/>
          </p:cNvSpPr>
          <p:nvPr>
            <p:ph type="subTitle" idx="5"/>
          </p:nvPr>
        </p:nvSpPr>
        <p:spPr>
          <a:xfrm>
            <a:off x="3676342" y="4665775"/>
            <a:ext cx="1791300" cy="608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638" name="Google Shape;638;p33"/>
          <p:cNvSpPr txBox="1">
            <a:spLocks noGrp="1"/>
          </p:cNvSpPr>
          <p:nvPr>
            <p:ph type="ctrTitle" idx="6"/>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39" name="Google Shape;639;p33"/>
          <p:cNvSpPr txBox="1">
            <a:spLocks noGrp="1"/>
          </p:cNvSpPr>
          <p:nvPr>
            <p:ph type="subTitle" idx="7"/>
          </p:nvPr>
        </p:nvSpPr>
        <p:spPr>
          <a:xfrm>
            <a:off x="5740752" y="5168721"/>
            <a:ext cx="17913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0" name="Google Shape;640;p33"/>
          <p:cNvSpPr txBox="1">
            <a:spLocks noGrp="1"/>
          </p:cNvSpPr>
          <p:nvPr>
            <p:ph type="title" idx="8" hasCustomPrompt="1"/>
          </p:nvPr>
        </p:nvSpPr>
        <p:spPr>
          <a:xfrm>
            <a:off x="5877800" y="2681289"/>
            <a:ext cx="1517400" cy="100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41" name="Google Shape;641;p33"/>
          <p:cNvSpPr txBox="1">
            <a:spLocks noGrp="1"/>
          </p:cNvSpPr>
          <p:nvPr>
            <p:ph type="subTitle" idx="9"/>
          </p:nvPr>
        </p:nvSpPr>
        <p:spPr>
          <a:xfrm>
            <a:off x="5740742" y="4665775"/>
            <a:ext cx="1791300" cy="608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Tree>
    <p:extLst>
      <p:ext uri="{BB962C8B-B14F-4D97-AF65-F5344CB8AC3E}">
        <p14:creationId xmlns:p14="http://schemas.microsoft.com/office/powerpoint/2010/main" val="15936965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42"/>
        <p:cNvGrpSpPr/>
        <p:nvPr/>
      </p:nvGrpSpPr>
      <p:grpSpPr>
        <a:xfrm>
          <a:off x="0" y="0"/>
          <a:ext cx="0" cy="0"/>
          <a:chOff x="0" y="0"/>
          <a:chExt cx="0" cy="0"/>
        </a:xfrm>
      </p:grpSpPr>
      <p:sp>
        <p:nvSpPr>
          <p:cNvPr id="643" name="Google Shape;643;p34"/>
          <p:cNvSpPr txBox="1"/>
          <p:nvPr/>
        </p:nvSpPr>
        <p:spPr>
          <a:xfrm>
            <a:off x="715975" y="5315733"/>
            <a:ext cx="4097700" cy="676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1100" b="1">
                <a:solidFill>
                  <a:schemeClr val="dk1"/>
                </a:solidFill>
                <a:latin typeface="Assistant"/>
                <a:ea typeface="Assistant"/>
                <a:cs typeface="Assistant"/>
                <a:sym typeface="Assistant"/>
              </a:rPr>
              <a:t>CREDITS:</a:t>
            </a:r>
            <a:r>
              <a:rPr lang="en" sz="1100">
                <a:solidFill>
                  <a:schemeClr val="dk1"/>
                </a:solidFill>
                <a:latin typeface="Assistant"/>
                <a:ea typeface="Assistant"/>
                <a:cs typeface="Assistant"/>
                <a:sym typeface="Assistant"/>
              </a:rPr>
              <a:t> This presentation template was created by </a:t>
            </a:r>
            <a:r>
              <a:rPr lang="en" sz="1100" b="1" u="sng">
                <a:solidFill>
                  <a:schemeClr val="dk2"/>
                </a:solid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100">
                <a:solidFill>
                  <a:schemeClr val="dk1"/>
                </a:solidFill>
                <a:latin typeface="Assistant"/>
                <a:ea typeface="Assistant"/>
                <a:cs typeface="Assistant"/>
                <a:sym typeface="Assistant"/>
              </a:rPr>
              <a:t>, including icons by </a:t>
            </a:r>
            <a:r>
              <a:rPr lang="en" sz="1100" b="1" u="sng">
                <a:solidFill>
                  <a:schemeClr val="dk2"/>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a:solidFill>
                  <a:schemeClr val="dk1"/>
                </a:solidFill>
                <a:latin typeface="Assistant"/>
                <a:ea typeface="Assistant"/>
                <a:cs typeface="Assistant"/>
                <a:sym typeface="Assistant"/>
              </a:rPr>
              <a:t>, infographics &amp; images by </a:t>
            </a:r>
            <a:r>
              <a:rPr lang="en" sz="1100" b="1" u="sng">
                <a:solidFill>
                  <a:schemeClr val="dk2"/>
                </a:solid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r>
              <a:rPr lang="en" sz="1100">
                <a:solidFill>
                  <a:schemeClr val="dk1"/>
                </a:solidFill>
                <a:latin typeface="Assistant"/>
                <a:ea typeface="Assistant"/>
                <a:cs typeface="Assistant"/>
                <a:sym typeface="Assistant"/>
              </a:rPr>
              <a:t> </a:t>
            </a:r>
            <a:endParaRPr sz="1100">
              <a:solidFill>
                <a:schemeClr val="dk1"/>
              </a:solidFill>
              <a:latin typeface="Assistant"/>
              <a:ea typeface="Assistant"/>
              <a:cs typeface="Assistant"/>
              <a:sym typeface="Assistant"/>
            </a:endParaRPr>
          </a:p>
        </p:txBody>
      </p:sp>
      <p:sp>
        <p:nvSpPr>
          <p:cNvPr id="644" name="Google Shape;644;p34"/>
          <p:cNvSpPr txBox="1">
            <a:spLocks noGrp="1"/>
          </p:cNvSpPr>
          <p:nvPr>
            <p:ph type="ctrTitle"/>
          </p:nvPr>
        </p:nvSpPr>
        <p:spPr>
          <a:xfrm>
            <a:off x="715975" y="751567"/>
            <a:ext cx="4097700" cy="1125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5200"/>
              <a:buNone/>
              <a:defRPr sz="4400" b="1">
                <a:solidFill>
                  <a:schemeClr val="dk1"/>
                </a:solidFill>
                <a:latin typeface="Raleway"/>
                <a:ea typeface="Raleway"/>
                <a:cs typeface="Raleway"/>
                <a:sym typeface="Raleway"/>
              </a:defRPr>
            </a:lvl1pPr>
            <a:lvl2pPr lvl="1"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2pPr>
            <a:lvl3pPr lvl="2"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3pPr>
            <a:lvl4pPr lvl="3"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4pPr>
            <a:lvl5pPr lvl="4"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5pPr>
            <a:lvl6pPr lvl="5"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6pPr>
            <a:lvl7pPr lvl="6"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7pPr>
            <a:lvl8pPr lvl="7"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8pPr>
            <a:lvl9pPr lvl="8"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9pPr>
          </a:lstStyle>
          <a:p>
            <a:endParaRPr/>
          </a:p>
        </p:txBody>
      </p:sp>
      <p:sp>
        <p:nvSpPr>
          <p:cNvPr id="645" name="Google Shape;645;p34"/>
          <p:cNvSpPr txBox="1">
            <a:spLocks noGrp="1"/>
          </p:cNvSpPr>
          <p:nvPr>
            <p:ph type="subTitle" idx="1"/>
          </p:nvPr>
        </p:nvSpPr>
        <p:spPr>
          <a:xfrm>
            <a:off x="715975" y="1914567"/>
            <a:ext cx="4097700" cy="166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Poppins Black"/>
              <a:buNone/>
              <a:defRPr sz="2000"/>
            </a:lvl1pPr>
            <a:lvl2pPr lvl="1"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2pPr>
            <a:lvl3pPr lvl="2"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3pPr>
            <a:lvl4pPr lvl="3"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4pPr>
            <a:lvl5pPr lvl="4"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5pPr>
            <a:lvl6pPr lvl="5"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6pPr>
            <a:lvl7pPr lvl="6"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7pPr>
            <a:lvl8pPr lvl="7"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8pPr>
            <a:lvl9pPr lvl="8"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9pPr>
          </a:lstStyle>
          <a:p>
            <a:endParaRPr/>
          </a:p>
        </p:txBody>
      </p:sp>
    </p:spTree>
    <p:extLst>
      <p:ext uri="{BB962C8B-B14F-4D97-AF65-F5344CB8AC3E}">
        <p14:creationId xmlns:p14="http://schemas.microsoft.com/office/powerpoint/2010/main" val="40899762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46"/>
        <p:cNvGrpSpPr/>
        <p:nvPr/>
      </p:nvGrpSpPr>
      <p:grpSpPr>
        <a:xfrm>
          <a:off x="0" y="0"/>
          <a:ext cx="0" cy="0"/>
          <a:chOff x="0" y="0"/>
          <a:chExt cx="0" cy="0"/>
        </a:xfrm>
      </p:grpSpPr>
      <p:grpSp>
        <p:nvGrpSpPr>
          <p:cNvPr id="647" name="Google Shape;647;p35"/>
          <p:cNvGrpSpPr/>
          <p:nvPr/>
        </p:nvGrpSpPr>
        <p:grpSpPr>
          <a:xfrm>
            <a:off x="-2044471" y="-4525628"/>
            <a:ext cx="5391317" cy="14266120"/>
            <a:chOff x="152356" y="-3840200"/>
            <a:chExt cx="4035719" cy="10699590"/>
          </a:xfrm>
        </p:grpSpPr>
        <p:sp>
          <p:nvSpPr>
            <p:cNvPr id="648" name="Google Shape;648;p35"/>
            <p:cNvSpPr/>
            <p:nvPr/>
          </p:nvSpPr>
          <p:spPr>
            <a:xfrm rot="5400000">
              <a:off x="-2824950" y="-361050"/>
              <a:ext cx="10381625" cy="3644425"/>
            </a:xfrm>
            <a:custGeom>
              <a:avLst/>
              <a:gdLst/>
              <a:ahLst/>
              <a:cxnLst/>
              <a:rect l="l" t="t" r="r" b="b"/>
              <a:pathLst>
                <a:path w="271486" h="95304" fill="none" extrusionOk="0">
                  <a:moveTo>
                    <a:pt x="0" y="8850"/>
                  </a:moveTo>
                  <a:cubicBezTo>
                    <a:pt x="35515" y="0"/>
                    <a:pt x="60369" y="12267"/>
                    <a:pt x="74000" y="33044"/>
                  </a:cubicBezTo>
                  <a:cubicBezTo>
                    <a:pt x="81601" y="44614"/>
                    <a:pt x="85018" y="58691"/>
                    <a:pt x="84884" y="71886"/>
                  </a:cubicBezTo>
                  <a:cubicBezTo>
                    <a:pt x="84625" y="95303"/>
                    <a:pt x="104153" y="72572"/>
                    <a:pt x="131050" y="52946"/>
                  </a:cubicBezTo>
                  <a:cubicBezTo>
                    <a:pt x="145859" y="42134"/>
                    <a:pt x="163871" y="37727"/>
                    <a:pt x="179777" y="38940"/>
                  </a:cubicBezTo>
                  <a:cubicBezTo>
                    <a:pt x="192784" y="39939"/>
                    <a:pt x="204256" y="45274"/>
                    <a:pt x="211313" y="54311"/>
                  </a:cubicBezTo>
                  <a:cubicBezTo>
                    <a:pt x="227112" y="74553"/>
                    <a:pt x="238558" y="91690"/>
                    <a:pt x="271485" y="9244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9" name="Google Shape;649;p35"/>
            <p:cNvSpPr/>
            <p:nvPr/>
          </p:nvSpPr>
          <p:spPr>
            <a:xfrm rot="5400000">
              <a:off x="-3077429" y="-280536"/>
              <a:ext cx="10396309" cy="3487832"/>
            </a:xfrm>
            <a:custGeom>
              <a:avLst/>
              <a:gdLst/>
              <a:ahLst/>
              <a:cxnLst/>
              <a:rect l="l" t="t" r="r" b="b"/>
              <a:pathLst>
                <a:path w="271870" h="91209" fill="none" extrusionOk="0">
                  <a:moveTo>
                    <a:pt x="0" y="8457"/>
                  </a:moveTo>
                  <a:cubicBezTo>
                    <a:pt x="33900" y="0"/>
                    <a:pt x="58951" y="10304"/>
                    <a:pt x="73661" y="30733"/>
                  </a:cubicBezTo>
                  <a:cubicBezTo>
                    <a:pt x="81610" y="41759"/>
                    <a:pt x="85205" y="55542"/>
                    <a:pt x="85526" y="68406"/>
                  </a:cubicBezTo>
                  <a:cubicBezTo>
                    <a:pt x="86044" y="91208"/>
                    <a:pt x="105295" y="69976"/>
                    <a:pt x="131764" y="51492"/>
                  </a:cubicBezTo>
                  <a:cubicBezTo>
                    <a:pt x="146430" y="41251"/>
                    <a:pt x="164255" y="36942"/>
                    <a:pt x="180170" y="37665"/>
                  </a:cubicBezTo>
                  <a:cubicBezTo>
                    <a:pt x="193043" y="38244"/>
                    <a:pt x="204399" y="43276"/>
                    <a:pt x="211563" y="51840"/>
                  </a:cubicBezTo>
                  <a:cubicBezTo>
                    <a:pt x="227701" y="71101"/>
                    <a:pt x="239611" y="87970"/>
                    <a:pt x="271869" y="8828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0" name="Google Shape;650;p35"/>
            <p:cNvSpPr/>
            <p:nvPr/>
          </p:nvSpPr>
          <p:spPr>
            <a:xfrm rot="5400000">
              <a:off x="-2872709" y="-200021"/>
              <a:ext cx="10410649" cy="3330895"/>
            </a:xfrm>
            <a:custGeom>
              <a:avLst/>
              <a:gdLst/>
              <a:ahLst/>
              <a:cxnLst/>
              <a:rect l="l" t="t" r="r" b="b"/>
              <a:pathLst>
                <a:path w="272245" h="87105" fill="none" extrusionOk="0">
                  <a:moveTo>
                    <a:pt x="1" y="8047"/>
                  </a:moveTo>
                  <a:cubicBezTo>
                    <a:pt x="32295" y="0"/>
                    <a:pt x="57497" y="8315"/>
                    <a:pt x="73323" y="28405"/>
                  </a:cubicBezTo>
                  <a:cubicBezTo>
                    <a:pt x="81601" y="38914"/>
                    <a:pt x="85393" y="52393"/>
                    <a:pt x="86169" y="64918"/>
                  </a:cubicBezTo>
                  <a:cubicBezTo>
                    <a:pt x="87463" y="87105"/>
                    <a:pt x="106438" y="67372"/>
                    <a:pt x="132478" y="50020"/>
                  </a:cubicBezTo>
                  <a:cubicBezTo>
                    <a:pt x="147002" y="40350"/>
                    <a:pt x="164638" y="36148"/>
                    <a:pt x="180554" y="36371"/>
                  </a:cubicBezTo>
                  <a:cubicBezTo>
                    <a:pt x="193293" y="36549"/>
                    <a:pt x="204542" y="41269"/>
                    <a:pt x="211822" y="49351"/>
                  </a:cubicBezTo>
                  <a:cubicBezTo>
                    <a:pt x="228281" y="67639"/>
                    <a:pt x="240664" y="84250"/>
                    <a:pt x="272244" y="8409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1" name="Google Shape;651;p35"/>
            <p:cNvSpPr/>
            <p:nvPr/>
          </p:nvSpPr>
          <p:spPr>
            <a:xfrm rot="5400000">
              <a:off x="-3072523" y="-38687"/>
              <a:ext cx="10439291" cy="3017060"/>
            </a:xfrm>
            <a:custGeom>
              <a:avLst/>
              <a:gdLst/>
              <a:ahLst/>
              <a:cxnLst/>
              <a:rect l="l" t="t" r="r" b="b"/>
              <a:pathLst>
                <a:path w="272994" h="78898" fill="none" extrusionOk="0">
                  <a:moveTo>
                    <a:pt x="1" y="7244"/>
                  </a:moveTo>
                  <a:cubicBezTo>
                    <a:pt x="29057" y="0"/>
                    <a:pt x="54464" y="4345"/>
                    <a:pt x="72636" y="23775"/>
                  </a:cubicBezTo>
                  <a:cubicBezTo>
                    <a:pt x="81486" y="33231"/>
                    <a:pt x="85803" y="46086"/>
                    <a:pt x="87445" y="57942"/>
                  </a:cubicBezTo>
                  <a:cubicBezTo>
                    <a:pt x="90353" y="78897"/>
                    <a:pt x="108731" y="62171"/>
                    <a:pt x="133906" y="47103"/>
                  </a:cubicBezTo>
                  <a:cubicBezTo>
                    <a:pt x="148153" y="38575"/>
                    <a:pt x="165388" y="34587"/>
                    <a:pt x="181312" y="33793"/>
                  </a:cubicBezTo>
                  <a:cubicBezTo>
                    <a:pt x="193784" y="33177"/>
                    <a:pt x="204828" y="37254"/>
                    <a:pt x="212331" y="44400"/>
                  </a:cubicBezTo>
                  <a:cubicBezTo>
                    <a:pt x="229468" y="60725"/>
                    <a:pt x="242751" y="76810"/>
                    <a:pt x="272994" y="7574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2" name="Google Shape;652;p35"/>
            <p:cNvSpPr/>
            <p:nvPr/>
          </p:nvSpPr>
          <p:spPr>
            <a:xfrm rot="5400000">
              <a:off x="-3172583" y="41847"/>
              <a:ext cx="10453936" cy="2860467"/>
            </a:xfrm>
            <a:custGeom>
              <a:avLst/>
              <a:gdLst/>
              <a:ahLst/>
              <a:cxnLst/>
              <a:rect l="l" t="t" r="r" b="b"/>
              <a:pathLst>
                <a:path w="273377" h="74803" fill="none" extrusionOk="0">
                  <a:moveTo>
                    <a:pt x="0" y="6843"/>
                  </a:moveTo>
                  <a:cubicBezTo>
                    <a:pt x="27450" y="0"/>
                    <a:pt x="52893" y="2364"/>
                    <a:pt x="72296" y="21455"/>
                  </a:cubicBezTo>
                  <a:cubicBezTo>
                    <a:pt x="81405" y="30412"/>
                    <a:pt x="85999" y="42946"/>
                    <a:pt x="88086" y="54463"/>
                  </a:cubicBezTo>
                  <a:cubicBezTo>
                    <a:pt x="91780" y="74803"/>
                    <a:pt x="109889" y="59584"/>
                    <a:pt x="134619" y="45640"/>
                  </a:cubicBezTo>
                  <a:cubicBezTo>
                    <a:pt x="148732" y="37691"/>
                    <a:pt x="165753" y="33820"/>
                    <a:pt x="181704" y="32508"/>
                  </a:cubicBezTo>
                  <a:cubicBezTo>
                    <a:pt x="194024" y="31500"/>
                    <a:pt x="204988" y="35256"/>
                    <a:pt x="212580" y="41920"/>
                  </a:cubicBezTo>
                  <a:cubicBezTo>
                    <a:pt x="230083" y="57273"/>
                    <a:pt x="243803" y="73090"/>
                    <a:pt x="273377" y="7157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3" name="Google Shape;653;p35"/>
            <p:cNvSpPr/>
            <p:nvPr/>
          </p:nvSpPr>
          <p:spPr>
            <a:xfrm rot="5400000">
              <a:off x="-3190325" y="173852"/>
              <a:ext cx="10482616" cy="2605329"/>
            </a:xfrm>
            <a:custGeom>
              <a:avLst/>
              <a:gdLst/>
              <a:ahLst/>
              <a:cxnLst/>
              <a:rect l="l" t="t" r="r" b="b"/>
              <a:pathLst>
                <a:path w="274127" h="68131" fill="none" extrusionOk="0">
                  <a:moveTo>
                    <a:pt x="0" y="7584"/>
                  </a:moveTo>
                  <a:cubicBezTo>
                    <a:pt x="24212" y="1544"/>
                    <a:pt x="49637" y="1"/>
                    <a:pt x="71610" y="18369"/>
                  </a:cubicBezTo>
                  <a:cubicBezTo>
                    <a:pt x="81164" y="26345"/>
                    <a:pt x="86383" y="38183"/>
                    <a:pt x="89362" y="49040"/>
                  </a:cubicBezTo>
                  <a:cubicBezTo>
                    <a:pt x="94617" y="68130"/>
                    <a:pt x="112236" y="55953"/>
                    <a:pt x="136037" y="44267"/>
                  </a:cubicBezTo>
                  <a:cubicBezTo>
                    <a:pt x="149901" y="37460"/>
                    <a:pt x="166494" y="33838"/>
                    <a:pt x="182462" y="31483"/>
                  </a:cubicBezTo>
                  <a:cubicBezTo>
                    <a:pt x="194506" y="29708"/>
                    <a:pt x="205291" y="32785"/>
                    <a:pt x="213088" y="38504"/>
                  </a:cubicBezTo>
                  <a:cubicBezTo>
                    <a:pt x="231314" y="51903"/>
                    <a:pt x="245900" y="67203"/>
                    <a:pt x="274126" y="647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4" name="Google Shape;654;p35"/>
            <p:cNvSpPr/>
            <p:nvPr/>
          </p:nvSpPr>
          <p:spPr>
            <a:xfrm rot="5400000">
              <a:off x="-3177686" y="217847"/>
              <a:ext cx="10497262" cy="2521737"/>
            </a:xfrm>
            <a:custGeom>
              <a:avLst/>
              <a:gdLst/>
              <a:ahLst/>
              <a:cxnLst/>
              <a:rect l="l" t="t" r="r" b="b"/>
              <a:pathLst>
                <a:path w="274510" h="65945" fill="none" extrusionOk="0">
                  <a:moveTo>
                    <a:pt x="1" y="9100"/>
                  </a:moveTo>
                  <a:cubicBezTo>
                    <a:pt x="22606" y="3462"/>
                    <a:pt x="47969" y="1"/>
                    <a:pt x="71271" y="17959"/>
                  </a:cubicBezTo>
                  <a:cubicBezTo>
                    <a:pt x="81021" y="25470"/>
                    <a:pt x="86570" y="36943"/>
                    <a:pt x="90005" y="47469"/>
                  </a:cubicBezTo>
                  <a:cubicBezTo>
                    <a:pt x="96036" y="65945"/>
                    <a:pt x="113423" y="55284"/>
                    <a:pt x="136751" y="44722"/>
                  </a:cubicBezTo>
                  <a:cubicBezTo>
                    <a:pt x="150499" y="38495"/>
                    <a:pt x="166860" y="34998"/>
                    <a:pt x="182846" y="32107"/>
                  </a:cubicBezTo>
                  <a:cubicBezTo>
                    <a:pt x="194756" y="29957"/>
                    <a:pt x="205461" y="32687"/>
                    <a:pt x="213347" y="37942"/>
                  </a:cubicBezTo>
                  <a:cubicBezTo>
                    <a:pt x="231948" y="50351"/>
                    <a:pt x="246944" y="65392"/>
                    <a:pt x="274510" y="6250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5" name="Google Shape;655;p35"/>
            <p:cNvSpPr/>
            <p:nvPr/>
          </p:nvSpPr>
          <p:spPr>
            <a:xfrm rot="5400000">
              <a:off x="-3165430" y="262530"/>
              <a:ext cx="10511947" cy="2436806"/>
            </a:xfrm>
            <a:custGeom>
              <a:avLst/>
              <a:gdLst/>
              <a:ahLst/>
              <a:cxnLst/>
              <a:rect l="l" t="t" r="r" b="b"/>
              <a:pathLst>
                <a:path w="274894" h="63724" fill="none" extrusionOk="0">
                  <a:moveTo>
                    <a:pt x="1" y="10581"/>
                  </a:moveTo>
                  <a:cubicBezTo>
                    <a:pt x="20992" y="5353"/>
                    <a:pt x="46265" y="0"/>
                    <a:pt x="70932" y="17530"/>
                  </a:cubicBezTo>
                  <a:cubicBezTo>
                    <a:pt x="80870" y="24587"/>
                    <a:pt x="86767" y="35676"/>
                    <a:pt x="90647" y="45872"/>
                  </a:cubicBezTo>
                  <a:cubicBezTo>
                    <a:pt x="97454" y="63723"/>
                    <a:pt x="114618" y="54606"/>
                    <a:pt x="137465" y="45141"/>
                  </a:cubicBezTo>
                  <a:cubicBezTo>
                    <a:pt x="151096" y="39503"/>
                    <a:pt x="167226" y="36139"/>
                    <a:pt x="183239" y="32705"/>
                  </a:cubicBezTo>
                  <a:cubicBezTo>
                    <a:pt x="194997" y="30189"/>
                    <a:pt x="205631" y="32553"/>
                    <a:pt x="213597" y="37353"/>
                  </a:cubicBezTo>
                  <a:cubicBezTo>
                    <a:pt x="232581" y="48763"/>
                    <a:pt x="247997" y="63563"/>
                    <a:pt x="274894" y="6020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6" name="Google Shape;656;p35"/>
            <p:cNvSpPr/>
            <p:nvPr/>
          </p:nvSpPr>
          <p:spPr>
            <a:xfrm rot="5400000">
              <a:off x="-2852943" y="303638"/>
              <a:ext cx="10525942" cy="2359026"/>
            </a:xfrm>
            <a:custGeom>
              <a:avLst/>
              <a:gdLst/>
              <a:ahLst/>
              <a:cxnLst/>
              <a:rect l="l" t="t" r="r" b="b"/>
              <a:pathLst>
                <a:path w="275260" h="61690" fill="none" extrusionOk="0">
                  <a:moveTo>
                    <a:pt x="1" y="12026"/>
                  </a:moveTo>
                  <a:cubicBezTo>
                    <a:pt x="19368" y="7200"/>
                    <a:pt x="44526" y="1"/>
                    <a:pt x="70584" y="17067"/>
                  </a:cubicBezTo>
                  <a:cubicBezTo>
                    <a:pt x="80692" y="23686"/>
                    <a:pt x="86945" y="34373"/>
                    <a:pt x="91281" y="44240"/>
                  </a:cubicBezTo>
                  <a:cubicBezTo>
                    <a:pt x="98864" y="61467"/>
                    <a:pt x="115805" y="53893"/>
                    <a:pt x="138170" y="45534"/>
                  </a:cubicBezTo>
                  <a:cubicBezTo>
                    <a:pt x="151694" y="40475"/>
                    <a:pt x="167592" y="37255"/>
                    <a:pt x="183614" y="33276"/>
                  </a:cubicBezTo>
                  <a:cubicBezTo>
                    <a:pt x="195229" y="30386"/>
                    <a:pt x="205791" y="32393"/>
                    <a:pt x="213847" y="36720"/>
                  </a:cubicBezTo>
                  <a:cubicBezTo>
                    <a:pt x="233224" y="47139"/>
                    <a:pt x="249041" y="61690"/>
                    <a:pt x="275260" y="57889"/>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7" name="Google Shape;657;p35"/>
            <p:cNvSpPr/>
            <p:nvPr/>
          </p:nvSpPr>
          <p:spPr>
            <a:xfrm rot="5400000">
              <a:off x="-3154339" y="342184"/>
              <a:ext cx="10540627" cy="2286370"/>
            </a:xfrm>
            <a:custGeom>
              <a:avLst/>
              <a:gdLst/>
              <a:ahLst/>
              <a:cxnLst/>
              <a:rect l="l" t="t" r="r" b="b"/>
              <a:pathLst>
                <a:path w="275644" h="59790" fill="none" extrusionOk="0">
                  <a:moveTo>
                    <a:pt x="1" y="13445"/>
                  </a:moveTo>
                  <a:cubicBezTo>
                    <a:pt x="17763" y="9020"/>
                    <a:pt x="42777" y="1"/>
                    <a:pt x="70245" y="16558"/>
                  </a:cubicBezTo>
                  <a:cubicBezTo>
                    <a:pt x="80522" y="22758"/>
                    <a:pt x="87133" y="33035"/>
                    <a:pt x="91932" y="42563"/>
                  </a:cubicBezTo>
                  <a:cubicBezTo>
                    <a:pt x="100282" y="59183"/>
                    <a:pt x="117018" y="53161"/>
                    <a:pt x="138884" y="45891"/>
                  </a:cubicBezTo>
                  <a:cubicBezTo>
                    <a:pt x="152310" y="41421"/>
                    <a:pt x="167966" y="38334"/>
                    <a:pt x="183998" y="33803"/>
                  </a:cubicBezTo>
                  <a:cubicBezTo>
                    <a:pt x="195479" y="30555"/>
                    <a:pt x="205970" y="32188"/>
                    <a:pt x="214106" y="36060"/>
                  </a:cubicBezTo>
                  <a:cubicBezTo>
                    <a:pt x="233875" y="45471"/>
                    <a:pt x="250094" y="59789"/>
                    <a:pt x="275643" y="5552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8" name="Google Shape;658;p35"/>
            <p:cNvSpPr/>
            <p:nvPr/>
          </p:nvSpPr>
          <p:spPr>
            <a:xfrm rot="5400000">
              <a:off x="-3149558" y="421686"/>
              <a:ext cx="10569612" cy="2135933"/>
            </a:xfrm>
            <a:custGeom>
              <a:avLst/>
              <a:gdLst/>
              <a:ahLst/>
              <a:cxnLst/>
              <a:rect l="l" t="t" r="r" b="b"/>
              <a:pathLst>
                <a:path w="276402" h="55856" fill="none" extrusionOk="0">
                  <a:moveTo>
                    <a:pt x="0" y="16148"/>
                  </a:moveTo>
                  <a:cubicBezTo>
                    <a:pt x="14533" y="12526"/>
                    <a:pt x="39226" y="1"/>
                    <a:pt x="69567" y="15434"/>
                  </a:cubicBezTo>
                  <a:cubicBezTo>
                    <a:pt x="80156" y="20823"/>
                    <a:pt x="87516" y="30243"/>
                    <a:pt x="93216" y="39102"/>
                  </a:cubicBezTo>
                  <a:cubicBezTo>
                    <a:pt x="103101" y="54482"/>
                    <a:pt x="119462" y="51609"/>
                    <a:pt x="140319" y="46470"/>
                  </a:cubicBezTo>
                  <a:cubicBezTo>
                    <a:pt x="153540" y="43214"/>
                    <a:pt x="168715" y="40404"/>
                    <a:pt x="184773" y="34730"/>
                  </a:cubicBezTo>
                  <a:cubicBezTo>
                    <a:pt x="195978" y="30778"/>
                    <a:pt x="206326" y="31635"/>
                    <a:pt x="214614" y="34606"/>
                  </a:cubicBezTo>
                  <a:cubicBezTo>
                    <a:pt x="235204" y="41974"/>
                    <a:pt x="252189" y="55855"/>
                    <a:pt x="276401" y="5068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9" name="Google Shape;659;p35"/>
            <p:cNvSpPr/>
            <p:nvPr/>
          </p:nvSpPr>
          <p:spPr>
            <a:xfrm rot="5400000">
              <a:off x="-3148353" y="463119"/>
              <a:ext cx="10583914" cy="2057809"/>
            </a:xfrm>
            <a:custGeom>
              <a:avLst/>
              <a:gdLst/>
              <a:ahLst/>
              <a:cxnLst/>
              <a:rect l="l" t="t" r="r" b="b"/>
              <a:pathLst>
                <a:path w="276776" h="53813" fill="none" extrusionOk="0">
                  <a:moveTo>
                    <a:pt x="0" y="17424"/>
                  </a:moveTo>
                  <a:cubicBezTo>
                    <a:pt x="12918" y="14203"/>
                    <a:pt x="37424" y="1"/>
                    <a:pt x="69219" y="14801"/>
                  </a:cubicBezTo>
                  <a:cubicBezTo>
                    <a:pt x="79969" y="19797"/>
                    <a:pt x="87685" y="28771"/>
                    <a:pt x="93850" y="37300"/>
                  </a:cubicBezTo>
                  <a:cubicBezTo>
                    <a:pt x="104502" y="52064"/>
                    <a:pt x="120675" y="50779"/>
                    <a:pt x="141024" y="46693"/>
                  </a:cubicBezTo>
                  <a:cubicBezTo>
                    <a:pt x="154147" y="44053"/>
                    <a:pt x="169090" y="41368"/>
                    <a:pt x="185148" y="35132"/>
                  </a:cubicBezTo>
                  <a:cubicBezTo>
                    <a:pt x="196219" y="30832"/>
                    <a:pt x="206496" y="31287"/>
                    <a:pt x="214864" y="33811"/>
                  </a:cubicBezTo>
                  <a:cubicBezTo>
                    <a:pt x="235855" y="40136"/>
                    <a:pt x="253233" y="53812"/>
                    <a:pt x="276776" y="4818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0" name="Google Shape;660;p35"/>
            <p:cNvSpPr/>
            <p:nvPr/>
          </p:nvSpPr>
          <p:spPr>
            <a:xfrm rot="5400000">
              <a:off x="-3087696" y="578279"/>
              <a:ext cx="10627278" cy="1840797"/>
            </a:xfrm>
            <a:custGeom>
              <a:avLst/>
              <a:gdLst/>
              <a:ahLst/>
              <a:cxnLst/>
              <a:rect l="l" t="t" r="r" b="b"/>
              <a:pathLst>
                <a:path w="277910" h="48138" fill="none" extrusionOk="0">
                  <a:moveTo>
                    <a:pt x="1" y="20991"/>
                  </a:moveTo>
                  <a:cubicBezTo>
                    <a:pt x="8074" y="18984"/>
                    <a:pt x="32010" y="0"/>
                    <a:pt x="68193" y="12623"/>
                  </a:cubicBezTo>
                  <a:cubicBezTo>
                    <a:pt x="79416" y="16531"/>
                    <a:pt x="88230" y="24105"/>
                    <a:pt x="95768" y="31616"/>
                  </a:cubicBezTo>
                  <a:cubicBezTo>
                    <a:pt x="108713" y="44543"/>
                    <a:pt x="124360" y="48138"/>
                    <a:pt x="143157" y="47085"/>
                  </a:cubicBezTo>
                  <a:cubicBezTo>
                    <a:pt x="156012" y="46372"/>
                    <a:pt x="170241" y="44043"/>
                    <a:pt x="186299" y="36041"/>
                  </a:cubicBezTo>
                  <a:cubicBezTo>
                    <a:pt x="196978" y="30724"/>
                    <a:pt x="207023" y="29930"/>
                    <a:pt x="215623" y="31143"/>
                  </a:cubicBezTo>
                  <a:cubicBezTo>
                    <a:pt x="237845" y="34275"/>
                    <a:pt x="256374" y="47433"/>
                    <a:pt x="277909" y="4043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1" name="Google Shape;661;p35"/>
            <p:cNvSpPr/>
            <p:nvPr/>
          </p:nvSpPr>
          <p:spPr>
            <a:xfrm rot="5400000">
              <a:off x="-3201753" y="587150"/>
              <a:ext cx="10641580" cy="1827184"/>
            </a:xfrm>
            <a:custGeom>
              <a:avLst/>
              <a:gdLst/>
              <a:ahLst/>
              <a:cxnLst/>
              <a:rect l="l" t="t" r="r" b="b"/>
              <a:pathLst>
                <a:path w="278284" h="47782" fill="none" extrusionOk="0">
                  <a:moveTo>
                    <a:pt x="0" y="22098"/>
                  </a:moveTo>
                  <a:cubicBezTo>
                    <a:pt x="6459" y="20483"/>
                    <a:pt x="30207" y="0"/>
                    <a:pt x="67854" y="11803"/>
                  </a:cubicBezTo>
                  <a:cubicBezTo>
                    <a:pt x="79237" y="15371"/>
                    <a:pt x="88417" y="22464"/>
                    <a:pt x="96410" y="29636"/>
                  </a:cubicBezTo>
                  <a:cubicBezTo>
                    <a:pt x="110122" y="41956"/>
                    <a:pt x="125608" y="46193"/>
                    <a:pt x="143870" y="47130"/>
                  </a:cubicBezTo>
                  <a:cubicBezTo>
                    <a:pt x="156609" y="47781"/>
                    <a:pt x="170642" y="44855"/>
                    <a:pt x="186682" y="36264"/>
                  </a:cubicBezTo>
                  <a:cubicBezTo>
                    <a:pt x="197244" y="30600"/>
                    <a:pt x="207200" y="29386"/>
                    <a:pt x="215881" y="30171"/>
                  </a:cubicBezTo>
                  <a:cubicBezTo>
                    <a:pt x="238504" y="32214"/>
                    <a:pt x="257426" y="45212"/>
                    <a:pt x="278283" y="3775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2" name="Google Shape;662;p35"/>
            <p:cNvSpPr/>
            <p:nvPr/>
          </p:nvSpPr>
          <p:spPr>
            <a:xfrm rot="5400000">
              <a:off x="-3247641" y="589713"/>
              <a:ext cx="10656264" cy="1826495"/>
            </a:xfrm>
            <a:custGeom>
              <a:avLst/>
              <a:gdLst/>
              <a:ahLst/>
              <a:cxnLst/>
              <a:rect l="l" t="t" r="r" b="b"/>
              <a:pathLst>
                <a:path w="278668" h="47764" fill="none" extrusionOk="0">
                  <a:moveTo>
                    <a:pt x="0" y="23159"/>
                  </a:moveTo>
                  <a:cubicBezTo>
                    <a:pt x="4844" y="21955"/>
                    <a:pt x="28414" y="0"/>
                    <a:pt x="67515" y="10955"/>
                  </a:cubicBezTo>
                  <a:cubicBezTo>
                    <a:pt x="79068" y="14194"/>
                    <a:pt x="88604" y="20786"/>
                    <a:pt x="97052" y="27620"/>
                  </a:cubicBezTo>
                  <a:cubicBezTo>
                    <a:pt x="111522" y="39333"/>
                    <a:pt x="126795" y="46247"/>
                    <a:pt x="144584" y="47130"/>
                  </a:cubicBezTo>
                  <a:cubicBezTo>
                    <a:pt x="157234" y="47764"/>
                    <a:pt x="171052" y="45631"/>
                    <a:pt x="187066" y="36443"/>
                  </a:cubicBezTo>
                  <a:cubicBezTo>
                    <a:pt x="197512" y="30448"/>
                    <a:pt x="207370" y="28797"/>
                    <a:pt x="216139" y="29163"/>
                  </a:cubicBezTo>
                  <a:cubicBezTo>
                    <a:pt x="239156" y="30109"/>
                    <a:pt x="258470" y="42964"/>
                    <a:pt x="278667" y="3505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3" name="Google Shape;663;p35"/>
            <p:cNvSpPr/>
            <p:nvPr/>
          </p:nvSpPr>
          <p:spPr>
            <a:xfrm rot="5400000">
              <a:off x="-3307849" y="579292"/>
              <a:ext cx="10670222" cy="1851734"/>
            </a:xfrm>
            <a:custGeom>
              <a:avLst/>
              <a:gdLst/>
              <a:ahLst/>
              <a:cxnLst/>
              <a:rect l="l" t="t" r="r" b="b"/>
              <a:pathLst>
                <a:path w="279033" h="48424" fill="none" extrusionOk="0">
                  <a:moveTo>
                    <a:pt x="0" y="24185"/>
                  </a:moveTo>
                  <a:cubicBezTo>
                    <a:pt x="3221" y="23373"/>
                    <a:pt x="26621" y="0"/>
                    <a:pt x="67167" y="10063"/>
                  </a:cubicBezTo>
                  <a:cubicBezTo>
                    <a:pt x="78889" y="12971"/>
                    <a:pt x="88765" y="19082"/>
                    <a:pt x="97686" y="25559"/>
                  </a:cubicBezTo>
                  <a:cubicBezTo>
                    <a:pt x="112905" y="36692"/>
                    <a:pt x="127991" y="45265"/>
                    <a:pt x="145289" y="47094"/>
                  </a:cubicBezTo>
                  <a:cubicBezTo>
                    <a:pt x="157832" y="48423"/>
                    <a:pt x="171445" y="46371"/>
                    <a:pt x="187441" y="36576"/>
                  </a:cubicBezTo>
                  <a:cubicBezTo>
                    <a:pt x="197771" y="30251"/>
                    <a:pt x="207531" y="28297"/>
                    <a:pt x="216389" y="28101"/>
                  </a:cubicBezTo>
                  <a:cubicBezTo>
                    <a:pt x="239780" y="27575"/>
                    <a:pt x="259514" y="40671"/>
                    <a:pt x="279033" y="3229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4" name="Google Shape;664;p35"/>
            <p:cNvSpPr/>
            <p:nvPr/>
          </p:nvSpPr>
          <p:spPr>
            <a:xfrm rot="5400000">
              <a:off x="-3839689" y="151846"/>
              <a:ext cx="10699590" cy="2715499"/>
            </a:xfrm>
            <a:custGeom>
              <a:avLst/>
              <a:gdLst/>
              <a:ahLst/>
              <a:cxnLst/>
              <a:rect l="l" t="t" r="r" b="b"/>
              <a:pathLst>
                <a:path w="279801" h="71012" fill="none" extrusionOk="0">
                  <a:moveTo>
                    <a:pt x="1" y="26121"/>
                  </a:moveTo>
                  <a:cubicBezTo>
                    <a:pt x="1" y="26121"/>
                    <a:pt x="23080" y="0"/>
                    <a:pt x="66489" y="8163"/>
                  </a:cubicBezTo>
                  <a:cubicBezTo>
                    <a:pt x="114717" y="17236"/>
                    <a:pt x="138616" y="71011"/>
                    <a:pt x="188217" y="36746"/>
                  </a:cubicBezTo>
                  <a:cubicBezTo>
                    <a:pt x="225337" y="11098"/>
                    <a:pt x="254813" y="39440"/>
                    <a:pt x="279800" y="26683"/>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65" name="Google Shape;665;p35"/>
          <p:cNvGrpSpPr/>
          <p:nvPr/>
        </p:nvGrpSpPr>
        <p:grpSpPr>
          <a:xfrm rot="-1967336">
            <a:off x="1516563" y="1899270"/>
            <a:ext cx="11522080" cy="7894540"/>
            <a:chOff x="1287053" y="-3034385"/>
            <a:chExt cx="11523056" cy="5921406"/>
          </a:xfrm>
        </p:grpSpPr>
        <p:grpSp>
          <p:nvGrpSpPr>
            <p:cNvPr id="666" name="Google Shape;666;p35"/>
            <p:cNvGrpSpPr/>
            <p:nvPr/>
          </p:nvGrpSpPr>
          <p:grpSpPr>
            <a:xfrm>
              <a:off x="1287053" y="-3030034"/>
              <a:ext cx="11523056" cy="5917055"/>
              <a:chOff x="1287053" y="-3030034"/>
              <a:chExt cx="11523056" cy="5917055"/>
            </a:xfrm>
          </p:grpSpPr>
          <p:sp>
            <p:nvSpPr>
              <p:cNvPr id="667" name="Google Shape;667;p35"/>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8" name="Google Shape;668;p35"/>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9" name="Google Shape;669;p35"/>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0" name="Google Shape;670;p35"/>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1" name="Google Shape;671;p35"/>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2" name="Google Shape;672;p35"/>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3" name="Google Shape;673;p35"/>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4" name="Google Shape;674;p35"/>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5" name="Google Shape;675;p35"/>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6" name="Google Shape;676;p35"/>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7" name="Google Shape;677;p35"/>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8" name="Google Shape;678;p35"/>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9" name="Google Shape;679;p35"/>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80" name="Google Shape;680;p35"/>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5269664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81"/>
        <p:cNvGrpSpPr/>
        <p:nvPr/>
      </p:nvGrpSpPr>
      <p:grpSpPr>
        <a:xfrm>
          <a:off x="0" y="0"/>
          <a:ext cx="0" cy="0"/>
          <a:chOff x="0" y="0"/>
          <a:chExt cx="0" cy="0"/>
        </a:xfrm>
      </p:grpSpPr>
      <p:grpSp>
        <p:nvGrpSpPr>
          <p:cNvPr id="682" name="Google Shape;682;p36"/>
          <p:cNvGrpSpPr/>
          <p:nvPr/>
        </p:nvGrpSpPr>
        <p:grpSpPr>
          <a:xfrm rot="10596776">
            <a:off x="7295524" y="-116592"/>
            <a:ext cx="2812893" cy="7559456"/>
            <a:chOff x="-905700" y="-825164"/>
            <a:chExt cx="3021607" cy="3684906"/>
          </a:xfrm>
        </p:grpSpPr>
        <p:sp>
          <p:nvSpPr>
            <p:cNvPr id="683" name="Google Shape;683;p3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4" name="Google Shape;684;p3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5" name="Google Shape;685;p3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6" name="Google Shape;686;p3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7" name="Google Shape;687;p3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8" name="Google Shape;688;p3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9" name="Google Shape;689;p3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0" name="Google Shape;690;p3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1" name="Google Shape;691;p3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3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3" name="Google Shape;693;p3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1695046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flipH="1">
            <a:off x="-3838501" y="-4248581"/>
            <a:ext cx="11523056" cy="7895208"/>
            <a:chOff x="1287053" y="-3034385"/>
            <a:chExt cx="11523056" cy="5921406"/>
          </a:xfrm>
        </p:grpSpPr>
        <p:grpSp>
          <p:nvGrpSpPr>
            <p:cNvPr id="10" name="Google Shape;10;p2"/>
            <p:cNvGrpSpPr/>
            <p:nvPr/>
          </p:nvGrpSpPr>
          <p:grpSpPr>
            <a:xfrm>
              <a:off x="1287053" y="-3030034"/>
              <a:ext cx="11523056" cy="5917055"/>
              <a:chOff x="1287053" y="-3030034"/>
              <a:chExt cx="11523056" cy="5917055"/>
            </a:xfrm>
          </p:grpSpPr>
          <p:sp>
            <p:nvSpPr>
              <p:cNvPr id="11" name="Google Shape;11;p2"/>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2"/>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2"/>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2"/>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2"/>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2"/>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4" name="Google Shape;24;p2"/>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5" name="Google Shape;25;p2"/>
          <p:cNvGrpSpPr/>
          <p:nvPr/>
        </p:nvGrpSpPr>
        <p:grpSpPr>
          <a:xfrm flipH="1">
            <a:off x="7370095" y="-541419"/>
            <a:ext cx="3021607" cy="4913208"/>
            <a:chOff x="-905700" y="-825164"/>
            <a:chExt cx="3021607" cy="3684906"/>
          </a:xfrm>
        </p:grpSpPr>
        <p:sp>
          <p:nvSpPr>
            <p:cNvPr id="26" name="Google Shape;26;p2"/>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2"/>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2"/>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2"/>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2"/>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2"/>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2"/>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2"/>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2"/>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2"/>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2"/>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7" name="Google Shape;37;p2"/>
          <p:cNvGrpSpPr/>
          <p:nvPr/>
        </p:nvGrpSpPr>
        <p:grpSpPr>
          <a:xfrm rot="456924">
            <a:off x="-2184636" y="2259243"/>
            <a:ext cx="13080739" cy="8176108"/>
            <a:chOff x="-646164" y="1578382"/>
            <a:chExt cx="11382114" cy="6131978"/>
          </a:xfrm>
        </p:grpSpPr>
        <p:sp>
          <p:nvSpPr>
            <p:cNvPr id="38" name="Google Shape;38;p2"/>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2"/>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2"/>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2"/>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2"/>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2"/>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2"/>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2"/>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2"/>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2"/>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2"/>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2"/>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2"/>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1" name="Google Shape;51;p2"/>
          <p:cNvSpPr txBox="1">
            <a:spLocks noGrp="1"/>
          </p:cNvSpPr>
          <p:nvPr>
            <p:ph type="subTitle" idx="1"/>
          </p:nvPr>
        </p:nvSpPr>
        <p:spPr>
          <a:xfrm>
            <a:off x="1200150" y="4600667"/>
            <a:ext cx="6743700" cy="5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 name="Google Shape;52;p2"/>
          <p:cNvSpPr txBox="1">
            <a:spLocks noGrp="1"/>
          </p:cNvSpPr>
          <p:nvPr>
            <p:ph type="ctrTitle"/>
          </p:nvPr>
        </p:nvSpPr>
        <p:spPr>
          <a:xfrm>
            <a:off x="1200150" y="1411500"/>
            <a:ext cx="6743700" cy="302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4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extLst>
      <p:ext uri="{BB962C8B-B14F-4D97-AF65-F5344CB8AC3E}">
        <p14:creationId xmlns:p14="http://schemas.microsoft.com/office/powerpoint/2010/main" val="1709937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3"/>
        <p:cNvGrpSpPr/>
        <p:nvPr/>
      </p:nvGrpSpPr>
      <p:grpSpPr>
        <a:xfrm>
          <a:off x="0" y="0"/>
          <a:ext cx="0" cy="0"/>
          <a:chOff x="0" y="0"/>
          <a:chExt cx="0" cy="0"/>
        </a:xfrm>
      </p:grpSpPr>
      <p:sp>
        <p:nvSpPr>
          <p:cNvPr id="54" name="Google Shape;54;p3"/>
          <p:cNvSpPr txBox="1">
            <a:spLocks noGrp="1"/>
          </p:cNvSpPr>
          <p:nvPr>
            <p:ph type="title"/>
          </p:nvPr>
        </p:nvSpPr>
        <p:spPr>
          <a:xfrm>
            <a:off x="3128525" y="3206584"/>
            <a:ext cx="4360800" cy="1244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5" name="Google Shape;55;p3"/>
          <p:cNvSpPr txBox="1">
            <a:spLocks noGrp="1"/>
          </p:cNvSpPr>
          <p:nvPr>
            <p:ph type="subTitle" idx="1"/>
          </p:nvPr>
        </p:nvSpPr>
        <p:spPr>
          <a:xfrm>
            <a:off x="3128525" y="4597433"/>
            <a:ext cx="4360800" cy="546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3"/>
          <p:cNvSpPr txBox="1">
            <a:spLocks noGrp="1"/>
          </p:cNvSpPr>
          <p:nvPr>
            <p:ph type="title" idx="2" hasCustomPrompt="1"/>
          </p:nvPr>
        </p:nvSpPr>
        <p:spPr>
          <a:xfrm>
            <a:off x="3128525" y="1714133"/>
            <a:ext cx="1436100" cy="134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6"/>
              </a:buClr>
              <a:buSzPts val="4800"/>
              <a:buFont typeface="Poppins"/>
              <a:buNone/>
              <a:defRPr sz="800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grpSp>
        <p:nvGrpSpPr>
          <p:cNvPr id="57" name="Google Shape;57;p3"/>
          <p:cNvGrpSpPr/>
          <p:nvPr/>
        </p:nvGrpSpPr>
        <p:grpSpPr>
          <a:xfrm rot="3826696">
            <a:off x="5160254" y="2768671"/>
            <a:ext cx="6857289" cy="7161467"/>
            <a:chOff x="6493610" y="-1475440"/>
            <a:chExt cx="5142341" cy="7160595"/>
          </a:xfrm>
        </p:grpSpPr>
        <p:sp>
          <p:nvSpPr>
            <p:cNvPr id="58" name="Google Shape;58;p3"/>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3"/>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3"/>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3"/>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3"/>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3"/>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3"/>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3"/>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3"/>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3"/>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3"/>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3"/>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533386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0"/>
        <p:cNvGrpSpPr/>
        <p:nvPr/>
      </p:nvGrpSpPr>
      <p:grpSpPr>
        <a:xfrm>
          <a:off x="0" y="0"/>
          <a:ext cx="0" cy="0"/>
          <a:chOff x="0" y="0"/>
          <a:chExt cx="0" cy="0"/>
        </a:xfrm>
      </p:grpSpPr>
      <p:sp>
        <p:nvSpPr>
          <p:cNvPr id="71" name="Google Shape;71;p4"/>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2" name="Google Shape;72;p4"/>
          <p:cNvSpPr txBox="1">
            <a:spLocks noGrp="1"/>
          </p:cNvSpPr>
          <p:nvPr>
            <p:ph type="body" idx="1"/>
          </p:nvPr>
        </p:nvSpPr>
        <p:spPr>
          <a:xfrm>
            <a:off x="713250" y="1649900"/>
            <a:ext cx="7717500" cy="152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40701200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grpSp>
        <p:nvGrpSpPr>
          <p:cNvPr id="74" name="Google Shape;74;p5"/>
          <p:cNvGrpSpPr/>
          <p:nvPr/>
        </p:nvGrpSpPr>
        <p:grpSpPr>
          <a:xfrm flipH="1">
            <a:off x="-595872" y="5630805"/>
            <a:ext cx="10336121" cy="1059497"/>
            <a:chOff x="80650" y="2722550"/>
            <a:chExt cx="8030550" cy="617375"/>
          </a:xfrm>
        </p:grpSpPr>
        <p:sp>
          <p:nvSpPr>
            <p:cNvPr id="75" name="Google Shape;75;p5"/>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5"/>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5"/>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8" name="Google Shape;78;p5"/>
          <p:cNvSpPr txBox="1">
            <a:spLocks noGrp="1"/>
          </p:cNvSpPr>
          <p:nvPr>
            <p:ph type="subTitle" idx="1"/>
          </p:nvPr>
        </p:nvSpPr>
        <p:spPr>
          <a:xfrm>
            <a:off x="1459800" y="3778500"/>
            <a:ext cx="2540700" cy="1377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5"/>
          <p:cNvSpPr txBox="1">
            <a:spLocks noGrp="1"/>
          </p:cNvSpPr>
          <p:nvPr>
            <p:ph type="subTitle" idx="2"/>
          </p:nvPr>
        </p:nvSpPr>
        <p:spPr>
          <a:xfrm>
            <a:off x="5143504" y="3778500"/>
            <a:ext cx="2540700" cy="13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5"/>
          <p:cNvSpPr txBox="1">
            <a:spLocks noGrp="1"/>
          </p:cNvSpPr>
          <p:nvPr>
            <p:ph type="subTitle" idx="3"/>
          </p:nvPr>
        </p:nvSpPr>
        <p:spPr>
          <a:xfrm>
            <a:off x="1459812" y="3149533"/>
            <a:ext cx="2540700" cy="6396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Raleway SemiBold"/>
                <a:ea typeface="Raleway SemiBold"/>
                <a:cs typeface="Raleway SemiBold"/>
                <a:sym typeface="Raleway SemiBold"/>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81" name="Google Shape;81;p5"/>
          <p:cNvSpPr txBox="1">
            <a:spLocks noGrp="1"/>
          </p:cNvSpPr>
          <p:nvPr>
            <p:ph type="subTitle" idx="4"/>
          </p:nvPr>
        </p:nvSpPr>
        <p:spPr>
          <a:xfrm>
            <a:off x="5143500" y="3149533"/>
            <a:ext cx="2540700" cy="6396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Raleway SemiBold"/>
                <a:ea typeface="Raleway SemiBold"/>
                <a:cs typeface="Raleway SemiBold"/>
                <a:sym typeface="Raleway SemiBold"/>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82" name="Google Shape;82;p5"/>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551586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3"/>
        <p:cNvGrpSpPr/>
        <p:nvPr/>
      </p:nvGrpSpPr>
      <p:grpSpPr>
        <a:xfrm>
          <a:off x="0" y="0"/>
          <a:ext cx="0" cy="0"/>
          <a:chOff x="0" y="0"/>
          <a:chExt cx="0" cy="0"/>
        </a:xfrm>
      </p:grpSpPr>
      <p:grpSp>
        <p:nvGrpSpPr>
          <p:cNvPr id="84" name="Google Shape;84;p6"/>
          <p:cNvGrpSpPr/>
          <p:nvPr/>
        </p:nvGrpSpPr>
        <p:grpSpPr>
          <a:xfrm rot="-166800">
            <a:off x="-1594969" y="-676412"/>
            <a:ext cx="3021537" cy="4913095"/>
            <a:chOff x="-905700" y="-825164"/>
            <a:chExt cx="3021607" cy="3684906"/>
          </a:xfrm>
        </p:grpSpPr>
        <p:sp>
          <p:nvSpPr>
            <p:cNvPr id="85" name="Google Shape;85;p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96" name="Google Shape;96;p6"/>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63516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grpSp>
        <p:nvGrpSpPr>
          <p:cNvPr id="74" name="Google Shape;74;p5"/>
          <p:cNvGrpSpPr/>
          <p:nvPr/>
        </p:nvGrpSpPr>
        <p:grpSpPr>
          <a:xfrm flipH="1">
            <a:off x="-595872" y="5630805"/>
            <a:ext cx="10336121" cy="1059497"/>
            <a:chOff x="80650" y="2722550"/>
            <a:chExt cx="8030550" cy="617375"/>
          </a:xfrm>
        </p:grpSpPr>
        <p:sp>
          <p:nvSpPr>
            <p:cNvPr id="75" name="Google Shape;75;p5"/>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5"/>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5"/>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8" name="Google Shape;78;p5"/>
          <p:cNvSpPr txBox="1">
            <a:spLocks noGrp="1"/>
          </p:cNvSpPr>
          <p:nvPr>
            <p:ph type="subTitle" idx="1"/>
          </p:nvPr>
        </p:nvSpPr>
        <p:spPr>
          <a:xfrm>
            <a:off x="1459800" y="3778500"/>
            <a:ext cx="2540700" cy="1377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5"/>
          <p:cNvSpPr txBox="1">
            <a:spLocks noGrp="1"/>
          </p:cNvSpPr>
          <p:nvPr>
            <p:ph type="subTitle" idx="2"/>
          </p:nvPr>
        </p:nvSpPr>
        <p:spPr>
          <a:xfrm>
            <a:off x="5143504" y="3778500"/>
            <a:ext cx="2540700" cy="13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5"/>
          <p:cNvSpPr txBox="1">
            <a:spLocks noGrp="1"/>
          </p:cNvSpPr>
          <p:nvPr>
            <p:ph type="subTitle" idx="3"/>
          </p:nvPr>
        </p:nvSpPr>
        <p:spPr>
          <a:xfrm>
            <a:off x="1459812" y="3149533"/>
            <a:ext cx="2540700" cy="6396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Raleway SemiBold"/>
                <a:ea typeface="Raleway SemiBold"/>
                <a:cs typeface="Raleway SemiBold"/>
                <a:sym typeface="Raleway SemiBold"/>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81" name="Google Shape;81;p5"/>
          <p:cNvSpPr txBox="1">
            <a:spLocks noGrp="1"/>
          </p:cNvSpPr>
          <p:nvPr>
            <p:ph type="subTitle" idx="4"/>
          </p:nvPr>
        </p:nvSpPr>
        <p:spPr>
          <a:xfrm>
            <a:off x="5143500" y="3149533"/>
            <a:ext cx="2540700" cy="6396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Poppins"/>
              <a:buNone/>
              <a:defRPr sz="2000">
                <a:latin typeface="Raleway SemiBold"/>
                <a:ea typeface="Raleway SemiBold"/>
                <a:cs typeface="Raleway SemiBold"/>
                <a:sym typeface="Raleway SemiBold"/>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82" name="Google Shape;82;p5"/>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4154055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grpSp>
        <p:nvGrpSpPr>
          <p:cNvPr id="98" name="Google Shape;98;p7"/>
          <p:cNvGrpSpPr/>
          <p:nvPr/>
        </p:nvGrpSpPr>
        <p:grpSpPr>
          <a:xfrm rot="2911381">
            <a:off x="-5684110" y="3320390"/>
            <a:ext cx="15363628" cy="5921234"/>
            <a:chOff x="1287053" y="-3034385"/>
            <a:chExt cx="11523056" cy="5921406"/>
          </a:xfrm>
        </p:grpSpPr>
        <p:grpSp>
          <p:nvGrpSpPr>
            <p:cNvPr id="99" name="Google Shape;99;p7"/>
            <p:cNvGrpSpPr/>
            <p:nvPr/>
          </p:nvGrpSpPr>
          <p:grpSpPr>
            <a:xfrm>
              <a:off x="1287053" y="-3030034"/>
              <a:ext cx="11523056" cy="5917055"/>
              <a:chOff x="1287053" y="-3030034"/>
              <a:chExt cx="11523056" cy="5917055"/>
            </a:xfrm>
          </p:grpSpPr>
          <p:sp>
            <p:nvSpPr>
              <p:cNvPr id="100" name="Google Shape;100;p7"/>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7"/>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7"/>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7"/>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7"/>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7"/>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7"/>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7"/>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7"/>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7"/>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7"/>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7"/>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 name="Google Shape;112;p7"/>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3" name="Google Shape;113;p7"/>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4" name="Google Shape;114;p7"/>
          <p:cNvSpPr>
            <a:spLocks noGrp="1"/>
          </p:cNvSpPr>
          <p:nvPr>
            <p:ph type="pic" idx="2"/>
          </p:nvPr>
        </p:nvSpPr>
        <p:spPr>
          <a:xfrm>
            <a:off x="715973" y="2201800"/>
            <a:ext cx="3268500" cy="3470400"/>
          </a:xfrm>
          <a:prstGeom prst="roundRect">
            <a:avLst>
              <a:gd name="adj" fmla="val 16667"/>
            </a:avLst>
          </a:prstGeom>
          <a:noFill/>
          <a:ln>
            <a:noFill/>
          </a:ln>
        </p:spPr>
      </p:sp>
      <p:sp>
        <p:nvSpPr>
          <p:cNvPr id="115" name="Google Shape;115;p7"/>
          <p:cNvSpPr txBox="1">
            <a:spLocks noGrp="1"/>
          </p:cNvSpPr>
          <p:nvPr>
            <p:ph type="body" idx="1"/>
          </p:nvPr>
        </p:nvSpPr>
        <p:spPr>
          <a:xfrm>
            <a:off x="4276625" y="2427667"/>
            <a:ext cx="4151400" cy="2881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6" name="Google Shape;116;p7"/>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26207541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1537050" y="1735000"/>
            <a:ext cx="6069900" cy="33880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9" name="Google Shape;119;p8"/>
          <p:cNvGrpSpPr/>
          <p:nvPr/>
        </p:nvGrpSpPr>
        <p:grpSpPr>
          <a:xfrm rot="-456924" flipH="1">
            <a:off x="-1465175" y="2259243"/>
            <a:ext cx="13080739" cy="8176108"/>
            <a:chOff x="-646164" y="1578382"/>
            <a:chExt cx="11382114" cy="6131978"/>
          </a:xfrm>
        </p:grpSpPr>
        <p:sp>
          <p:nvSpPr>
            <p:cNvPr id="120" name="Google Shape;120;p8"/>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8"/>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8"/>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8"/>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8"/>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8"/>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8"/>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8"/>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8"/>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8"/>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8"/>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8"/>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8"/>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3" name="Google Shape;133;p8"/>
          <p:cNvGrpSpPr/>
          <p:nvPr/>
        </p:nvGrpSpPr>
        <p:grpSpPr>
          <a:xfrm rot="1249416" flipH="1">
            <a:off x="-2168282" y="-3754311"/>
            <a:ext cx="5142455" cy="9547672"/>
            <a:chOff x="6493610" y="-1475440"/>
            <a:chExt cx="5142341" cy="7160595"/>
          </a:xfrm>
        </p:grpSpPr>
        <p:sp>
          <p:nvSpPr>
            <p:cNvPr id="134" name="Google Shape;134;p8"/>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8"/>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8"/>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8"/>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8"/>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8"/>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8"/>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8"/>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8"/>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8"/>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8"/>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8"/>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 name="Google Shape;146;p8"/>
          <p:cNvGrpSpPr/>
          <p:nvPr/>
        </p:nvGrpSpPr>
        <p:grpSpPr>
          <a:xfrm rot="6879321">
            <a:off x="5757842" y="-2721013"/>
            <a:ext cx="5060651" cy="6969912"/>
            <a:chOff x="-905700" y="-825164"/>
            <a:chExt cx="3021607" cy="3684906"/>
          </a:xfrm>
        </p:grpSpPr>
        <p:sp>
          <p:nvSpPr>
            <p:cNvPr id="147" name="Google Shape;147;p8"/>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8"/>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8"/>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8"/>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8"/>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8"/>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8"/>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8"/>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8"/>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8"/>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8"/>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971213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2448625" y="1691600"/>
            <a:ext cx="4246800" cy="14984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2448575" y="4220000"/>
            <a:ext cx="4246800" cy="946400"/>
          </a:xfrm>
          <a:prstGeom prst="rect">
            <a:avLst/>
          </a:prstGeom>
        </p:spPr>
        <p:txBody>
          <a:bodyPr spcFirstLastPara="1" wrap="square" lIns="91425" tIns="91425" rIns="91425" bIns="91425" anchor="b" anchorCtr="0">
            <a:noAutofit/>
          </a:bodyPr>
          <a:lstStyle>
            <a:lvl1pPr lvl="0" algn="ctr">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5857396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1"/>
        <p:cNvGrpSpPr/>
        <p:nvPr/>
      </p:nvGrpSpPr>
      <p:grpSpPr>
        <a:xfrm>
          <a:off x="0" y="0"/>
          <a:ext cx="0" cy="0"/>
          <a:chOff x="0" y="0"/>
          <a:chExt cx="0" cy="0"/>
        </a:xfrm>
      </p:grpSpPr>
      <p:sp>
        <p:nvSpPr>
          <p:cNvPr id="162" name="Google Shape;162;p10"/>
          <p:cNvSpPr>
            <a:spLocks noGrp="1"/>
          </p:cNvSpPr>
          <p:nvPr>
            <p:ph type="pic" idx="2"/>
          </p:nvPr>
        </p:nvSpPr>
        <p:spPr>
          <a:xfrm>
            <a:off x="0" y="0"/>
            <a:ext cx="9144000" cy="6858000"/>
          </a:xfrm>
          <a:prstGeom prst="rect">
            <a:avLst/>
          </a:prstGeom>
          <a:noFill/>
          <a:ln>
            <a:noFill/>
          </a:ln>
        </p:spPr>
      </p:sp>
      <p:sp>
        <p:nvSpPr>
          <p:cNvPr id="163" name="Google Shape;163;p10"/>
          <p:cNvSpPr txBox="1">
            <a:spLocks noGrp="1"/>
          </p:cNvSpPr>
          <p:nvPr>
            <p:ph type="title"/>
          </p:nvPr>
        </p:nvSpPr>
        <p:spPr>
          <a:xfrm>
            <a:off x="715975" y="4545167"/>
            <a:ext cx="4122600" cy="16056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6159004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4"/>
        <p:cNvGrpSpPr/>
        <p:nvPr/>
      </p:nvGrpSpPr>
      <p:grpSpPr>
        <a:xfrm>
          <a:off x="0" y="0"/>
          <a:ext cx="0" cy="0"/>
          <a:chOff x="0" y="0"/>
          <a:chExt cx="0" cy="0"/>
        </a:xfrm>
      </p:grpSpPr>
      <p:sp>
        <p:nvSpPr>
          <p:cNvPr id="165" name="Google Shape;165;p11"/>
          <p:cNvSpPr txBox="1">
            <a:spLocks noGrp="1"/>
          </p:cNvSpPr>
          <p:nvPr>
            <p:ph type="title" hasCustomPrompt="1"/>
          </p:nvPr>
        </p:nvSpPr>
        <p:spPr>
          <a:xfrm>
            <a:off x="1389425" y="2121397"/>
            <a:ext cx="6365400" cy="19936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6" name="Google Shape;166;p11"/>
          <p:cNvSpPr txBox="1">
            <a:spLocks noGrp="1"/>
          </p:cNvSpPr>
          <p:nvPr>
            <p:ph type="subTitle" idx="1"/>
          </p:nvPr>
        </p:nvSpPr>
        <p:spPr>
          <a:xfrm>
            <a:off x="1389425" y="4115000"/>
            <a:ext cx="6365400" cy="621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7" name="Google Shape;167;p11"/>
          <p:cNvGrpSpPr/>
          <p:nvPr/>
        </p:nvGrpSpPr>
        <p:grpSpPr>
          <a:xfrm rot="456924">
            <a:off x="-2703416" y="2259243"/>
            <a:ext cx="13080739" cy="8176108"/>
            <a:chOff x="-646164" y="1578382"/>
            <a:chExt cx="11382114" cy="6131978"/>
          </a:xfrm>
        </p:grpSpPr>
        <p:sp>
          <p:nvSpPr>
            <p:cNvPr id="168" name="Google Shape;168;p11"/>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9" name="Google Shape;169;p11"/>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11"/>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11"/>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11"/>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11"/>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1"/>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1"/>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1"/>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1"/>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1"/>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1"/>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1"/>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81" name="Google Shape;181;p11"/>
          <p:cNvGrpSpPr/>
          <p:nvPr/>
        </p:nvGrpSpPr>
        <p:grpSpPr>
          <a:xfrm rot="-1249416">
            <a:off x="5716825" y="-3596577"/>
            <a:ext cx="5142455" cy="9547672"/>
            <a:chOff x="6493610" y="-1475440"/>
            <a:chExt cx="5142341" cy="7160595"/>
          </a:xfrm>
        </p:grpSpPr>
        <p:sp>
          <p:nvSpPr>
            <p:cNvPr id="182" name="Google Shape;182;p11"/>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1"/>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1"/>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1"/>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11"/>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11"/>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11"/>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1"/>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1"/>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1"/>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1"/>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1"/>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94" name="Google Shape;194;p11"/>
          <p:cNvGrpSpPr/>
          <p:nvPr/>
        </p:nvGrpSpPr>
        <p:grpSpPr>
          <a:xfrm rot="-6879321" flipH="1">
            <a:off x="-1397221" y="-2625647"/>
            <a:ext cx="5060651" cy="6969912"/>
            <a:chOff x="-905700" y="-825164"/>
            <a:chExt cx="3021607" cy="3684906"/>
          </a:xfrm>
        </p:grpSpPr>
        <p:sp>
          <p:nvSpPr>
            <p:cNvPr id="195" name="Google Shape;195;p11"/>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1"/>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11"/>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11"/>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11"/>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11"/>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11"/>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11"/>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11"/>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11"/>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1"/>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84719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6"/>
        <p:cNvGrpSpPr/>
        <p:nvPr/>
      </p:nvGrpSpPr>
      <p:grpSpPr>
        <a:xfrm>
          <a:off x="0" y="0"/>
          <a:ext cx="0" cy="0"/>
          <a:chOff x="0" y="0"/>
          <a:chExt cx="0" cy="0"/>
        </a:xfrm>
      </p:grpSpPr>
    </p:spTree>
    <p:extLst>
      <p:ext uri="{BB962C8B-B14F-4D97-AF65-F5344CB8AC3E}">
        <p14:creationId xmlns:p14="http://schemas.microsoft.com/office/powerpoint/2010/main" val="3220762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7"/>
        <p:cNvGrpSpPr/>
        <p:nvPr/>
      </p:nvGrpSpPr>
      <p:grpSpPr>
        <a:xfrm>
          <a:off x="0" y="0"/>
          <a:ext cx="0" cy="0"/>
          <a:chOff x="0" y="0"/>
          <a:chExt cx="0" cy="0"/>
        </a:xfrm>
      </p:grpSpPr>
      <p:grpSp>
        <p:nvGrpSpPr>
          <p:cNvPr id="208" name="Google Shape;208;p13"/>
          <p:cNvGrpSpPr/>
          <p:nvPr/>
        </p:nvGrpSpPr>
        <p:grpSpPr>
          <a:xfrm rot="-10596776" flipH="1">
            <a:off x="-1480377" y="-171192"/>
            <a:ext cx="2812893" cy="7559456"/>
            <a:chOff x="-905700" y="-825164"/>
            <a:chExt cx="3021607" cy="3684906"/>
          </a:xfrm>
        </p:grpSpPr>
        <p:sp>
          <p:nvSpPr>
            <p:cNvPr id="209" name="Google Shape;209;p13"/>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3"/>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3"/>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3"/>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3"/>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3"/>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3"/>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3"/>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13"/>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13"/>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13"/>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20" name="Google Shape;220;p13"/>
          <p:cNvGrpSpPr/>
          <p:nvPr/>
        </p:nvGrpSpPr>
        <p:grpSpPr>
          <a:xfrm rot="2066882">
            <a:off x="6897660" y="-883876"/>
            <a:ext cx="5142718" cy="9548160"/>
            <a:chOff x="6493610" y="-1475440"/>
            <a:chExt cx="5142341" cy="7160595"/>
          </a:xfrm>
        </p:grpSpPr>
        <p:sp>
          <p:nvSpPr>
            <p:cNvPr id="221" name="Google Shape;221;p13"/>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3"/>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3"/>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3"/>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3"/>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3"/>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3"/>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3"/>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3"/>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3"/>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3"/>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3"/>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33" name="Google Shape;233;p13"/>
          <p:cNvSpPr txBox="1">
            <a:spLocks noGrp="1"/>
          </p:cNvSpPr>
          <p:nvPr>
            <p:ph type="subTitle" idx="1"/>
          </p:nvPr>
        </p:nvSpPr>
        <p:spPr>
          <a:xfrm>
            <a:off x="1940875" y="303973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34" name="Google Shape;234;p13"/>
          <p:cNvSpPr txBox="1">
            <a:spLocks noGrp="1"/>
          </p:cNvSpPr>
          <p:nvPr>
            <p:ph type="title" hasCustomPrompt="1"/>
          </p:nvPr>
        </p:nvSpPr>
        <p:spPr>
          <a:xfrm>
            <a:off x="2650375" y="1872533"/>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35" name="Google Shape;235;p13"/>
          <p:cNvSpPr txBox="1">
            <a:spLocks noGrp="1"/>
          </p:cNvSpPr>
          <p:nvPr>
            <p:ph type="subTitle" idx="2"/>
          </p:nvPr>
        </p:nvSpPr>
        <p:spPr>
          <a:xfrm>
            <a:off x="1940875" y="2557733"/>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36" name="Google Shape;236;p13"/>
          <p:cNvSpPr txBox="1">
            <a:spLocks noGrp="1"/>
          </p:cNvSpPr>
          <p:nvPr>
            <p:ph type="ctrTitle" idx="3"/>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7" name="Google Shape;237;p13"/>
          <p:cNvSpPr txBox="1">
            <a:spLocks noGrp="1"/>
          </p:cNvSpPr>
          <p:nvPr>
            <p:ph type="subTitle" idx="4"/>
          </p:nvPr>
        </p:nvSpPr>
        <p:spPr>
          <a:xfrm>
            <a:off x="1940875" y="507846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38" name="Google Shape;238;p13"/>
          <p:cNvSpPr txBox="1">
            <a:spLocks noGrp="1"/>
          </p:cNvSpPr>
          <p:nvPr>
            <p:ph type="title" idx="5" hasCustomPrompt="1"/>
          </p:nvPr>
        </p:nvSpPr>
        <p:spPr>
          <a:xfrm>
            <a:off x="2650375" y="3911267"/>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39" name="Google Shape;239;p13"/>
          <p:cNvSpPr txBox="1">
            <a:spLocks noGrp="1"/>
          </p:cNvSpPr>
          <p:nvPr>
            <p:ph type="subTitle" idx="6"/>
          </p:nvPr>
        </p:nvSpPr>
        <p:spPr>
          <a:xfrm>
            <a:off x="1940875" y="4596467"/>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0" name="Google Shape;240;p13"/>
          <p:cNvSpPr txBox="1">
            <a:spLocks noGrp="1"/>
          </p:cNvSpPr>
          <p:nvPr>
            <p:ph type="subTitle" idx="7"/>
          </p:nvPr>
        </p:nvSpPr>
        <p:spPr>
          <a:xfrm>
            <a:off x="4900000" y="303973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1" name="Google Shape;241;p13"/>
          <p:cNvSpPr txBox="1">
            <a:spLocks noGrp="1"/>
          </p:cNvSpPr>
          <p:nvPr>
            <p:ph type="title" idx="8" hasCustomPrompt="1"/>
          </p:nvPr>
        </p:nvSpPr>
        <p:spPr>
          <a:xfrm>
            <a:off x="5609500" y="1872533"/>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42" name="Google Shape;242;p13"/>
          <p:cNvSpPr txBox="1">
            <a:spLocks noGrp="1"/>
          </p:cNvSpPr>
          <p:nvPr>
            <p:ph type="subTitle" idx="9"/>
          </p:nvPr>
        </p:nvSpPr>
        <p:spPr>
          <a:xfrm>
            <a:off x="4900000" y="2557733"/>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3" name="Google Shape;243;p13"/>
          <p:cNvSpPr txBox="1">
            <a:spLocks noGrp="1"/>
          </p:cNvSpPr>
          <p:nvPr>
            <p:ph type="subTitle" idx="13"/>
          </p:nvPr>
        </p:nvSpPr>
        <p:spPr>
          <a:xfrm>
            <a:off x="4900000" y="5078467"/>
            <a:ext cx="23031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244" name="Google Shape;244;p13"/>
          <p:cNvSpPr txBox="1">
            <a:spLocks noGrp="1"/>
          </p:cNvSpPr>
          <p:nvPr>
            <p:ph type="title" idx="14" hasCustomPrompt="1"/>
          </p:nvPr>
        </p:nvSpPr>
        <p:spPr>
          <a:xfrm>
            <a:off x="5609500" y="3911267"/>
            <a:ext cx="884100" cy="6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245" name="Google Shape;245;p13"/>
          <p:cNvSpPr txBox="1">
            <a:spLocks noGrp="1"/>
          </p:cNvSpPr>
          <p:nvPr>
            <p:ph type="subTitle" idx="15"/>
          </p:nvPr>
        </p:nvSpPr>
        <p:spPr>
          <a:xfrm>
            <a:off x="4900000" y="4596467"/>
            <a:ext cx="2303100" cy="583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Font typeface="Cabin"/>
              <a:buNone/>
              <a:defRPr sz="2000">
                <a:latin typeface="Raleway SemiBold"/>
                <a:ea typeface="Raleway SemiBold"/>
                <a:cs typeface="Raleway SemiBold"/>
                <a:sym typeface="Raleway SemiBold"/>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Tree>
    <p:extLst>
      <p:ext uri="{BB962C8B-B14F-4D97-AF65-F5344CB8AC3E}">
        <p14:creationId xmlns:p14="http://schemas.microsoft.com/office/powerpoint/2010/main" val="6819334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6"/>
        <p:cNvGrpSpPr/>
        <p:nvPr/>
      </p:nvGrpSpPr>
      <p:grpSpPr>
        <a:xfrm>
          <a:off x="0" y="0"/>
          <a:ext cx="0" cy="0"/>
          <a:chOff x="0" y="0"/>
          <a:chExt cx="0" cy="0"/>
        </a:xfrm>
      </p:grpSpPr>
      <p:sp>
        <p:nvSpPr>
          <p:cNvPr id="247" name="Google Shape;247;p14"/>
          <p:cNvSpPr txBox="1">
            <a:spLocks noGrp="1"/>
          </p:cNvSpPr>
          <p:nvPr>
            <p:ph type="subTitle" idx="1"/>
          </p:nvPr>
        </p:nvSpPr>
        <p:spPr>
          <a:xfrm>
            <a:off x="2514550" y="2102600"/>
            <a:ext cx="4115100" cy="17268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dk1"/>
              </a:buClr>
              <a:buSzPts val="1600"/>
              <a:buFont typeface="Poppins Medium"/>
              <a:buNone/>
              <a:defRPr sz="20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48" name="Google Shape;248;p14"/>
          <p:cNvSpPr txBox="1">
            <a:spLocks noGrp="1"/>
          </p:cNvSpPr>
          <p:nvPr>
            <p:ph type="title"/>
          </p:nvPr>
        </p:nvSpPr>
        <p:spPr>
          <a:xfrm>
            <a:off x="2514350" y="4032600"/>
            <a:ext cx="4115100" cy="722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500"/>
              <a:buFont typeface="Poppins Black"/>
              <a:buNone/>
              <a:defRPr sz="2000">
                <a:solidFill>
                  <a:schemeClr val="dk1"/>
                </a:solidFill>
              </a:defRPr>
            </a:lvl1pPr>
            <a:lvl2pPr lvl="1" rtl="0">
              <a:spcBef>
                <a:spcPts val="0"/>
              </a:spcBef>
              <a:spcAft>
                <a:spcPts val="0"/>
              </a:spcAft>
              <a:buSzPts val="3500"/>
              <a:buNone/>
              <a:defRPr>
                <a:latin typeface="Arial"/>
                <a:ea typeface="Arial"/>
                <a:cs typeface="Arial"/>
                <a:sym typeface="Arial"/>
              </a:defRPr>
            </a:lvl2pPr>
            <a:lvl3pPr lvl="2" rtl="0">
              <a:spcBef>
                <a:spcPts val="0"/>
              </a:spcBef>
              <a:spcAft>
                <a:spcPts val="0"/>
              </a:spcAft>
              <a:buSzPts val="3500"/>
              <a:buNone/>
              <a:defRPr>
                <a:latin typeface="Arial"/>
                <a:ea typeface="Arial"/>
                <a:cs typeface="Arial"/>
                <a:sym typeface="Arial"/>
              </a:defRPr>
            </a:lvl3pPr>
            <a:lvl4pPr lvl="3" rtl="0">
              <a:spcBef>
                <a:spcPts val="0"/>
              </a:spcBef>
              <a:spcAft>
                <a:spcPts val="0"/>
              </a:spcAft>
              <a:buSzPts val="3500"/>
              <a:buNone/>
              <a:defRPr>
                <a:latin typeface="Arial"/>
                <a:ea typeface="Arial"/>
                <a:cs typeface="Arial"/>
                <a:sym typeface="Arial"/>
              </a:defRPr>
            </a:lvl4pPr>
            <a:lvl5pPr lvl="4" rtl="0">
              <a:spcBef>
                <a:spcPts val="0"/>
              </a:spcBef>
              <a:spcAft>
                <a:spcPts val="0"/>
              </a:spcAft>
              <a:buSzPts val="3500"/>
              <a:buNone/>
              <a:defRPr>
                <a:latin typeface="Arial"/>
                <a:ea typeface="Arial"/>
                <a:cs typeface="Arial"/>
                <a:sym typeface="Arial"/>
              </a:defRPr>
            </a:lvl5pPr>
            <a:lvl6pPr lvl="5" rtl="0">
              <a:spcBef>
                <a:spcPts val="0"/>
              </a:spcBef>
              <a:spcAft>
                <a:spcPts val="0"/>
              </a:spcAft>
              <a:buSzPts val="3500"/>
              <a:buNone/>
              <a:defRPr>
                <a:latin typeface="Arial"/>
                <a:ea typeface="Arial"/>
                <a:cs typeface="Arial"/>
                <a:sym typeface="Arial"/>
              </a:defRPr>
            </a:lvl6pPr>
            <a:lvl7pPr lvl="6" rtl="0">
              <a:spcBef>
                <a:spcPts val="0"/>
              </a:spcBef>
              <a:spcAft>
                <a:spcPts val="0"/>
              </a:spcAft>
              <a:buSzPts val="3500"/>
              <a:buNone/>
              <a:defRPr>
                <a:latin typeface="Arial"/>
                <a:ea typeface="Arial"/>
                <a:cs typeface="Arial"/>
                <a:sym typeface="Arial"/>
              </a:defRPr>
            </a:lvl7pPr>
            <a:lvl8pPr lvl="7" rtl="0">
              <a:spcBef>
                <a:spcPts val="0"/>
              </a:spcBef>
              <a:spcAft>
                <a:spcPts val="0"/>
              </a:spcAft>
              <a:buSzPts val="3500"/>
              <a:buNone/>
              <a:defRPr>
                <a:latin typeface="Arial"/>
                <a:ea typeface="Arial"/>
                <a:cs typeface="Arial"/>
                <a:sym typeface="Arial"/>
              </a:defRPr>
            </a:lvl8pPr>
            <a:lvl9pPr lvl="8" rtl="0">
              <a:spcBef>
                <a:spcPts val="0"/>
              </a:spcBef>
              <a:spcAft>
                <a:spcPts val="0"/>
              </a:spcAft>
              <a:buSzPts val="3500"/>
              <a:buNone/>
              <a:defRPr>
                <a:latin typeface="Arial"/>
                <a:ea typeface="Arial"/>
                <a:cs typeface="Arial"/>
                <a:sym typeface="Arial"/>
              </a:defRPr>
            </a:lvl9pPr>
          </a:lstStyle>
          <a:p>
            <a:endParaRPr/>
          </a:p>
        </p:txBody>
      </p:sp>
      <p:grpSp>
        <p:nvGrpSpPr>
          <p:cNvPr id="249" name="Google Shape;249;p14"/>
          <p:cNvGrpSpPr/>
          <p:nvPr/>
        </p:nvGrpSpPr>
        <p:grpSpPr>
          <a:xfrm>
            <a:off x="-1020000" y="-171319"/>
            <a:ext cx="3021607" cy="4913208"/>
            <a:chOff x="-905700" y="-825164"/>
            <a:chExt cx="3021607" cy="3684906"/>
          </a:xfrm>
        </p:grpSpPr>
        <p:sp>
          <p:nvSpPr>
            <p:cNvPr id="250" name="Google Shape;250;p14"/>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1" name="Google Shape;251;p14"/>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14"/>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3" name="Google Shape;253;p14"/>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14"/>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14"/>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14"/>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7" name="Google Shape;257;p14"/>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8" name="Google Shape;258;p14"/>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9" name="Google Shape;259;p14"/>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14"/>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61" name="Google Shape;261;p14"/>
          <p:cNvGrpSpPr/>
          <p:nvPr/>
        </p:nvGrpSpPr>
        <p:grpSpPr>
          <a:xfrm rot="456924">
            <a:off x="-2184636" y="2259243"/>
            <a:ext cx="13080739" cy="8176108"/>
            <a:chOff x="-646164" y="1578382"/>
            <a:chExt cx="11382114" cy="6131978"/>
          </a:xfrm>
        </p:grpSpPr>
        <p:sp>
          <p:nvSpPr>
            <p:cNvPr id="262" name="Google Shape;262;p14"/>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4"/>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4"/>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4"/>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4"/>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4"/>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4"/>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4"/>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4"/>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4"/>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4"/>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4"/>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14"/>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75" name="Google Shape;275;p14"/>
          <p:cNvGrpSpPr/>
          <p:nvPr/>
        </p:nvGrpSpPr>
        <p:grpSpPr>
          <a:xfrm rot="-5916589" flipH="1">
            <a:off x="4584607" y="-1875882"/>
            <a:ext cx="6856241" cy="7160372"/>
            <a:chOff x="6493610" y="-1475440"/>
            <a:chExt cx="5142341" cy="7160595"/>
          </a:xfrm>
        </p:grpSpPr>
        <p:sp>
          <p:nvSpPr>
            <p:cNvPr id="276" name="Google Shape;276;p14"/>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7" name="Google Shape;277;p14"/>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14"/>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14"/>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14"/>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14"/>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14"/>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14"/>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14"/>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14"/>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14"/>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14"/>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1350489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88"/>
        <p:cNvGrpSpPr/>
        <p:nvPr/>
      </p:nvGrpSpPr>
      <p:grpSpPr>
        <a:xfrm>
          <a:off x="0" y="0"/>
          <a:ext cx="0" cy="0"/>
          <a:chOff x="0" y="0"/>
          <a:chExt cx="0" cy="0"/>
        </a:xfrm>
      </p:grpSpPr>
      <p:grpSp>
        <p:nvGrpSpPr>
          <p:cNvPr id="289" name="Google Shape;289;p15"/>
          <p:cNvGrpSpPr/>
          <p:nvPr/>
        </p:nvGrpSpPr>
        <p:grpSpPr>
          <a:xfrm rot="595382" flipH="1">
            <a:off x="-3567576" y="1277527"/>
            <a:ext cx="13687897" cy="9379263"/>
            <a:chOff x="1287053" y="-3034385"/>
            <a:chExt cx="11523056" cy="5921406"/>
          </a:xfrm>
        </p:grpSpPr>
        <p:grpSp>
          <p:nvGrpSpPr>
            <p:cNvPr id="290" name="Google Shape;290;p15"/>
            <p:cNvGrpSpPr/>
            <p:nvPr/>
          </p:nvGrpSpPr>
          <p:grpSpPr>
            <a:xfrm>
              <a:off x="1287053" y="-3030034"/>
              <a:ext cx="11523056" cy="5917055"/>
              <a:chOff x="1287053" y="-3030034"/>
              <a:chExt cx="11523056" cy="5917055"/>
            </a:xfrm>
          </p:grpSpPr>
          <p:sp>
            <p:nvSpPr>
              <p:cNvPr id="291" name="Google Shape;291;p15"/>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15"/>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15"/>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15"/>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15"/>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15"/>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15"/>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15"/>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15"/>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15"/>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15"/>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15"/>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15"/>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04" name="Google Shape;304;p15"/>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05" name="Google Shape;305;p15"/>
          <p:cNvSpPr txBox="1">
            <a:spLocks noGrp="1"/>
          </p:cNvSpPr>
          <p:nvPr>
            <p:ph type="subTitle" idx="1"/>
          </p:nvPr>
        </p:nvSpPr>
        <p:spPr>
          <a:xfrm>
            <a:off x="5367400" y="2908133"/>
            <a:ext cx="2873100" cy="149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6" name="Google Shape;306;p15"/>
          <p:cNvSpPr>
            <a:spLocks noGrp="1"/>
          </p:cNvSpPr>
          <p:nvPr>
            <p:ph type="pic" idx="2"/>
          </p:nvPr>
        </p:nvSpPr>
        <p:spPr>
          <a:xfrm>
            <a:off x="903525" y="2311400"/>
            <a:ext cx="3843300" cy="3251200"/>
          </a:xfrm>
          <a:prstGeom prst="roundRect">
            <a:avLst>
              <a:gd name="adj" fmla="val 16667"/>
            </a:avLst>
          </a:prstGeom>
          <a:noFill/>
          <a:ln>
            <a:noFill/>
          </a:ln>
        </p:spPr>
      </p:sp>
      <p:sp>
        <p:nvSpPr>
          <p:cNvPr id="307" name="Google Shape;307;p15"/>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5284033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08"/>
        <p:cNvGrpSpPr/>
        <p:nvPr/>
      </p:nvGrpSpPr>
      <p:grpSpPr>
        <a:xfrm>
          <a:off x="0" y="0"/>
          <a:ext cx="0" cy="0"/>
          <a:chOff x="0" y="0"/>
          <a:chExt cx="0" cy="0"/>
        </a:xfrm>
      </p:grpSpPr>
      <p:grpSp>
        <p:nvGrpSpPr>
          <p:cNvPr id="309" name="Google Shape;309;p16"/>
          <p:cNvGrpSpPr/>
          <p:nvPr/>
        </p:nvGrpSpPr>
        <p:grpSpPr>
          <a:xfrm rot="-367341" flipH="1">
            <a:off x="-762135" y="2603491"/>
            <a:ext cx="3861581" cy="6279027"/>
            <a:chOff x="-905700" y="-825164"/>
            <a:chExt cx="3021607" cy="3684906"/>
          </a:xfrm>
        </p:grpSpPr>
        <p:sp>
          <p:nvSpPr>
            <p:cNvPr id="310" name="Google Shape;310;p1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1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1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1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1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1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1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1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1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1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1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1" name="Google Shape;321;p16"/>
          <p:cNvSpPr txBox="1">
            <a:spLocks noGrp="1"/>
          </p:cNvSpPr>
          <p:nvPr>
            <p:ph type="subTitle" idx="1"/>
          </p:nvPr>
        </p:nvSpPr>
        <p:spPr>
          <a:xfrm>
            <a:off x="1030038" y="2817296"/>
            <a:ext cx="2481000" cy="154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2" name="Google Shape;322;p16"/>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5750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3"/>
        <p:cNvGrpSpPr/>
        <p:nvPr/>
      </p:nvGrpSpPr>
      <p:grpSpPr>
        <a:xfrm>
          <a:off x="0" y="0"/>
          <a:ext cx="0" cy="0"/>
          <a:chOff x="0" y="0"/>
          <a:chExt cx="0" cy="0"/>
        </a:xfrm>
      </p:grpSpPr>
      <p:grpSp>
        <p:nvGrpSpPr>
          <p:cNvPr id="84" name="Google Shape;84;p6"/>
          <p:cNvGrpSpPr/>
          <p:nvPr/>
        </p:nvGrpSpPr>
        <p:grpSpPr>
          <a:xfrm rot="-166800">
            <a:off x="-1594969" y="-676412"/>
            <a:ext cx="3021537" cy="4913095"/>
            <a:chOff x="-905700" y="-825164"/>
            <a:chExt cx="3021607" cy="3684906"/>
          </a:xfrm>
        </p:grpSpPr>
        <p:sp>
          <p:nvSpPr>
            <p:cNvPr id="85" name="Google Shape;85;p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96" name="Google Shape;96;p6"/>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0664114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23"/>
        <p:cNvGrpSpPr/>
        <p:nvPr/>
      </p:nvGrpSpPr>
      <p:grpSpPr>
        <a:xfrm>
          <a:off x="0" y="0"/>
          <a:ext cx="0" cy="0"/>
          <a:chOff x="0" y="0"/>
          <a:chExt cx="0" cy="0"/>
        </a:xfrm>
      </p:grpSpPr>
      <p:grpSp>
        <p:nvGrpSpPr>
          <p:cNvPr id="324" name="Google Shape;324;p17"/>
          <p:cNvGrpSpPr/>
          <p:nvPr/>
        </p:nvGrpSpPr>
        <p:grpSpPr>
          <a:xfrm rot="-223767">
            <a:off x="6257190" y="2234891"/>
            <a:ext cx="4245889" cy="6470131"/>
            <a:chOff x="-905700" y="-825164"/>
            <a:chExt cx="3021607" cy="3684906"/>
          </a:xfrm>
        </p:grpSpPr>
        <p:sp>
          <p:nvSpPr>
            <p:cNvPr id="325" name="Google Shape;325;p17"/>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17"/>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17"/>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8" name="Google Shape;328;p17"/>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17"/>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17"/>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17"/>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17"/>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17"/>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4" name="Google Shape;334;p17"/>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17"/>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36" name="Google Shape;336;p17"/>
          <p:cNvSpPr txBox="1">
            <a:spLocks noGrp="1"/>
          </p:cNvSpPr>
          <p:nvPr>
            <p:ph type="subTitle" idx="1"/>
          </p:nvPr>
        </p:nvSpPr>
        <p:spPr>
          <a:xfrm>
            <a:off x="2514050" y="5168500"/>
            <a:ext cx="4423200" cy="9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7" name="Google Shape;337;p17"/>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7853594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38"/>
        <p:cNvGrpSpPr/>
        <p:nvPr/>
      </p:nvGrpSpPr>
      <p:grpSpPr>
        <a:xfrm>
          <a:off x="0" y="0"/>
          <a:ext cx="0" cy="0"/>
          <a:chOff x="0" y="0"/>
          <a:chExt cx="0" cy="0"/>
        </a:xfrm>
      </p:grpSpPr>
      <p:sp>
        <p:nvSpPr>
          <p:cNvPr id="339" name="Google Shape;339;p18"/>
          <p:cNvSpPr txBox="1">
            <a:spLocks noGrp="1"/>
          </p:cNvSpPr>
          <p:nvPr>
            <p:ph type="subTitle" idx="1"/>
          </p:nvPr>
        </p:nvSpPr>
        <p:spPr>
          <a:xfrm>
            <a:off x="4191000" y="3256884"/>
            <a:ext cx="3470700" cy="130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0" name="Google Shape;340;p18"/>
          <p:cNvSpPr txBox="1">
            <a:spLocks noGrp="1"/>
          </p:cNvSpPr>
          <p:nvPr>
            <p:ph type="ctrTitle"/>
          </p:nvPr>
        </p:nvSpPr>
        <p:spPr>
          <a:xfrm>
            <a:off x="4191000" y="2298717"/>
            <a:ext cx="3470700" cy="826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341" name="Google Shape;341;p18"/>
          <p:cNvGrpSpPr/>
          <p:nvPr/>
        </p:nvGrpSpPr>
        <p:grpSpPr>
          <a:xfrm rot="-5400000" flipH="1">
            <a:off x="1559717" y="3549859"/>
            <a:ext cx="13781495" cy="794623"/>
            <a:chOff x="80650" y="2722550"/>
            <a:chExt cx="8030550" cy="617375"/>
          </a:xfrm>
        </p:grpSpPr>
        <p:sp>
          <p:nvSpPr>
            <p:cNvPr id="342" name="Google Shape;342;p18"/>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18"/>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4" name="Google Shape;344;p18"/>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1634192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45"/>
        <p:cNvGrpSpPr/>
        <p:nvPr/>
      </p:nvGrpSpPr>
      <p:grpSpPr>
        <a:xfrm>
          <a:off x="0" y="0"/>
          <a:ext cx="0" cy="0"/>
          <a:chOff x="0" y="0"/>
          <a:chExt cx="0" cy="0"/>
        </a:xfrm>
      </p:grpSpPr>
      <p:sp>
        <p:nvSpPr>
          <p:cNvPr id="346" name="Google Shape;346;p19"/>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47" name="Google Shape;347;p19"/>
          <p:cNvSpPr txBox="1">
            <a:spLocks noGrp="1"/>
          </p:cNvSpPr>
          <p:nvPr>
            <p:ph type="body" idx="1"/>
          </p:nvPr>
        </p:nvSpPr>
        <p:spPr>
          <a:xfrm>
            <a:off x="2321700" y="2133600"/>
            <a:ext cx="4500600" cy="317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348" name="Google Shape;348;p19"/>
          <p:cNvGrpSpPr/>
          <p:nvPr/>
        </p:nvGrpSpPr>
        <p:grpSpPr>
          <a:xfrm rot="-614732" flipH="1">
            <a:off x="-939769" y="1911138"/>
            <a:ext cx="5378408" cy="7638009"/>
            <a:chOff x="-905700" y="-825164"/>
            <a:chExt cx="3021607" cy="3684906"/>
          </a:xfrm>
        </p:grpSpPr>
        <p:sp>
          <p:nvSpPr>
            <p:cNvPr id="349" name="Google Shape;349;p19"/>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19"/>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19"/>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19"/>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19"/>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4" name="Google Shape;354;p19"/>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19"/>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6" name="Google Shape;356;p19"/>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19"/>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8" name="Google Shape;358;p19"/>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9" name="Google Shape;359;p19"/>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4134242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60"/>
        <p:cNvGrpSpPr/>
        <p:nvPr/>
      </p:nvGrpSpPr>
      <p:grpSpPr>
        <a:xfrm>
          <a:off x="0" y="0"/>
          <a:ext cx="0" cy="0"/>
          <a:chOff x="0" y="0"/>
          <a:chExt cx="0" cy="0"/>
        </a:xfrm>
      </p:grpSpPr>
      <p:grpSp>
        <p:nvGrpSpPr>
          <p:cNvPr id="361" name="Google Shape;361;p20"/>
          <p:cNvGrpSpPr/>
          <p:nvPr/>
        </p:nvGrpSpPr>
        <p:grpSpPr>
          <a:xfrm rot="6208408">
            <a:off x="-1098851" y="2941755"/>
            <a:ext cx="3750503" cy="5669546"/>
            <a:chOff x="-905700" y="-825164"/>
            <a:chExt cx="3021607" cy="3684906"/>
          </a:xfrm>
        </p:grpSpPr>
        <p:sp>
          <p:nvSpPr>
            <p:cNvPr id="362" name="Google Shape;362;p20"/>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3" name="Google Shape;363;p20"/>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4" name="Google Shape;364;p20"/>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20"/>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6" name="Google Shape;366;p20"/>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7" name="Google Shape;367;p20"/>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8" name="Google Shape;368;p20"/>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20"/>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20"/>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1" name="Google Shape;371;p20"/>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2" name="Google Shape;372;p20"/>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73" name="Google Shape;373;p20"/>
          <p:cNvSpPr txBox="1">
            <a:spLocks noGrp="1"/>
          </p:cNvSpPr>
          <p:nvPr>
            <p:ph type="subTitle" idx="1"/>
          </p:nvPr>
        </p:nvSpPr>
        <p:spPr>
          <a:xfrm>
            <a:off x="829500" y="2325500"/>
            <a:ext cx="3653100" cy="262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20"/>
          <p:cNvSpPr txBox="1">
            <a:spLocks noGrp="1"/>
          </p:cNvSpPr>
          <p:nvPr>
            <p:ph type="subTitle" idx="2"/>
          </p:nvPr>
        </p:nvSpPr>
        <p:spPr>
          <a:xfrm>
            <a:off x="4661405" y="2325500"/>
            <a:ext cx="3653100" cy="262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5" name="Google Shape;375;p20"/>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376" name="Google Shape;376;p20"/>
          <p:cNvGrpSpPr/>
          <p:nvPr/>
        </p:nvGrpSpPr>
        <p:grpSpPr>
          <a:xfrm rot="2197962">
            <a:off x="3637620" y="-3898514"/>
            <a:ext cx="11523385" cy="7895433"/>
            <a:chOff x="1287053" y="-3034385"/>
            <a:chExt cx="11523056" cy="5921406"/>
          </a:xfrm>
        </p:grpSpPr>
        <p:grpSp>
          <p:nvGrpSpPr>
            <p:cNvPr id="377" name="Google Shape;377;p20"/>
            <p:cNvGrpSpPr/>
            <p:nvPr/>
          </p:nvGrpSpPr>
          <p:grpSpPr>
            <a:xfrm>
              <a:off x="1287053" y="-3030034"/>
              <a:ext cx="11523056" cy="5917055"/>
              <a:chOff x="1287053" y="-3030034"/>
              <a:chExt cx="11523056" cy="5917055"/>
            </a:xfrm>
          </p:grpSpPr>
          <p:sp>
            <p:nvSpPr>
              <p:cNvPr id="378" name="Google Shape;378;p20"/>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20"/>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20"/>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20"/>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20"/>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20"/>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20"/>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20"/>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20"/>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7" name="Google Shape;387;p20"/>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8" name="Google Shape;388;p20"/>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9" name="Google Shape;389;p20"/>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0" name="Google Shape;390;p20"/>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91" name="Google Shape;391;p20"/>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1808581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92"/>
        <p:cNvGrpSpPr/>
        <p:nvPr/>
      </p:nvGrpSpPr>
      <p:grpSpPr>
        <a:xfrm>
          <a:off x="0" y="0"/>
          <a:ext cx="0" cy="0"/>
          <a:chOff x="0" y="0"/>
          <a:chExt cx="0" cy="0"/>
        </a:xfrm>
      </p:grpSpPr>
      <p:grpSp>
        <p:nvGrpSpPr>
          <p:cNvPr id="393" name="Google Shape;393;p21"/>
          <p:cNvGrpSpPr/>
          <p:nvPr/>
        </p:nvGrpSpPr>
        <p:grpSpPr>
          <a:xfrm rot="-6663665">
            <a:off x="3874658" y="3529508"/>
            <a:ext cx="5060632" cy="6970206"/>
            <a:chOff x="-905700" y="-825164"/>
            <a:chExt cx="3021607" cy="3684906"/>
          </a:xfrm>
        </p:grpSpPr>
        <p:sp>
          <p:nvSpPr>
            <p:cNvPr id="394" name="Google Shape;394;p21"/>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5" name="Google Shape;395;p21"/>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21"/>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21"/>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8" name="Google Shape;398;p21"/>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21"/>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0" name="Google Shape;400;p21"/>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1" name="Google Shape;401;p21"/>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21"/>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21"/>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21"/>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05" name="Google Shape;405;p21"/>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06" name="Google Shape;406;p21"/>
          <p:cNvSpPr txBox="1">
            <a:spLocks noGrp="1"/>
          </p:cNvSpPr>
          <p:nvPr>
            <p:ph type="body" idx="1"/>
          </p:nvPr>
        </p:nvSpPr>
        <p:spPr>
          <a:xfrm>
            <a:off x="710400" y="1706300"/>
            <a:ext cx="3775500" cy="444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7" name="Google Shape;407;p21"/>
          <p:cNvSpPr txBox="1">
            <a:spLocks noGrp="1"/>
          </p:cNvSpPr>
          <p:nvPr>
            <p:ph type="body" idx="2"/>
          </p:nvPr>
        </p:nvSpPr>
        <p:spPr>
          <a:xfrm>
            <a:off x="4652525" y="1706300"/>
            <a:ext cx="3775500" cy="444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9073847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08"/>
        <p:cNvGrpSpPr/>
        <p:nvPr/>
      </p:nvGrpSpPr>
      <p:grpSpPr>
        <a:xfrm>
          <a:off x="0" y="0"/>
          <a:ext cx="0" cy="0"/>
          <a:chOff x="0" y="0"/>
          <a:chExt cx="0" cy="0"/>
        </a:xfrm>
      </p:grpSpPr>
      <p:grpSp>
        <p:nvGrpSpPr>
          <p:cNvPr id="409" name="Google Shape;409;p22"/>
          <p:cNvGrpSpPr/>
          <p:nvPr/>
        </p:nvGrpSpPr>
        <p:grpSpPr>
          <a:xfrm rot="10596776">
            <a:off x="7524124" y="-116592"/>
            <a:ext cx="2812893" cy="7559456"/>
            <a:chOff x="-905700" y="-825164"/>
            <a:chExt cx="3021607" cy="3684906"/>
          </a:xfrm>
        </p:grpSpPr>
        <p:sp>
          <p:nvSpPr>
            <p:cNvPr id="410" name="Google Shape;410;p22"/>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22"/>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22"/>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22"/>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4" name="Google Shape;414;p22"/>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22"/>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22"/>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2"/>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2"/>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22"/>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22"/>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21" name="Google Shape;421;p22"/>
          <p:cNvGrpSpPr/>
          <p:nvPr/>
        </p:nvGrpSpPr>
        <p:grpSpPr>
          <a:xfrm rot="-2301443" flipH="1">
            <a:off x="-2673755" y="-884081"/>
            <a:ext cx="5142634" cy="9548004"/>
            <a:chOff x="6493610" y="-1475440"/>
            <a:chExt cx="5142341" cy="7160595"/>
          </a:xfrm>
        </p:grpSpPr>
        <p:sp>
          <p:nvSpPr>
            <p:cNvPr id="422" name="Google Shape;422;p22"/>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3" name="Google Shape;423;p22"/>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2"/>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22"/>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6" name="Google Shape;426;p22"/>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22"/>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22"/>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22"/>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22"/>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22"/>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22"/>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22"/>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34" name="Google Shape;434;p22"/>
          <p:cNvSpPr txBox="1">
            <a:spLocks noGrp="1"/>
          </p:cNvSpPr>
          <p:nvPr>
            <p:ph type="subTitle" idx="1"/>
          </p:nvPr>
        </p:nvSpPr>
        <p:spPr>
          <a:xfrm>
            <a:off x="3135816" y="2461077"/>
            <a:ext cx="3759900" cy="77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5" name="Google Shape;435;p22"/>
          <p:cNvSpPr txBox="1">
            <a:spLocks noGrp="1"/>
          </p:cNvSpPr>
          <p:nvPr>
            <p:ph type="subTitle" idx="2"/>
          </p:nvPr>
        </p:nvSpPr>
        <p:spPr>
          <a:xfrm>
            <a:off x="3135760" y="2010867"/>
            <a:ext cx="3759900" cy="516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6" name="Google Shape;436;p22"/>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37" name="Google Shape;437;p22"/>
          <p:cNvSpPr txBox="1">
            <a:spLocks noGrp="1"/>
          </p:cNvSpPr>
          <p:nvPr>
            <p:ph type="subTitle" idx="3"/>
          </p:nvPr>
        </p:nvSpPr>
        <p:spPr>
          <a:xfrm>
            <a:off x="3135816" y="3890872"/>
            <a:ext cx="3759900" cy="77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8" name="Google Shape;438;p22"/>
          <p:cNvSpPr txBox="1">
            <a:spLocks noGrp="1"/>
          </p:cNvSpPr>
          <p:nvPr>
            <p:ph type="subTitle" idx="4"/>
          </p:nvPr>
        </p:nvSpPr>
        <p:spPr>
          <a:xfrm>
            <a:off x="3135760" y="3440661"/>
            <a:ext cx="3759900" cy="516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39" name="Google Shape;439;p22"/>
          <p:cNvSpPr txBox="1">
            <a:spLocks noGrp="1"/>
          </p:cNvSpPr>
          <p:nvPr>
            <p:ph type="subTitle" idx="5"/>
          </p:nvPr>
        </p:nvSpPr>
        <p:spPr>
          <a:xfrm>
            <a:off x="3135816" y="5320667"/>
            <a:ext cx="3759900" cy="77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0" name="Google Shape;440;p22"/>
          <p:cNvSpPr txBox="1">
            <a:spLocks noGrp="1"/>
          </p:cNvSpPr>
          <p:nvPr>
            <p:ph type="subTitle" idx="6"/>
          </p:nvPr>
        </p:nvSpPr>
        <p:spPr>
          <a:xfrm>
            <a:off x="3135760" y="4870456"/>
            <a:ext cx="3759900" cy="516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Tree>
    <p:extLst>
      <p:ext uri="{BB962C8B-B14F-4D97-AF65-F5344CB8AC3E}">
        <p14:creationId xmlns:p14="http://schemas.microsoft.com/office/powerpoint/2010/main" val="37078125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441"/>
        <p:cNvGrpSpPr/>
        <p:nvPr/>
      </p:nvGrpSpPr>
      <p:grpSpPr>
        <a:xfrm>
          <a:off x="0" y="0"/>
          <a:ext cx="0" cy="0"/>
          <a:chOff x="0" y="0"/>
          <a:chExt cx="0" cy="0"/>
        </a:xfrm>
      </p:grpSpPr>
      <p:sp>
        <p:nvSpPr>
          <p:cNvPr id="442" name="Google Shape;442;p23"/>
          <p:cNvSpPr txBox="1">
            <a:spLocks noGrp="1"/>
          </p:cNvSpPr>
          <p:nvPr>
            <p:ph type="subTitle" idx="1"/>
          </p:nvPr>
        </p:nvSpPr>
        <p:spPr>
          <a:xfrm>
            <a:off x="726175" y="5150712"/>
            <a:ext cx="2363100" cy="82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3" name="Google Shape;443;p23"/>
          <p:cNvSpPr txBox="1">
            <a:spLocks noGrp="1"/>
          </p:cNvSpPr>
          <p:nvPr>
            <p:ph type="subTitle" idx="2"/>
          </p:nvPr>
        </p:nvSpPr>
        <p:spPr>
          <a:xfrm>
            <a:off x="726350" y="4667912"/>
            <a:ext cx="2362800" cy="58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4" name="Google Shape;444;p23"/>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45" name="Google Shape;445;p23"/>
          <p:cNvSpPr txBox="1">
            <a:spLocks noGrp="1"/>
          </p:cNvSpPr>
          <p:nvPr>
            <p:ph type="subTitle" idx="3"/>
          </p:nvPr>
        </p:nvSpPr>
        <p:spPr>
          <a:xfrm>
            <a:off x="3390538" y="5150712"/>
            <a:ext cx="2363100" cy="82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6" name="Google Shape;446;p23"/>
          <p:cNvSpPr txBox="1">
            <a:spLocks noGrp="1"/>
          </p:cNvSpPr>
          <p:nvPr>
            <p:ph type="subTitle" idx="4"/>
          </p:nvPr>
        </p:nvSpPr>
        <p:spPr>
          <a:xfrm>
            <a:off x="3390575" y="4667912"/>
            <a:ext cx="2362800" cy="58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7" name="Google Shape;447;p23"/>
          <p:cNvSpPr txBox="1">
            <a:spLocks noGrp="1"/>
          </p:cNvSpPr>
          <p:nvPr>
            <p:ph type="subTitle" idx="5"/>
          </p:nvPr>
        </p:nvSpPr>
        <p:spPr>
          <a:xfrm>
            <a:off x="6054900" y="5150712"/>
            <a:ext cx="2362800" cy="82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448" name="Google Shape;448;p23"/>
          <p:cNvSpPr txBox="1">
            <a:spLocks noGrp="1"/>
          </p:cNvSpPr>
          <p:nvPr>
            <p:ph type="subTitle" idx="6"/>
          </p:nvPr>
        </p:nvSpPr>
        <p:spPr>
          <a:xfrm>
            <a:off x="6055075" y="4667912"/>
            <a:ext cx="2362500" cy="584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Tree>
    <p:extLst>
      <p:ext uri="{BB962C8B-B14F-4D97-AF65-F5344CB8AC3E}">
        <p14:creationId xmlns:p14="http://schemas.microsoft.com/office/powerpoint/2010/main" val="39191682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49"/>
        <p:cNvGrpSpPr/>
        <p:nvPr/>
      </p:nvGrpSpPr>
      <p:grpSpPr>
        <a:xfrm>
          <a:off x="0" y="0"/>
          <a:ext cx="0" cy="0"/>
          <a:chOff x="0" y="0"/>
          <a:chExt cx="0" cy="0"/>
        </a:xfrm>
      </p:grpSpPr>
      <p:sp>
        <p:nvSpPr>
          <p:cNvPr id="450" name="Google Shape;450;p24"/>
          <p:cNvSpPr txBox="1">
            <a:spLocks noGrp="1"/>
          </p:cNvSpPr>
          <p:nvPr>
            <p:ph type="subTitle" idx="1"/>
          </p:nvPr>
        </p:nvSpPr>
        <p:spPr>
          <a:xfrm>
            <a:off x="904956" y="2469569"/>
            <a:ext cx="2014800" cy="97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1" name="Google Shape;451;p24"/>
          <p:cNvSpPr txBox="1">
            <a:spLocks noGrp="1"/>
          </p:cNvSpPr>
          <p:nvPr>
            <p:ph type="subTitle" idx="2"/>
          </p:nvPr>
        </p:nvSpPr>
        <p:spPr>
          <a:xfrm>
            <a:off x="904950" y="1958833"/>
            <a:ext cx="2014800" cy="5576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2" name="Google Shape;452;p24"/>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53" name="Google Shape;453;p24"/>
          <p:cNvSpPr txBox="1">
            <a:spLocks noGrp="1"/>
          </p:cNvSpPr>
          <p:nvPr>
            <p:ph type="subTitle" idx="3"/>
          </p:nvPr>
        </p:nvSpPr>
        <p:spPr>
          <a:xfrm>
            <a:off x="904956" y="4268867"/>
            <a:ext cx="2014800" cy="97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4" name="Google Shape;454;p24"/>
          <p:cNvSpPr txBox="1">
            <a:spLocks noGrp="1"/>
          </p:cNvSpPr>
          <p:nvPr>
            <p:ph type="subTitle" idx="4"/>
          </p:nvPr>
        </p:nvSpPr>
        <p:spPr>
          <a:xfrm>
            <a:off x="904950" y="3758131"/>
            <a:ext cx="2014800" cy="5576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5" name="Google Shape;455;p24"/>
          <p:cNvSpPr txBox="1">
            <a:spLocks noGrp="1"/>
          </p:cNvSpPr>
          <p:nvPr>
            <p:ph type="subTitle" idx="5"/>
          </p:nvPr>
        </p:nvSpPr>
        <p:spPr>
          <a:xfrm>
            <a:off x="6221530" y="2469569"/>
            <a:ext cx="2014800" cy="978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6" name="Google Shape;456;p24"/>
          <p:cNvSpPr txBox="1">
            <a:spLocks noGrp="1"/>
          </p:cNvSpPr>
          <p:nvPr>
            <p:ph type="subTitle" idx="6"/>
          </p:nvPr>
        </p:nvSpPr>
        <p:spPr>
          <a:xfrm>
            <a:off x="6221524" y="1958833"/>
            <a:ext cx="2014800" cy="557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7" name="Google Shape;457;p24"/>
          <p:cNvSpPr txBox="1">
            <a:spLocks noGrp="1"/>
          </p:cNvSpPr>
          <p:nvPr>
            <p:ph type="subTitle" idx="7"/>
          </p:nvPr>
        </p:nvSpPr>
        <p:spPr>
          <a:xfrm>
            <a:off x="6221530" y="4268867"/>
            <a:ext cx="2014800" cy="978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458" name="Google Shape;458;p24"/>
          <p:cNvSpPr txBox="1">
            <a:spLocks noGrp="1"/>
          </p:cNvSpPr>
          <p:nvPr>
            <p:ph type="subTitle" idx="8"/>
          </p:nvPr>
        </p:nvSpPr>
        <p:spPr>
          <a:xfrm>
            <a:off x="6221524" y="3758131"/>
            <a:ext cx="2014800" cy="557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1000"/>
              <a:buNone/>
              <a:defRPr sz="2000">
                <a:solidFill>
                  <a:schemeClr val="dk1"/>
                </a:solidFill>
                <a:latin typeface="Raleway SemiBold"/>
                <a:ea typeface="Raleway SemiBold"/>
                <a:cs typeface="Raleway SemiBold"/>
                <a:sym typeface="Raleway SemiBold"/>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22159513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9"/>
        <p:cNvGrpSpPr/>
        <p:nvPr/>
      </p:nvGrpSpPr>
      <p:grpSpPr>
        <a:xfrm>
          <a:off x="0" y="0"/>
          <a:ext cx="0" cy="0"/>
          <a:chOff x="0" y="0"/>
          <a:chExt cx="0" cy="0"/>
        </a:xfrm>
      </p:grpSpPr>
      <p:grpSp>
        <p:nvGrpSpPr>
          <p:cNvPr id="460" name="Google Shape;460;p25"/>
          <p:cNvGrpSpPr/>
          <p:nvPr/>
        </p:nvGrpSpPr>
        <p:grpSpPr>
          <a:xfrm rot="738711">
            <a:off x="-1678978" y="-1448974"/>
            <a:ext cx="2812843" cy="7559439"/>
            <a:chOff x="-905700" y="-825164"/>
            <a:chExt cx="3021607" cy="3684906"/>
          </a:xfrm>
        </p:grpSpPr>
        <p:sp>
          <p:nvSpPr>
            <p:cNvPr id="461" name="Google Shape;461;p25"/>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2" name="Google Shape;462;p25"/>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3" name="Google Shape;463;p25"/>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4" name="Google Shape;464;p25"/>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5" name="Google Shape;465;p25"/>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6" name="Google Shape;466;p25"/>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7" name="Google Shape;467;p25"/>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8" name="Google Shape;468;p25"/>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25"/>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25"/>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1" name="Google Shape;471;p25"/>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72" name="Google Shape;472;p25"/>
          <p:cNvSpPr txBox="1">
            <a:spLocks noGrp="1"/>
          </p:cNvSpPr>
          <p:nvPr>
            <p:ph type="subTitle" idx="1"/>
          </p:nvPr>
        </p:nvSpPr>
        <p:spPr>
          <a:xfrm>
            <a:off x="1059975" y="3083460"/>
            <a:ext cx="20277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3" name="Google Shape;473;p25"/>
          <p:cNvSpPr txBox="1">
            <a:spLocks noGrp="1"/>
          </p:cNvSpPr>
          <p:nvPr>
            <p:ph type="subTitle" idx="2"/>
          </p:nvPr>
        </p:nvSpPr>
        <p:spPr>
          <a:xfrm>
            <a:off x="1059975" y="2689405"/>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4" name="Google Shape;474;p25"/>
          <p:cNvSpPr txBox="1">
            <a:spLocks noGrp="1"/>
          </p:cNvSpPr>
          <p:nvPr>
            <p:ph type="subTitle" idx="3"/>
          </p:nvPr>
        </p:nvSpPr>
        <p:spPr>
          <a:xfrm>
            <a:off x="3558126" y="3083693"/>
            <a:ext cx="20277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5" name="Google Shape;475;p25"/>
          <p:cNvSpPr txBox="1">
            <a:spLocks noGrp="1"/>
          </p:cNvSpPr>
          <p:nvPr>
            <p:ph type="subTitle" idx="4"/>
          </p:nvPr>
        </p:nvSpPr>
        <p:spPr>
          <a:xfrm>
            <a:off x="3558167" y="2689405"/>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6" name="Google Shape;476;p25"/>
          <p:cNvSpPr txBox="1">
            <a:spLocks noGrp="1"/>
          </p:cNvSpPr>
          <p:nvPr>
            <p:ph type="subTitle" idx="5"/>
          </p:nvPr>
        </p:nvSpPr>
        <p:spPr>
          <a:xfrm>
            <a:off x="6056384" y="3083693"/>
            <a:ext cx="20274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7" name="Google Shape;477;p25"/>
          <p:cNvSpPr txBox="1">
            <a:spLocks noGrp="1"/>
          </p:cNvSpPr>
          <p:nvPr>
            <p:ph type="subTitle" idx="6"/>
          </p:nvPr>
        </p:nvSpPr>
        <p:spPr>
          <a:xfrm>
            <a:off x="6056374" y="2689405"/>
            <a:ext cx="20274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8" name="Google Shape;478;p25"/>
          <p:cNvSpPr txBox="1">
            <a:spLocks noGrp="1"/>
          </p:cNvSpPr>
          <p:nvPr>
            <p:ph type="subTitle" idx="7"/>
          </p:nvPr>
        </p:nvSpPr>
        <p:spPr>
          <a:xfrm>
            <a:off x="1059975" y="5369992"/>
            <a:ext cx="20277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25"/>
          <p:cNvSpPr txBox="1">
            <a:spLocks noGrp="1"/>
          </p:cNvSpPr>
          <p:nvPr>
            <p:ph type="subTitle" idx="8"/>
          </p:nvPr>
        </p:nvSpPr>
        <p:spPr>
          <a:xfrm>
            <a:off x="1059975" y="4978139"/>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0" name="Google Shape;480;p25"/>
          <p:cNvSpPr txBox="1">
            <a:spLocks noGrp="1"/>
          </p:cNvSpPr>
          <p:nvPr>
            <p:ph type="subTitle" idx="9"/>
          </p:nvPr>
        </p:nvSpPr>
        <p:spPr>
          <a:xfrm>
            <a:off x="3558180" y="5369992"/>
            <a:ext cx="20277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1" name="Google Shape;481;p25"/>
          <p:cNvSpPr txBox="1">
            <a:spLocks noGrp="1"/>
          </p:cNvSpPr>
          <p:nvPr>
            <p:ph type="subTitle" idx="13"/>
          </p:nvPr>
        </p:nvSpPr>
        <p:spPr>
          <a:xfrm>
            <a:off x="3558113" y="4979104"/>
            <a:ext cx="20277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2" name="Google Shape;482;p25"/>
          <p:cNvSpPr txBox="1">
            <a:spLocks noGrp="1"/>
          </p:cNvSpPr>
          <p:nvPr>
            <p:ph type="subTitle" idx="14"/>
          </p:nvPr>
        </p:nvSpPr>
        <p:spPr>
          <a:xfrm>
            <a:off x="6056384" y="5370959"/>
            <a:ext cx="20274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3" name="Google Shape;483;p25"/>
          <p:cNvSpPr txBox="1">
            <a:spLocks noGrp="1"/>
          </p:cNvSpPr>
          <p:nvPr>
            <p:ph type="subTitle" idx="15"/>
          </p:nvPr>
        </p:nvSpPr>
        <p:spPr>
          <a:xfrm>
            <a:off x="6056374" y="4979108"/>
            <a:ext cx="20274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4" name="Google Shape;484;p25"/>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7464012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485"/>
        <p:cNvGrpSpPr/>
        <p:nvPr/>
      </p:nvGrpSpPr>
      <p:grpSpPr>
        <a:xfrm>
          <a:off x="0" y="0"/>
          <a:ext cx="0" cy="0"/>
          <a:chOff x="0" y="0"/>
          <a:chExt cx="0" cy="0"/>
        </a:xfrm>
      </p:grpSpPr>
      <p:grpSp>
        <p:nvGrpSpPr>
          <p:cNvPr id="486" name="Google Shape;486;p26"/>
          <p:cNvGrpSpPr/>
          <p:nvPr/>
        </p:nvGrpSpPr>
        <p:grpSpPr>
          <a:xfrm rot="-738711" flipH="1">
            <a:off x="8009873" y="-1619574"/>
            <a:ext cx="2812843" cy="7559439"/>
            <a:chOff x="-905700" y="-825164"/>
            <a:chExt cx="3021607" cy="3684906"/>
          </a:xfrm>
        </p:grpSpPr>
        <p:sp>
          <p:nvSpPr>
            <p:cNvPr id="487" name="Google Shape;487;p2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8" name="Google Shape;488;p2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9" name="Google Shape;489;p2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0" name="Google Shape;490;p2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1" name="Google Shape;491;p2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2" name="Google Shape;492;p2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3" name="Google Shape;493;p2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4" name="Google Shape;494;p2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5" name="Google Shape;495;p2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6" name="Google Shape;496;p2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7" name="Google Shape;497;p2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98" name="Google Shape;498;p26"/>
          <p:cNvSpPr txBox="1">
            <a:spLocks noGrp="1"/>
          </p:cNvSpPr>
          <p:nvPr>
            <p:ph type="subTitle" idx="1"/>
          </p:nvPr>
        </p:nvSpPr>
        <p:spPr>
          <a:xfrm>
            <a:off x="983822" y="2415660"/>
            <a:ext cx="2027700" cy="77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9" name="Google Shape;499;p26"/>
          <p:cNvSpPr txBox="1">
            <a:spLocks noGrp="1"/>
          </p:cNvSpPr>
          <p:nvPr>
            <p:ph type="subTitle" idx="2"/>
          </p:nvPr>
        </p:nvSpPr>
        <p:spPr>
          <a:xfrm>
            <a:off x="983822" y="2021605"/>
            <a:ext cx="2027700" cy="5360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0" name="Google Shape;500;p26"/>
          <p:cNvSpPr txBox="1">
            <a:spLocks noGrp="1"/>
          </p:cNvSpPr>
          <p:nvPr>
            <p:ph type="subTitle" idx="3"/>
          </p:nvPr>
        </p:nvSpPr>
        <p:spPr>
          <a:xfrm>
            <a:off x="6132449" y="5371760"/>
            <a:ext cx="2027700" cy="77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1" name="Google Shape;501;p26"/>
          <p:cNvSpPr txBox="1">
            <a:spLocks noGrp="1"/>
          </p:cNvSpPr>
          <p:nvPr>
            <p:ph type="subTitle" idx="4"/>
          </p:nvPr>
        </p:nvSpPr>
        <p:spPr>
          <a:xfrm>
            <a:off x="6132490" y="4977472"/>
            <a:ext cx="2027700" cy="536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2" name="Google Shape;502;p26"/>
          <p:cNvSpPr txBox="1">
            <a:spLocks noGrp="1"/>
          </p:cNvSpPr>
          <p:nvPr>
            <p:ph type="subTitle" idx="5"/>
          </p:nvPr>
        </p:nvSpPr>
        <p:spPr>
          <a:xfrm>
            <a:off x="6132449" y="2415893"/>
            <a:ext cx="2027400" cy="77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3" name="Google Shape;503;p26"/>
          <p:cNvSpPr txBox="1">
            <a:spLocks noGrp="1"/>
          </p:cNvSpPr>
          <p:nvPr>
            <p:ph type="subTitle" idx="6"/>
          </p:nvPr>
        </p:nvSpPr>
        <p:spPr>
          <a:xfrm>
            <a:off x="6132622" y="2021605"/>
            <a:ext cx="2027400" cy="536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4" name="Google Shape;504;p26"/>
          <p:cNvSpPr txBox="1">
            <a:spLocks noGrp="1"/>
          </p:cNvSpPr>
          <p:nvPr>
            <p:ph type="subTitle" idx="7"/>
          </p:nvPr>
        </p:nvSpPr>
        <p:spPr>
          <a:xfrm>
            <a:off x="983822" y="3891359"/>
            <a:ext cx="2027700" cy="77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5" name="Google Shape;505;p26"/>
          <p:cNvSpPr txBox="1">
            <a:spLocks noGrp="1"/>
          </p:cNvSpPr>
          <p:nvPr>
            <p:ph type="subTitle" idx="8"/>
          </p:nvPr>
        </p:nvSpPr>
        <p:spPr>
          <a:xfrm>
            <a:off x="983822" y="3499505"/>
            <a:ext cx="2027700" cy="5360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6" name="Google Shape;506;p26"/>
          <p:cNvSpPr txBox="1">
            <a:spLocks noGrp="1"/>
          </p:cNvSpPr>
          <p:nvPr>
            <p:ph type="subTitle" idx="9"/>
          </p:nvPr>
        </p:nvSpPr>
        <p:spPr>
          <a:xfrm>
            <a:off x="983824" y="5366659"/>
            <a:ext cx="2027700" cy="77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7" name="Google Shape;507;p26"/>
          <p:cNvSpPr txBox="1">
            <a:spLocks noGrp="1"/>
          </p:cNvSpPr>
          <p:nvPr>
            <p:ph type="subTitle" idx="13"/>
          </p:nvPr>
        </p:nvSpPr>
        <p:spPr>
          <a:xfrm>
            <a:off x="983810" y="4975771"/>
            <a:ext cx="2027700" cy="5360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8" name="Google Shape;508;p26"/>
          <p:cNvSpPr txBox="1">
            <a:spLocks noGrp="1"/>
          </p:cNvSpPr>
          <p:nvPr>
            <p:ph type="subTitle" idx="14"/>
          </p:nvPr>
        </p:nvSpPr>
        <p:spPr>
          <a:xfrm>
            <a:off x="6132449" y="3892325"/>
            <a:ext cx="2027400" cy="77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9" name="Google Shape;509;p26"/>
          <p:cNvSpPr txBox="1">
            <a:spLocks noGrp="1"/>
          </p:cNvSpPr>
          <p:nvPr>
            <p:ph type="subTitle" idx="15"/>
          </p:nvPr>
        </p:nvSpPr>
        <p:spPr>
          <a:xfrm>
            <a:off x="6132622" y="3500475"/>
            <a:ext cx="2027400" cy="536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0" name="Google Shape;510;p26"/>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3618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grpSp>
        <p:nvGrpSpPr>
          <p:cNvPr id="98" name="Google Shape;98;p7"/>
          <p:cNvGrpSpPr/>
          <p:nvPr/>
        </p:nvGrpSpPr>
        <p:grpSpPr>
          <a:xfrm rot="2911381">
            <a:off x="-5684110" y="3320390"/>
            <a:ext cx="15363628" cy="5921234"/>
            <a:chOff x="1287053" y="-3034385"/>
            <a:chExt cx="11523056" cy="5921406"/>
          </a:xfrm>
        </p:grpSpPr>
        <p:grpSp>
          <p:nvGrpSpPr>
            <p:cNvPr id="99" name="Google Shape;99;p7"/>
            <p:cNvGrpSpPr/>
            <p:nvPr/>
          </p:nvGrpSpPr>
          <p:grpSpPr>
            <a:xfrm>
              <a:off x="1287053" y="-3030034"/>
              <a:ext cx="11523056" cy="5917055"/>
              <a:chOff x="1287053" y="-3030034"/>
              <a:chExt cx="11523056" cy="5917055"/>
            </a:xfrm>
          </p:grpSpPr>
          <p:sp>
            <p:nvSpPr>
              <p:cNvPr id="100" name="Google Shape;100;p7"/>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7"/>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7"/>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7"/>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7"/>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7"/>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7"/>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7"/>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7"/>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7"/>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7"/>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7"/>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 name="Google Shape;112;p7"/>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3" name="Google Shape;113;p7"/>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4" name="Google Shape;114;p7"/>
          <p:cNvSpPr>
            <a:spLocks noGrp="1"/>
          </p:cNvSpPr>
          <p:nvPr>
            <p:ph type="pic" idx="2"/>
          </p:nvPr>
        </p:nvSpPr>
        <p:spPr>
          <a:xfrm>
            <a:off x="715973" y="2201800"/>
            <a:ext cx="3268500" cy="3470400"/>
          </a:xfrm>
          <a:prstGeom prst="roundRect">
            <a:avLst>
              <a:gd name="adj" fmla="val 16667"/>
            </a:avLst>
          </a:prstGeom>
          <a:noFill/>
          <a:ln>
            <a:noFill/>
          </a:ln>
        </p:spPr>
      </p:sp>
      <p:sp>
        <p:nvSpPr>
          <p:cNvPr id="115" name="Google Shape;115;p7"/>
          <p:cNvSpPr txBox="1">
            <a:spLocks noGrp="1"/>
          </p:cNvSpPr>
          <p:nvPr>
            <p:ph type="body" idx="1"/>
          </p:nvPr>
        </p:nvSpPr>
        <p:spPr>
          <a:xfrm>
            <a:off x="4276625" y="2427667"/>
            <a:ext cx="4151400" cy="2881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6" name="Google Shape;116;p7"/>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33461085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eight columns">
  <p:cSld name="Title and eight columns">
    <p:spTree>
      <p:nvGrpSpPr>
        <p:cNvPr id="1" name="Shape 511"/>
        <p:cNvGrpSpPr/>
        <p:nvPr/>
      </p:nvGrpSpPr>
      <p:grpSpPr>
        <a:xfrm>
          <a:off x="0" y="0"/>
          <a:ext cx="0" cy="0"/>
          <a:chOff x="0" y="0"/>
          <a:chExt cx="0" cy="0"/>
        </a:xfrm>
      </p:grpSpPr>
      <p:grpSp>
        <p:nvGrpSpPr>
          <p:cNvPr id="512" name="Google Shape;512;p27"/>
          <p:cNvGrpSpPr/>
          <p:nvPr/>
        </p:nvGrpSpPr>
        <p:grpSpPr>
          <a:xfrm rot="-738711" flipH="1">
            <a:off x="7771747" y="-1568774"/>
            <a:ext cx="2812843" cy="7559439"/>
            <a:chOff x="-905700" y="-825164"/>
            <a:chExt cx="3021607" cy="3684906"/>
          </a:xfrm>
        </p:grpSpPr>
        <p:sp>
          <p:nvSpPr>
            <p:cNvPr id="513" name="Google Shape;513;p27"/>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27"/>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27"/>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27"/>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27"/>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8" name="Google Shape;518;p27"/>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27"/>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27"/>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27"/>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27"/>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27"/>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24" name="Google Shape;524;p27"/>
          <p:cNvSpPr txBox="1">
            <a:spLocks noGrp="1"/>
          </p:cNvSpPr>
          <p:nvPr>
            <p:ph type="subTitle" idx="1"/>
          </p:nvPr>
        </p:nvSpPr>
        <p:spPr>
          <a:xfrm>
            <a:off x="827538" y="3083456"/>
            <a:ext cx="17988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27"/>
          <p:cNvSpPr txBox="1">
            <a:spLocks noGrp="1"/>
          </p:cNvSpPr>
          <p:nvPr>
            <p:ph type="subTitle" idx="2"/>
          </p:nvPr>
        </p:nvSpPr>
        <p:spPr>
          <a:xfrm>
            <a:off x="827538" y="2689400"/>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26" name="Google Shape;526;p27"/>
          <p:cNvSpPr txBox="1">
            <a:spLocks noGrp="1"/>
          </p:cNvSpPr>
          <p:nvPr>
            <p:ph type="subTitle" idx="3"/>
          </p:nvPr>
        </p:nvSpPr>
        <p:spPr>
          <a:xfrm>
            <a:off x="2724406" y="3083689"/>
            <a:ext cx="17988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7" name="Google Shape;527;p27"/>
          <p:cNvSpPr txBox="1">
            <a:spLocks noGrp="1"/>
          </p:cNvSpPr>
          <p:nvPr>
            <p:ph type="subTitle" idx="4"/>
          </p:nvPr>
        </p:nvSpPr>
        <p:spPr>
          <a:xfrm>
            <a:off x="2724442" y="2689400"/>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28" name="Google Shape;528;p27"/>
          <p:cNvSpPr txBox="1">
            <a:spLocks noGrp="1"/>
          </p:cNvSpPr>
          <p:nvPr>
            <p:ph type="subTitle" idx="5"/>
          </p:nvPr>
        </p:nvSpPr>
        <p:spPr>
          <a:xfrm>
            <a:off x="4621368" y="3083689"/>
            <a:ext cx="17985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9" name="Google Shape;529;p27"/>
          <p:cNvSpPr txBox="1">
            <a:spLocks noGrp="1"/>
          </p:cNvSpPr>
          <p:nvPr>
            <p:ph type="subTitle" idx="6"/>
          </p:nvPr>
        </p:nvSpPr>
        <p:spPr>
          <a:xfrm>
            <a:off x="4621359" y="2689400"/>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0" name="Google Shape;530;p27"/>
          <p:cNvSpPr txBox="1">
            <a:spLocks noGrp="1"/>
          </p:cNvSpPr>
          <p:nvPr>
            <p:ph type="subTitle" idx="7"/>
          </p:nvPr>
        </p:nvSpPr>
        <p:spPr>
          <a:xfrm>
            <a:off x="827538" y="5370000"/>
            <a:ext cx="17988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1" name="Google Shape;531;p27"/>
          <p:cNvSpPr txBox="1">
            <a:spLocks noGrp="1"/>
          </p:cNvSpPr>
          <p:nvPr>
            <p:ph type="subTitle" idx="8"/>
          </p:nvPr>
        </p:nvSpPr>
        <p:spPr>
          <a:xfrm>
            <a:off x="827538" y="4978144"/>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2" name="Google Shape;532;p27"/>
          <p:cNvSpPr txBox="1">
            <a:spLocks noGrp="1"/>
          </p:cNvSpPr>
          <p:nvPr>
            <p:ph type="subTitle" idx="9"/>
          </p:nvPr>
        </p:nvSpPr>
        <p:spPr>
          <a:xfrm>
            <a:off x="2724406" y="5370000"/>
            <a:ext cx="17988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3" name="Google Shape;533;p27"/>
          <p:cNvSpPr txBox="1">
            <a:spLocks noGrp="1"/>
          </p:cNvSpPr>
          <p:nvPr>
            <p:ph type="subTitle" idx="13"/>
          </p:nvPr>
        </p:nvSpPr>
        <p:spPr>
          <a:xfrm>
            <a:off x="2724394" y="4979111"/>
            <a:ext cx="17988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4" name="Google Shape;534;p27"/>
          <p:cNvSpPr txBox="1">
            <a:spLocks noGrp="1"/>
          </p:cNvSpPr>
          <p:nvPr>
            <p:ph type="subTitle" idx="14"/>
          </p:nvPr>
        </p:nvSpPr>
        <p:spPr>
          <a:xfrm>
            <a:off x="4621368" y="5370967"/>
            <a:ext cx="17985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5" name="Google Shape;535;p27"/>
          <p:cNvSpPr txBox="1">
            <a:spLocks noGrp="1"/>
          </p:cNvSpPr>
          <p:nvPr>
            <p:ph type="subTitle" idx="15"/>
          </p:nvPr>
        </p:nvSpPr>
        <p:spPr>
          <a:xfrm>
            <a:off x="4621359" y="4979113"/>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6" name="Google Shape;536;p27"/>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37" name="Google Shape;537;p27"/>
          <p:cNvSpPr txBox="1">
            <a:spLocks noGrp="1"/>
          </p:cNvSpPr>
          <p:nvPr>
            <p:ph type="subTitle" idx="16"/>
          </p:nvPr>
        </p:nvSpPr>
        <p:spPr>
          <a:xfrm>
            <a:off x="6517970" y="3083689"/>
            <a:ext cx="1798500" cy="7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8" name="Google Shape;538;p27"/>
          <p:cNvSpPr txBox="1">
            <a:spLocks noGrp="1"/>
          </p:cNvSpPr>
          <p:nvPr>
            <p:ph type="subTitle" idx="17"/>
          </p:nvPr>
        </p:nvSpPr>
        <p:spPr>
          <a:xfrm>
            <a:off x="6517961" y="2689400"/>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39" name="Google Shape;539;p27"/>
          <p:cNvSpPr txBox="1">
            <a:spLocks noGrp="1"/>
          </p:cNvSpPr>
          <p:nvPr>
            <p:ph type="subTitle" idx="18"/>
          </p:nvPr>
        </p:nvSpPr>
        <p:spPr>
          <a:xfrm>
            <a:off x="6517970" y="5370967"/>
            <a:ext cx="1798500" cy="7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0" name="Google Shape;540;p27"/>
          <p:cNvSpPr txBox="1">
            <a:spLocks noGrp="1"/>
          </p:cNvSpPr>
          <p:nvPr>
            <p:ph type="subTitle" idx="19"/>
          </p:nvPr>
        </p:nvSpPr>
        <p:spPr>
          <a:xfrm>
            <a:off x="6517961" y="4979113"/>
            <a:ext cx="1798500" cy="53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Raleway"/>
              <a:buNone/>
              <a:defRPr sz="2400">
                <a:latin typeface="Raleway"/>
                <a:ea typeface="Raleway"/>
                <a:cs typeface="Raleway"/>
                <a:sym typeface="Raleway"/>
              </a:defRPr>
            </a:lvl2pPr>
            <a:lvl3pPr lvl="2" rtl="0">
              <a:spcBef>
                <a:spcPts val="0"/>
              </a:spcBef>
              <a:spcAft>
                <a:spcPts val="0"/>
              </a:spcAft>
              <a:buSzPts val="2400"/>
              <a:buFont typeface="Raleway"/>
              <a:buNone/>
              <a:defRPr sz="2400">
                <a:latin typeface="Raleway"/>
                <a:ea typeface="Raleway"/>
                <a:cs typeface="Raleway"/>
                <a:sym typeface="Raleway"/>
              </a:defRPr>
            </a:lvl3pPr>
            <a:lvl4pPr lvl="3" rtl="0">
              <a:spcBef>
                <a:spcPts val="0"/>
              </a:spcBef>
              <a:spcAft>
                <a:spcPts val="0"/>
              </a:spcAft>
              <a:buSzPts val="2400"/>
              <a:buFont typeface="Raleway"/>
              <a:buNone/>
              <a:defRPr sz="2400">
                <a:latin typeface="Raleway"/>
                <a:ea typeface="Raleway"/>
                <a:cs typeface="Raleway"/>
                <a:sym typeface="Raleway"/>
              </a:defRPr>
            </a:lvl4pPr>
            <a:lvl5pPr lvl="4" rtl="0">
              <a:spcBef>
                <a:spcPts val="0"/>
              </a:spcBef>
              <a:spcAft>
                <a:spcPts val="0"/>
              </a:spcAft>
              <a:buSzPts val="2400"/>
              <a:buFont typeface="Raleway"/>
              <a:buNone/>
              <a:defRPr sz="2400">
                <a:latin typeface="Raleway"/>
                <a:ea typeface="Raleway"/>
                <a:cs typeface="Raleway"/>
                <a:sym typeface="Raleway"/>
              </a:defRPr>
            </a:lvl5pPr>
            <a:lvl6pPr lvl="5" rtl="0">
              <a:spcBef>
                <a:spcPts val="0"/>
              </a:spcBef>
              <a:spcAft>
                <a:spcPts val="0"/>
              </a:spcAft>
              <a:buSzPts val="2400"/>
              <a:buFont typeface="Raleway"/>
              <a:buNone/>
              <a:defRPr sz="2400">
                <a:latin typeface="Raleway"/>
                <a:ea typeface="Raleway"/>
                <a:cs typeface="Raleway"/>
                <a:sym typeface="Raleway"/>
              </a:defRPr>
            </a:lvl6pPr>
            <a:lvl7pPr lvl="6" rtl="0">
              <a:spcBef>
                <a:spcPts val="0"/>
              </a:spcBef>
              <a:spcAft>
                <a:spcPts val="0"/>
              </a:spcAft>
              <a:buSzPts val="2400"/>
              <a:buFont typeface="Raleway"/>
              <a:buNone/>
              <a:defRPr sz="2400">
                <a:latin typeface="Raleway"/>
                <a:ea typeface="Raleway"/>
                <a:cs typeface="Raleway"/>
                <a:sym typeface="Raleway"/>
              </a:defRPr>
            </a:lvl7pPr>
            <a:lvl8pPr lvl="7" rtl="0">
              <a:spcBef>
                <a:spcPts val="0"/>
              </a:spcBef>
              <a:spcAft>
                <a:spcPts val="0"/>
              </a:spcAft>
              <a:buSzPts val="2400"/>
              <a:buFont typeface="Raleway"/>
              <a:buNone/>
              <a:defRPr sz="2400">
                <a:latin typeface="Raleway"/>
                <a:ea typeface="Raleway"/>
                <a:cs typeface="Raleway"/>
                <a:sym typeface="Raleway"/>
              </a:defRPr>
            </a:lvl8pPr>
            <a:lvl9pPr lvl="8" rtl="0">
              <a:spcBef>
                <a:spcPts val="0"/>
              </a:spcBef>
              <a:spcAft>
                <a:spcPts val="0"/>
              </a:spcAft>
              <a:buSzPts val="2400"/>
              <a:buFont typeface="Raleway"/>
              <a:buNone/>
              <a:defRPr sz="2400">
                <a:latin typeface="Raleway"/>
                <a:ea typeface="Raleway"/>
                <a:cs typeface="Raleway"/>
                <a:sym typeface="Raleway"/>
              </a:defRPr>
            </a:lvl9pPr>
          </a:lstStyle>
          <a:p>
            <a:endParaRPr/>
          </a:p>
        </p:txBody>
      </p:sp>
    </p:spTree>
    <p:extLst>
      <p:ext uri="{BB962C8B-B14F-4D97-AF65-F5344CB8AC3E}">
        <p14:creationId xmlns:p14="http://schemas.microsoft.com/office/powerpoint/2010/main" val="3469215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1"/>
        <p:cNvGrpSpPr/>
        <p:nvPr/>
      </p:nvGrpSpPr>
      <p:grpSpPr>
        <a:xfrm>
          <a:off x="0" y="0"/>
          <a:ext cx="0" cy="0"/>
          <a:chOff x="0" y="0"/>
          <a:chExt cx="0" cy="0"/>
        </a:xfrm>
      </p:grpSpPr>
      <p:sp>
        <p:nvSpPr>
          <p:cNvPr id="542" name="Google Shape;542;p28"/>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543" name="Google Shape;543;p28"/>
          <p:cNvGrpSpPr/>
          <p:nvPr/>
        </p:nvGrpSpPr>
        <p:grpSpPr>
          <a:xfrm rot="-5261069" flipH="1">
            <a:off x="1647757" y="3707160"/>
            <a:ext cx="13780969" cy="794593"/>
            <a:chOff x="80650" y="2722550"/>
            <a:chExt cx="8030550" cy="617375"/>
          </a:xfrm>
        </p:grpSpPr>
        <p:sp>
          <p:nvSpPr>
            <p:cNvPr id="544" name="Google Shape;544;p28"/>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5" name="Google Shape;545;p28"/>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6" name="Google Shape;546;p28"/>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599965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47"/>
        <p:cNvGrpSpPr/>
        <p:nvPr/>
      </p:nvGrpSpPr>
      <p:grpSpPr>
        <a:xfrm>
          <a:off x="0" y="0"/>
          <a:ext cx="0" cy="0"/>
          <a:chOff x="0" y="0"/>
          <a:chExt cx="0" cy="0"/>
        </a:xfrm>
      </p:grpSpPr>
      <p:grpSp>
        <p:nvGrpSpPr>
          <p:cNvPr id="548" name="Google Shape;548;p29"/>
          <p:cNvGrpSpPr/>
          <p:nvPr/>
        </p:nvGrpSpPr>
        <p:grpSpPr>
          <a:xfrm rot="-4722146">
            <a:off x="6732144" y="-578451"/>
            <a:ext cx="4028715" cy="3684820"/>
            <a:chOff x="-905700" y="-825164"/>
            <a:chExt cx="3021607" cy="3684906"/>
          </a:xfrm>
        </p:grpSpPr>
        <p:sp>
          <p:nvSpPr>
            <p:cNvPr id="549" name="Google Shape;549;p29"/>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0" name="Google Shape;550;p29"/>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1" name="Google Shape;551;p29"/>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2" name="Google Shape;552;p29"/>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3" name="Google Shape;553;p29"/>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4" name="Google Shape;554;p29"/>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5" name="Google Shape;555;p29"/>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6" name="Google Shape;556;p29"/>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7" name="Google Shape;557;p29"/>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8" name="Google Shape;558;p29"/>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9" name="Google Shape;559;p29"/>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60" name="Google Shape;560;p29"/>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5010740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61"/>
        <p:cNvGrpSpPr/>
        <p:nvPr/>
      </p:nvGrpSpPr>
      <p:grpSpPr>
        <a:xfrm>
          <a:off x="0" y="0"/>
          <a:ext cx="0" cy="0"/>
          <a:chOff x="0" y="0"/>
          <a:chExt cx="0" cy="0"/>
        </a:xfrm>
      </p:grpSpPr>
      <p:sp>
        <p:nvSpPr>
          <p:cNvPr id="562" name="Google Shape;562;p30"/>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563" name="Google Shape;563;p30"/>
          <p:cNvGrpSpPr/>
          <p:nvPr/>
        </p:nvGrpSpPr>
        <p:grpSpPr>
          <a:xfrm rot="4441576" flipH="1">
            <a:off x="-1568391" y="-479549"/>
            <a:ext cx="4028860" cy="3684952"/>
            <a:chOff x="-905700" y="-825164"/>
            <a:chExt cx="3021607" cy="3684906"/>
          </a:xfrm>
        </p:grpSpPr>
        <p:sp>
          <p:nvSpPr>
            <p:cNvPr id="564" name="Google Shape;564;p30"/>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5" name="Google Shape;565;p30"/>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6" name="Google Shape;566;p30"/>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7" name="Google Shape;567;p30"/>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8" name="Google Shape;568;p30"/>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9" name="Google Shape;569;p30"/>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0" name="Google Shape;570;p30"/>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1" name="Google Shape;571;p30"/>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2" name="Google Shape;572;p30"/>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3" name="Google Shape;573;p30"/>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4" name="Google Shape;574;p30"/>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0039067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75"/>
        <p:cNvGrpSpPr/>
        <p:nvPr/>
      </p:nvGrpSpPr>
      <p:grpSpPr>
        <a:xfrm>
          <a:off x="0" y="0"/>
          <a:ext cx="0" cy="0"/>
          <a:chOff x="0" y="0"/>
          <a:chExt cx="0" cy="0"/>
        </a:xfrm>
      </p:grpSpPr>
      <p:grpSp>
        <p:nvGrpSpPr>
          <p:cNvPr id="576" name="Google Shape;576;p31"/>
          <p:cNvGrpSpPr/>
          <p:nvPr/>
        </p:nvGrpSpPr>
        <p:grpSpPr>
          <a:xfrm rot="10212955">
            <a:off x="7810153" y="-116653"/>
            <a:ext cx="2812936" cy="7559521"/>
            <a:chOff x="-905700" y="-825164"/>
            <a:chExt cx="3021607" cy="3684906"/>
          </a:xfrm>
        </p:grpSpPr>
        <p:sp>
          <p:nvSpPr>
            <p:cNvPr id="577" name="Google Shape;577;p31"/>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8" name="Google Shape;578;p31"/>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9" name="Google Shape;579;p31"/>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0" name="Google Shape;580;p31"/>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1" name="Google Shape;581;p31"/>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2" name="Google Shape;582;p31"/>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3" name="Google Shape;583;p31"/>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4" name="Google Shape;584;p31"/>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5" name="Google Shape;585;p31"/>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6" name="Google Shape;586;p31"/>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7" name="Google Shape;587;p31"/>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88" name="Google Shape;588;p31"/>
          <p:cNvSpPr txBox="1">
            <a:spLocks noGrp="1"/>
          </p:cNvSpPr>
          <p:nvPr>
            <p:ph type="ctrTitle"/>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41699821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89"/>
        <p:cNvGrpSpPr/>
        <p:nvPr/>
      </p:nvGrpSpPr>
      <p:grpSpPr>
        <a:xfrm>
          <a:off x="0" y="0"/>
          <a:ext cx="0" cy="0"/>
          <a:chOff x="0" y="0"/>
          <a:chExt cx="0" cy="0"/>
        </a:xfrm>
      </p:grpSpPr>
      <p:grpSp>
        <p:nvGrpSpPr>
          <p:cNvPr id="590" name="Google Shape;590;p32"/>
          <p:cNvGrpSpPr/>
          <p:nvPr/>
        </p:nvGrpSpPr>
        <p:grpSpPr>
          <a:xfrm rot="-10596776" flipH="1">
            <a:off x="-1218077" y="-319792"/>
            <a:ext cx="2812893" cy="7559456"/>
            <a:chOff x="-905700" y="-825164"/>
            <a:chExt cx="3021607" cy="3684906"/>
          </a:xfrm>
        </p:grpSpPr>
        <p:sp>
          <p:nvSpPr>
            <p:cNvPr id="591" name="Google Shape;591;p32"/>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2" name="Google Shape;592;p32"/>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3" name="Google Shape;593;p32"/>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4" name="Google Shape;594;p32"/>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5" name="Google Shape;595;p32"/>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6" name="Google Shape;596;p32"/>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7" name="Google Shape;597;p32"/>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8" name="Google Shape;598;p32"/>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9" name="Google Shape;599;p32"/>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0" name="Google Shape;600;p32"/>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1" name="Google Shape;601;p32"/>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02" name="Google Shape;602;p32"/>
          <p:cNvGrpSpPr/>
          <p:nvPr/>
        </p:nvGrpSpPr>
        <p:grpSpPr>
          <a:xfrm rot="2301443">
            <a:off x="6650060" y="-884081"/>
            <a:ext cx="5142634" cy="9548004"/>
            <a:chOff x="6493610" y="-1475440"/>
            <a:chExt cx="5142341" cy="7160595"/>
          </a:xfrm>
        </p:grpSpPr>
        <p:sp>
          <p:nvSpPr>
            <p:cNvPr id="603" name="Google Shape;603;p32"/>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4" name="Google Shape;604;p32"/>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5" name="Google Shape;605;p32"/>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6" name="Google Shape;606;p32"/>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7" name="Google Shape;607;p32"/>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8" name="Google Shape;608;p32"/>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9" name="Google Shape;609;p32"/>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0" name="Google Shape;610;p32"/>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1" name="Google Shape;611;p32"/>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2" name="Google Shape;612;p32"/>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3" name="Google Shape;613;p32"/>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4" name="Google Shape;614;p32"/>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15" name="Google Shape;615;p32"/>
          <p:cNvSpPr txBox="1">
            <a:spLocks noGrp="1"/>
          </p:cNvSpPr>
          <p:nvPr>
            <p:ph type="title" hasCustomPrompt="1"/>
          </p:nvPr>
        </p:nvSpPr>
        <p:spPr>
          <a:xfrm>
            <a:off x="1568219" y="894672"/>
            <a:ext cx="2619900" cy="9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16" name="Google Shape;616;p32"/>
          <p:cNvSpPr txBox="1">
            <a:spLocks noGrp="1"/>
          </p:cNvSpPr>
          <p:nvPr>
            <p:ph type="subTitle" idx="1"/>
          </p:nvPr>
        </p:nvSpPr>
        <p:spPr>
          <a:xfrm>
            <a:off x="1568244" y="2402656"/>
            <a:ext cx="2619900" cy="869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7" name="Google Shape;617;p32"/>
          <p:cNvSpPr txBox="1">
            <a:spLocks noGrp="1"/>
          </p:cNvSpPr>
          <p:nvPr>
            <p:ph type="title" idx="2" hasCustomPrompt="1"/>
          </p:nvPr>
        </p:nvSpPr>
        <p:spPr>
          <a:xfrm>
            <a:off x="4955868" y="893872"/>
            <a:ext cx="2619900" cy="99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18" name="Google Shape;618;p32"/>
          <p:cNvSpPr txBox="1">
            <a:spLocks noGrp="1"/>
          </p:cNvSpPr>
          <p:nvPr>
            <p:ph type="subTitle" idx="3"/>
          </p:nvPr>
        </p:nvSpPr>
        <p:spPr>
          <a:xfrm>
            <a:off x="4955868" y="2404089"/>
            <a:ext cx="2619900" cy="8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9" name="Google Shape;619;p32"/>
          <p:cNvSpPr txBox="1">
            <a:spLocks noGrp="1"/>
          </p:cNvSpPr>
          <p:nvPr>
            <p:ph type="title" idx="4" hasCustomPrompt="1"/>
          </p:nvPr>
        </p:nvSpPr>
        <p:spPr>
          <a:xfrm>
            <a:off x="1568219" y="3585528"/>
            <a:ext cx="2619900" cy="9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20" name="Google Shape;620;p32"/>
          <p:cNvSpPr txBox="1">
            <a:spLocks noGrp="1"/>
          </p:cNvSpPr>
          <p:nvPr>
            <p:ph type="subTitle" idx="5"/>
          </p:nvPr>
        </p:nvSpPr>
        <p:spPr>
          <a:xfrm>
            <a:off x="1568244" y="5093512"/>
            <a:ext cx="2619900" cy="869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1" name="Google Shape;621;p32"/>
          <p:cNvSpPr txBox="1">
            <a:spLocks noGrp="1"/>
          </p:cNvSpPr>
          <p:nvPr>
            <p:ph type="title" idx="6" hasCustomPrompt="1"/>
          </p:nvPr>
        </p:nvSpPr>
        <p:spPr>
          <a:xfrm>
            <a:off x="4955868" y="3584728"/>
            <a:ext cx="2619900" cy="99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622" name="Google Shape;622;p32"/>
          <p:cNvSpPr txBox="1">
            <a:spLocks noGrp="1"/>
          </p:cNvSpPr>
          <p:nvPr>
            <p:ph type="subTitle" idx="7"/>
          </p:nvPr>
        </p:nvSpPr>
        <p:spPr>
          <a:xfrm>
            <a:off x="4955868" y="5094945"/>
            <a:ext cx="2619900" cy="8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32"/>
          <p:cNvSpPr txBox="1">
            <a:spLocks noGrp="1"/>
          </p:cNvSpPr>
          <p:nvPr>
            <p:ph type="subTitle" idx="8"/>
          </p:nvPr>
        </p:nvSpPr>
        <p:spPr>
          <a:xfrm>
            <a:off x="1568231" y="1993067"/>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4" name="Google Shape;624;p32"/>
          <p:cNvSpPr txBox="1">
            <a:spLocks noGrp="1"/>
          </p:cNvSpPr>
          <p:nvPr>
            <p:ph type="subTitle" idx="9"/>
          </p:nvPr>
        </p:nvSpPr>
        <p:spPr>
          <a:xfrm>
            <a:off x="4955881" y="1993067"/>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5" name="Google Shape;625;p32"/>
          <p:cNvSpPr txBox="1">
            <a:spLocks noGrp="1"/>
          </p:cNvSpPr>
          <p:nvPr>
            <p:ph type="subTitle" idx="13"/>
          </p:nvPr>
        </p:nvSpPr>
        <p:spPr>
          <a:xfrm>
            <a:off x="1568231" y="4684733"/>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6" name="Google Shape;626;p32"/>
          <p:cNvSpPr txBox="1">
            <a:spLocks noGrp="1"/>
          </p:cNvSpPr>
          <p:nvPr>
            <p:ph type="subTitle" idx="14"/>
          </p:nvPr>
        </p:nvSpPr>
        <p:spPr>
          <a:xfrm>
            <a:off x="4955881" y="4684733"/>
            <a:ext cx="2619900" cy="536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601965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627"/>
        <p:cNvGrpSpPr/>
        <p:nvPr/>
      </p:nvGrpSpPr>
      <p:grpSpPr>
        <a:xfrm>
          <a:off x="0" y="0"/>
          <a:ext cx="0" cy="0"/>
          <a:chOff x="0" y="0"/>
          <a:chExt cx="0" cy="0"/>
        </a:xfrm>
      </p:grpSpPr>
      <p:grpSp>
        <p:nvGrpSpPr>
          <p:cNvPr id="628" name="Google Shape;628;p33"/>
          <p:cNvGrpSpPr/>
          <p:nvPr/>
        </p:nvGrpSpPr>
        <p:grpSpPr>
          <a:xfrm rot="-5400000" flipH="1">
            <a:off x="-6572084" y="3340159"/>
            <a:ext cx="13781495" cy="794623"/>
            <a:chOff x="80650" y="2722550"/>
            <a:chExt cx="8030550" cy="617375"/>
          </a:xfrm>
        </p:grpSpPr>
        <p:sp>
          <p:nvSpPr>
            <p:cNvPr id="629" name="Google Shape;629;p33"/>
            <p:cNvSpPr/>
            <p:nvPr/>
          </p:nvSpPr>
          <p:spPr>
            <a:xfrm>
              <a:off x="81100" y="2722550"/>
              <a:ext cx="8014950" cy="569200"/>
            </a:xfrm>
            <a:custGeom>
              <a:avLst/>
              <a:gdLst/>
              <a:ahLst/>
              <a:cxnLst/>
              <a:rect l="l" t="t" r="r" b="b"/>
              <a:pathLst>
                <a:path w="320598" h="22768" fill="none" extrusionOk="0">
                  <a:moveTo>
                    <a:pt x="0" y="22768"/>
                  </a:moveTo>
                  <a:cubicBezTo>
                    <a:pt x="18271" y="15524"/>
                    <a:pt x="45874" y="10670"/>
                    <a:pt x="69158" y="8886"/>
                  </a:cubicBezTo>
                  <a:cubicBezTo>
                    <a:pt x="98938" y="6585"/>
                    <a:pt x="117173" y="9047"/>
                    <a:pt x="136086" y="12098"/>
                  </a:cubicBezTo>
                  <a:cubicBezTo>
                    <a:pt x="152716" y="14792"/>
                    <a:pt x="173288" y="16559"/>
                    <a:pt x="199196" y="13722"/>
                  </a:cubicBezTo>
                  <a:cubicBezTo>
                    <a:pt x="214291" y="12062"/>
                    <a:pt x="229439" y="8173"/>
                    <a:pt x="243731" y="5353"/>
                  </a:cubicBezTo>
                  <a:cubicBezTo>
                    <a:pt x="258879" y="2356"/>
                    <a:pt x="274581" y="1035"/>
                    <a:pt x="289051" y="465"/>
                  </a:cubicBezTo>
                  <a:cubicBezTo>
                    <a:pt x="301309" y="1"/>
                    <a:pt x="312425" y="554"/>
                    <a:pt x="320597" y="1553"/>
                  </a:cubicBezTo>
                </a:path>
              </a:pathLst>
            </a:custGeom>
            <a:noFill/>
            <a:ln w="28575" cap="flat" cmpd="sng">
              <a:solidFill>
                <a:schemeClr val="dk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0" name="Google Shape;630;p33"/>
            <p:cNvSpPr/>
            <p:nvPr/>
          </p:nvSpPr>
          <p:spPr>
            <a:xfrm>
              <a:off x="89125" y="2831400"/>
              <a:ext cx="7821350" cy="508525"/>
            </a:xfrm>
            <a:custGeom>
              <a:avLst/>
              <a:gdLst/>
              <a:ahLst/>
              <a:cxnLst/>
              <a:rect l="l" t="t" r="r" b="b"/>
              <a:pathLst>
                <a:path w="312854" h="20341" fill="none" extrusionOk="0">
                  <a:moveTo>
                    <a:pt x="1" y="20341"/>
                  </a:moveTo>
                  <a:cubicBezTo>
                    <a:pt x="17968" y="13186"/>
                    <a:pt x="45178" y="8493"/>
                    <a:pt x="67999" y="6780"/>
                  </a:cubicBezTo>
                  <a:cubicBezTo>
                    <a:pt x="97207" y="4604"/>
                    <a:pt x="114675" y="7066"/>
                    <a:pt x="132678" y="10278"/>
                  </a:cubicBezTo>
                  <a:cubicBezTo>
                    <a:pt x="149718" y="13293"/>
                    <a:pt x="171129" y="15309"/>
                    <a:pt x="198304" y="12437"/>
                  </a:cubicBezTo>
                  <a:cubicBezTo>
                    <a:pt x="212703" y="10920"/>
                    <a:pt x="227209" y="7316"/>
                    <a:pt x="240858" y="4746"/>
                  </a:cubicBezTo>
                  <a:cubicBezTo>
                    <a:pt x="255454" y="2016"/>
                    <a:pt x="270442" y="874"/>
                    <a:pt x="284341" y="393"/>
                  </a:cubicBezTo>
                  <a:cubicBezTo>
                    <a:pt x="295564" y="0"/>
                    <a:pt x="305788" y="553"/>
                    <a:pt x="312854" y="1535"/>
                  </a:cubicBezTo>
                </a:path>
              </a:pathLst>
            </a:custGeom>
            <a:noFill/>
            <a:ln w="28575" cap="flat" cmpd="sng">
              <a:solidFill>
                <a:schemeClr val="accent1"/>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1" name="Google Shape;631;p33"/>
            <p:cNvSpPr/>
            <p:nvPr/>
          </p:nvSpPr>
          <p:spPr>
            <a:xfrm>
              <a:off x="80650" y="2991525"/>
              <a:ext cx="8030550" cy="332350"/>
            </a:xfrm>
            <a:custGeom>
              <a:avLst/>
              <a:gdLst/>
              <a:ahLst/>
              <a:cxnLst/>
              <a:rect l="l" t="t" r="r" b="b"/>
              <a:pathLst>
                <a:path w="321222" h="13294" fill="none" extrusionOk="0">
                  <a:moveTo>
                    <a:pt x="1" y="11741"/>
                  </a:moveTo>
                  <a:cubicBezTo>
                    <a:pt x="18557" y="5318"/>
                    <a:pt x="46356" y="1696"/>
                    <a:pt x="69712" y="964"/>
                  </a:cubicBezTo>
                  <a:cubicBezTo>
                    <a:pt x="99563" y="1"/>
                    <a:pt x="117673" y="3266"/>
                    <a:pt x="136425" y="7173"/>
                  </a:cubicBezTo>
                  <a:cubicBezTo>
                    <a:pt x="152912" y="10617"/>
                    <a:pt x="173378" y="13293"/>
                    <a:pt x="199392" y="11616"/>
                  </a:cubicBezTo>
                  <a:cubicBezTo>
                    <a:pt x="214558" y="10635"/>
                    <a:pt x="229867" y="7423"/>
                    <a:pt x="244266" y="5246"/>
                  </a:cubicBezTo>
                  <a:cubicBezTo>
                    <a:pt x="259540" y="2945"/>
                    <a:pt x="275277" y="2320"/>
                    <a:pt x="289765" y="2409"/>
                  </a:cubicBezTo>
                  <a:cubicBezTo>
                    <a:pt x="302041" y="2481"/>
                    <a:pt x="313103" y="3534"/>
                    <a:pt x="321222" y="4890"/>
                  </a:cubicBezTo>
                </a:path>
              </a:pathLst>
            </a:custGeom>
            <a:noFill/>
            <a:ln w="28575" cap="flat" cmpd="sng">
              <a:solidFill>
                <a:schemeClr val="lt2"/>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32" name="Google Shape;632;p33"/>
          <p:cNvSpPr txBox="1">
            <a:spLocks noGrp="1"/>
          </p:cNvSpPr>
          <p:nvPr>
            <p:ph type="subTitle" idx="1"/>
          </p:nvPr>
        </p:nvSpPr>
        <p:spPr>
          <a:xfrm>
            <a:off x="1611950" y="5168697"/>
            <a:ext cx="17913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3" name="Google Shape;633;p33"/>
          <p:cNvSpPr txBox="1">
            <a:spLocks noGrp="1"/>
          </p:cNvSpPr>
          <p:nvPr>
            <p:ph type="title" hasCustomPrompt="1"/>
          </p:nvPr>
        </p:nvSpPr>
        <p:spPr>
          <a:xfrm>
            <a:off x="1748988" y="2681289"/>
            <a:ext cx="1517400" cy="100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34" name="Google Shape;634;p33"/>
          <p:cNvSpPr txBox="1">
            <a:spLocks noGrp="1"/>
          </p:cNvSpPr>
          <p:nvPr>
            <p:ph type="subTitle" idx="2"/>
          </p:nvPr>
        </p:nvSpPr>
        <p:spPr>
          <a:xfrm>
            <a:off x="3676351" y="5168721"/>
            <a:ext cx="17913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5" name="Google Shape;635;p33"/>
          <p:cNvSpPr txBox="1">
            <a:spLocks noGrp="1"/>
          </p:cNvSpPr>
          <p:nvPr>
            <p:ph type="title" idx="3" hasCustomPrompt="1"/>
          </p:nvPr>
        </p:nvSpPr>
        <p:spPr>
          <a:xfrm>
            <a:off x="3813400" y="2681289"/>
            <a:ext cx="1517400" cy="100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36" name="Google Shape;636;p33"/>
          <p:cNvSpPr txBox="1">
            <a:spLocks noGrp="1"/>
          </p:cNvSpPr>
          <p:nvPr>
            <p:ph type="subTitle" idx="4"/>
          </p:nvPr>
        </p:nvSpPr>
        <p:spPr>
          <a:xfrm>
            <a:off x="1611939" y="4664677"/>
            <a:ext cx="1791300" cy="608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637" name="Google Shape;637;p33"/>
          <p:cNvSpPr txBox="1">
            <a:spLocks noGrp="1"/>
          </p:cNvSpPr>
          <p:nvPr>
            <p:ph type="subTitle" idx="5"/>
          </p:nvPr>
        </p:nvSpPr>
        <p:spPr>
          <a:xfrm>
            <a:off x="3676342" y="4665775"/>
            <a:ext cx="1791300" cy="608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638" name="Google Shape;638;p33"/>
          <p:cNvSpPr txBox="1">
            <a:spLocks noGrp="1"/>
          </p:cNvSpPr>
          <p:nvPr>
            <p:ph type="ctrTitle" idx="6"/>
          </p:nvPr>
        </p:nvSpPr>
        <p:spPr>
          <a:xfrm>
            <a:off x="713250" y="722796"/>
            <a:ext cx="77175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39" name="Google Shape;639;p33"/>
          <p:cNvSpPr txBox="1">
            <a:spLocks noGrp="1"/>
          </p:cNvSpPr>
          <p:nvPr>
            <p:ph type="subTitle" idx="7"/>
          </p:nvPr>
        </p:nvSpPr>
        <p:spPr>
          <a:xfrm>
            <a:off x="5740752" y="5168721"/>
            <a:ext cx="1791300" cy="826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0" name="Google Shape;640;p33"/>
          <p:cNvSpPr txBox="1">
            <a:spLocks noGrp="1"/>
          </p:cNvSpPr>
          <p:nvPr>
            <p:ph type="title" idx="8" hasCustomPrompt="1"/>
          </p:nvPr>
        </p:nvSpPr>
        <p:spPr>
          <a:xfrm>
            <a:off x="5877800" y="2681289"/>
            <a:ext cx="1517400" cy="100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41" name="Google Shape;641;p33"/>
          <p:cNvSpPr txBox="1">
            <a:spLocks noGrp="1"/>
          </p:cNvSpPr>
          <p:nvPr>
            <p:ph type="subTitle" idx="9"/>
          </p:nvPr>
        </p:nvSpPr>
        <p:spPr>
          <a:xfrm>
            <a:off x="5740742" y="4665775"/>
            <a:ext cx="1791300" cy="608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000">
                <a:solidFill>
                  <a:schemeClr val="dk1"/>
                </a:solidFill>
                <a:latin typeface="Raleway SemiBold"/>
                <a:ea typeface="Raleway SemiBold"/>
                <a:cs typeface="Raleway SemiBold"/>
                <a:sym typeface="Raleway SemiBold"/>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Tree>
    <p:extLst>
      <p:ext uri="{BB962C8B-B14F-4D97-AF65-F5344CB8AC3E}">
        <p14:creationId xmlns:p14="http://schemas.microsoft.com/office/powerpoint/2010/main" val="17678963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42"/>
        <p:cNvGrpSpPr/>
        <p:nvPr/>
      </p:nvGrpSpPr>
      <p:grpSpPr>
        <a:xfrm>
          <a:off x="0" y="0"/>
          <a:ext cx="0" cy="0"/>
          <a:chOff x="0" y="0"/>
          <a:chExt cx="0" cy="0"/>
        </a:xfrm>
      </p:grpSpPr>
      <p:sp>
        <p:nvSpPr>
          <p:cNvPr id="643" name="Google Shape;643;p34"/>
          <p:cNvSpPr txBox="1"/>
          <p:nvPr/>
        </p:nvSpPr>
        <p:spPr>
          <a:xfrm>
            <a:off x="715975" y="5315733"/>
            <a:ext cx="4097700" cy="676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1100" b="1">
                <a:solidFill>
                  <a:schemeClr val="dk1"/>
                </a:solidFill>
                <a:latin typeface="Assistant"/>
                <a:ea typeface="Assistant"/>
                <a:cs typeface="Assistant"/>
                <a:sym typeface="Assistant"/>
              </a:rPr>
              <a:t>CREDITS:</a:t>
            </a:r>
            <a:r>
              <a:rPr lang="en" sz="1100">
                <a:solidFill>
                  <a:schemeClr val="dk1"/>
                </a:solidFill>
                <a:latin typeface="Assistant"/>
                <a:ea typeface="Assistant"/>
                <a:cs typeface="Assistant"/>
                <a:sym typeface="Assistant"/>
              </a:rPr>
              <a:t> This presentation template was created by </a:t>
            </a:r>
            <a:r>
              <a:rPr lang="en" sz="1100" b="1" u="sng">
                <a:solidFill>
                  <a:schemeClr val="dk2"/>
                </a:solid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100">
                <a:solidFill>
                  <a:schemeClr val="dk1"/>
                </a:solidFill>
                <a:latin typeface="Assistant"/>
                <a:ea typeface="Assistant"/>
                <a:cs typeface="Assistant"/>
                <a:sym typeface="Assistant"/>
              </a:rPr>
              <a:t>, including icons by </a:t>
            </a:r>
            <a:r>
              <a:rPr lang="en" sz="1100" b="1" u="sng">
                <a:solidFill>
                  <a:schemeClr val="dk2"/>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a:solidFill>
                  <a:schemeClr val="dk1"/>
                </a:solidFill>
                <a:latin typeface="Assistant"/>
                <a:ea typeface="Assistant"/>
                <a:cs typeface="Assistant"/>
                <a:sym typeface="Assistant"/>
              </a:rPr>
              <a:t>, infographics &amp; images by </a:t>
            </a:r>
            <a:r>
              <a:rPr lang="en" sz="1100" b="1" u="sng">
                <a:solidFill>
                  <a:schemeClr val="dk2"/>
                </a:solid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r>
              <a:rPr lang="en" sz="1100">
                <a:solidFill>
                  <a:schemeClr val="dk1"/>
                </a:solidFill>
                <a:latin typeface="Assistant"/>
                <a:ea typeface="Assistant"/>
                <a:cs typeface="Assistant"/>
                <a:sym typeface="Assistant"/>
              </a:rPr>
              <a:t> </a:t>
            </a:r>
            <a:endParaRPr sz="1100">
              <a:solidFill>
                <a:schemeClr val="dk1"/>
              </a:solidFill>
              <a:latin typeface="Assistant"/>
              <a:ea typeface="Assistant"/>
              <a:cs typeface="Assistant"/>
              <a:sym typeface="Assistant"/>
            </a:endParaRPr>
          </a:p>
        </p:txBody>
      </p:sp>
      <p:sp>
        <p:nvSpPr>
          <p:cNvPr id="644" name="Google Shape;644;p34"/>
          <p:cNvSpPr txBox="1">
            <a:spLocks noGrp="1"/>
          </p:cNvSpPr>
          <p:nvPr>
            <p:ph type="ctrTitle"/>
          </p:nvPr>
        </p:nvSpPr>
        <p:spPr>
          <a:xfrm>
            <a:off x="715975" y="751567"/>
            <a:ext cx="4097700" cy="1125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5200"/>
              <a:buNone/>
              <a:defRPr sz="4400" b="1">
                <a:solidFill>
                  <a:schemeClr val="dk1"/>
                </a:solidFill>
                <a:latin typeface="Raleway"/>
                <a:ea typeface="Raleway"/>
                <a:cs typeface="Raleway"/>
                <a:sym typeface="Raleway"/>
              </a:defRPr>
            </a:lvl1pPr>
            <a:lvl2pPr lvl="1"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2pPr>
            <a:lvl3pPr lvl="2"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3pPr>
            <a:lvl4pPr lvl="3"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4pPr>
            <a:lvl5pPr lvl="4"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5pPr>
            <a:lvl6pPr lvl="5"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6pPr>
            <a:lvl7pPr lvl="6"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7pPr>
            <a:lvl8pPr lvl="7"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8pPr>
            <a:lvl9pPr lvl="8"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9pPr>
          </a:lstStyle>
          <a:p>
            <a:endParaRPr/>
          </a:p>
        </p:txBody>
      </p:sp>
      <p:sp>
        <p:nvSpPr>
          <p:cNvPr id="645" name="Google Shape;645;p34"/>
          <p:cNvSpPr txBox="1">
            <a:spLocks noGrp="1"/>
          </p:cNvSpPr>
          <p:nvPr>
            <p:ph type="subTitle" idx="1"/>
          </p:nvPr>
        </p:nvSpPr>
        <p:spPr>
          <a:xfrm>
            <a:off x="715975" y="1914567"/>
            <a:ext cx="4097700" cy="166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Poppins Black"/>
              <a:buNone/>
              <a:defRPr sz="2000"/>
            </a:lvl1pPr>
            <a:lvl2pPr lvl="1"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2pPr>
            <a:lvl3pPr lvl="2"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3pPr>
            <a:lvl4pPr lvl="3"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4pPr>
            <a:lvl5pPr lvl="4"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5pPr>
            <a:lvl6pPr lvl="5"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6pPr>
            <a:lvl7pPr lvl="6"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7pPr>
            <a:lvl8pPr lvl="7"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8pPr>
            <a:lvl9pPr lvl="8"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9pPr>
          </a:lstStyle>
          <a:p>
            <a:endParaRPr/>
          </a:p>
        </p:txBody>
      </p:sp>
    </p:spTree>
    <p:extLst>
      <p:ext uri="{BB962C8B-B14F-4D97-AF65-F5344CB8AC3E}">
        <p14:creationId xmlns:p14="http://schemas.microsoft.com/office/powerpoint/2010/main" val="22985412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46"/>
        <p:cNvGrpSpPr/>
        <p:nvPr/>
      </p:nvGrpSpPr>
      <p:grpSpPr>
        <a:xfrm>
          <a:off x="0" y="0"/>
          <a:ext cx="0" cy="0"/>
          <a:chOff x="0" y="0"/>
          <a:chExt cx="0" cy="0"/>
        </a:xfrm>
      </p:grpSpPr>
      <p:grpSp>
        <p:nvGrpSpPr>
          <p:cNvPr id="647" name="Google Shape;647;p35"/>
          <p:cNvGrpSpPr/>
          <p:nvPr/>
        </p:nvGrpSpPr>
        <p:grpSpPr>
          <a:xfrm>
            <a:off x="-2044471" y="-4525628"/>
            <a:ext cx="5391317" cy="14266120"/>
            <a:chOff x="152356" y="-3840200"/>
            <a:chExt cx="4035719" cy="10699590"/>
          </a:xfrm>
        </p:grpSpPr>
        <p:sp>
          <p:nvSpPr>
            <p:cNvPr id="648" name="Google Shape;648;p35"/>
            <p:cNvSpPr/>
            <p:nvPr/>
          </p:nvSpPr>
          <p:spPr>
            <a:xfrm rot="5400000">
              <a:off x="-2824950" y="-361050"/>
              <a:ext cx="10381625" cy="3644425"/>
            </a:xfrm>
            <a:custGeom>
              <a:avLst/>
              <a:gdLst/>
              <a:ahLst/>
              <a:cxnLst/>
              <a:rect l="l" t="t" r="r" b="b"/>
              <a:pathLst>
                <a:path w="271486" h="95304" fill="none" extrusionOk="0">
                  <a:moveTo>
                    <a:pt x="0" y="8850"/>
                  </a:moveTo>
                  <a:cubicBezTo>
                    <a:pt x="35515" y="0"/>
                    <a:pt x="60369" y="12267"/>
                    <a:pt x="74000" y="33044"/>
                  </a:cubicBezTo>
                  <a:cubicBezTo>
                    <a:pt x="81601" y="44614"/>
                    <a:pt x="85018" y="58691"/>
                    <a:pt x="84884" y="71886"/>
                  </a:cubicBezTo>
                  <a:cubicBezTo>
                    <a:pt x="84625" y="95303"/>
                    <a:pt x="104153" y="72572"/>
                    <a:pt x="131050" y="52946"/>
                  </a:cubicBezTo>
                  <a:cubicBezTo>
                    <a:pt x="145859" y="42134"/>
                    <a:pt x="163871" y="37727"/>
                    <a:pt x="179777" y="38940"/>
                  </a:cubicBezTo>
                  <a:cubicBezTo>
                    <a:pt x="192784" y="39939"/>
                    <a:pt x="204256" y="45274"/>
                    <a:pt x="211313" y="54311"/>
                  </a:cubicBezTo>
                  <a:cubicBezTo>
                    <a:pt x="227112" y="74553"/>
                    <a:pt x="238558" y="91690"/>
                    <a:pt x="271485" y="9244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9" name="Google Shape;649;p35"/>
            <p:cNvSpPr/>
            <p:nvPr/>
          </p:nvSpPr>
          <p:spPr>
            <a:xfrm rot="5400000">
              <a:off x="-3077429" y="-280536"/>
              <a:ext cx="10396309" cy="3487832"/>
            </a:xfrm>
            <a:custGeom>
              <a:avLst/>
              <a:gdLst/>
              <a:ahLst/>
              <a:cxnLst/>
              <a:rect l="l" t="t" r="r" b="b"/>
              <a:pathLst>
                <a:path w="271870" h="91209" fill="none" extrusionOk="0">
                  <a:moveTo>
                    <a:pt x="0" y="8457"/>
                  </a:moveTo>
                  <a:cubicBezTo>
                    <a:pt x="33900" y="0"/>
                    <a:pt x="58951" y="10304"/>
                    <a:pt x="73661" y="30733"/>
                  </a:cubicBezTo>
                  <a:cubicBezTo>
                    <a:pt x="81610" y="41759"/>
                    <a:pt x="85205" y="55542"/>
                    <a:pt x="85526" y="68406"/>
                  </a:cubicBezTo>
                  <a:cubicBezTo>
                    <a:pt x="86044" y="91208"/>
                    <a:pt x="105295" y="69976"/>
                    <a:pt x="131764" y="51492"/>
                  </a:cubicBezTo>
                  <a:cubicBezTo>
                    <a:pt x="146430" y="41251"/>
                    <a:pt x="164255" y="36942"/>
                    <a:pt x="180170" y="37665"/>
                  </a:cubicBezTo>
                  <a:cubicBezTo>
                    <a:pt x="193043" y="38244"/>
                    <a:pt x="204399" y="43276"/>
                    <a:pt x="211563" y="51840"/>
                  </a:cubicBezTo>
                  <a:cubicBezTo>
                    <a:pt x="227701" y="71101"/>
                    <a:pt x="239611" y="87970"/>
                    <a:pt x="271869" y="8828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0" name="Google Shape;650;p35"/>
            <p:cNvSpPr/>
            <p:nvPr/>
          </p:nvSpPr>
          <p:spPr>
            <a:xfrm rot="5400000">
              <a:off x="-2872709" y="-200021"/>
              <a:ext cx="10410649" cy="3330895"/>
            </a:xfrm>
            <a:custGeom>
              <a:avLst/>
              <a:gdLst/>
              <a:ahLst/>
              <a:cxnLst/>
              <a:rect l="l" t="t" r="r" b="b"/>
              <a:pathLst>
                <a:path w="272245" h="87105" fill="none" extrusionOk="0">
                  <a:moveTo>
                    <a:pt x="1" y="8047"/>
                  </a:moveTo>
                  <a:cubicBezTo>
                    <a:pt x="32295" y="0"/>
                    <a:pt x="57497" y="8315"/>
                    <a:pt x="73323" y="28405"/>
                  </a:cubicBezTo>
                  <a:cubicBezTo>
                    <a:pt x="81601" y="38914"/>
                    <a:pt x="85393" y="52393"/>
                    <a:pt x="86169" y="64918"/>
                  </a:cubicBezTo>
                  <a:cubicBezTo>
                    <a:pt x="87463" y="87105"/>
                    <a:pt x="106438" y="67372"/>
                    <a:pt x="132478" y="50020"/>
                  </a:cubicBezTo>
                  <a:cubicBezTo>
                    <a:pt x="147002" y="40350"/>
                    <a:pt x="164638" y="36148"/>
                    <a:pt x="180554" y="36371"/>
                  </a:cubicBezTo>
                  <a:cubicBezTo>
                    <a:pt x="193293" y="36549"/>
                    <a:pt x="204542" y="41269"/>
                    <a:pt x="211822" y="49351"/>
                  </a:cubicBezTo>
                  <a:cubicBezTo>
                    <a:pt x="228281" y="67639"/>
                    <a:pt x="240664" y="84250"/>
                    <a:pt x="272244" y="8409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1" name="Google Shape;651;p35"/>
            <p:cNvSpPr/>
            <p:nvPr/>
          </p:nvSpPr>
          <p:spPr>
            <a:xfrm rot="5400000">
              <a:off x="-3072523" y="-38687"/>
              <a:ext cx="10439291" cy="3017060"/>
            </a:xfrm>
            <a:custGeom>
              <a:avLst/>
              <a:gdLst/>
              <a:ahLst/>
              <a:cxnLst/>
              <a:rect l="l" t="t" r="r" b="b"/>
              <a:pathLst>
                <a:path w="272994" h="78898" fill="none" extrusionOk="0">
                  <a:moveTo>
                    <a:pt x="1" y="7244"/>
                  </a:moveTo>
                  <a:cubicBezTo>
                    <a:pt x="29057" y="0"/>
                    <a:pt x="54464" y="4345"/>
                    <a:pt x="72636" y="23775"/>
                  </a:cubicBezTo>
                  <a:cubicBezTo>
                    <a:pt x="81486" y="33231"/>
                    <a:pt x="85803" y="46086"/>
                    <a:pt x="87445" y="57942"/>
                  </a:cubicBezTo>
                  <a:cubicBezTo>
                    <a:pt x="90353" y="78897"/>
                    <a:pt x="108731" y="62171"/>
                    <a:pt x="133906" y="47103"/>
                  </a:cubicBezTo>
                  <a:cubicBezTo>
                    <a:pt x="148153" y="38575"/>
                    <a:pt x="165388" y="34587"/>
                    <a:pt x="181312" y="33793"/>
                  </a:cubicBezTo>
                  <a:cubicBezTo>
                    <a:pt x="193784" y="33177"/>
                    <a:pt x="204828" y="37254"/>
                    <a:pt x="212331" y="44400"/>
                  </a:cubicBezTo>
                  <a:cubicBezTo>
                    <a:pt x="229468" y="60725"/>
                    <a:pt x="242751" y="76810"/>
                    <a:pt x="272994" y="7574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2" name="Google Shape;652;p35"/>
            <p:cNvSpPr/>
            <p:nvPr/>
          </p:nvSpPr>
          <p:spPr>
            <a:xfrm rot="5400000">
              <a:off x="-3172583" y="41847"/>
              <a:ext cx="10453936" cy="2860467"/>
            </a:xfrm>
            <a:custGeom>
              <a:avLst/>
              <a:gdLst/>
              <a:ahLst/>
              <a:cxnLst/>
              <a:rect l="l" t="t" r="r" b="b"/>
              <a:pathLst>
                <a:path w="273377" h="74803" fill="none" extrusionOk="0">
                  <a:moveTo>
                    <a:pt x="0" y="6843"/>
                  </a:moveTo>
                  <a:cubicBezTo>
                    <a:pt x="27450" y="0"/>
                    <a:pt x="52893" y="2364"/>
                    <a:pt x="72296" y="21455"/>
                  </a:cubicBezTo>
                  <a:cubicBezTo>
                    <a:pt x="81405" y="30412"/>
                    <a:pt x="85999" y="42946"/>
                    <a:pt x="88086" y="54463"/>
                  </a:cubicBezTo>
                  <a:cubicBezTo>
                    <a:pt x="91780" y="74803"/>
                    <a:pt x="109889" y="59584"/>
                    <a:pt x="134619" y="45640"/>
                  </a:cubicBezTo>
                  <a:cubicBezTo>
                    <a:pt x="148732" y="37691"/>
                    <a:pt x="165753" y="33820"/>
                    <a:pt x="181704" y="32508"/>
                  </a:cubicBezTo>
                  <a:cubicBezTo>
                    <a:pt x="194024" y="31500"/>
                    <a:pt x="204988" y="35256"/>
                    <a:pt x="212580" y="41920"/>
                  </a:cubicBezTo>
                  <a:cubicBezTo>
                    <a:pt x="230083" y="57273"/>
                    <a:pt x="243803" y="73090"/>
                    <a:pt x="273377" y="7157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3" name="Google Shape;653;p35"/>
            <p:cNvSpPr/>
            <p:nvPr/>
          </p:nvSpPr>
          <p:spPr>
            <a:xfrm rot="5400000">
              <a:off x="-3190325" y="173852"/>
              <a:ext cx="10482616" cy="2605329"/>
            </a:xfrm>
            <a:custGeom>
              <a:avLst/>
              <a:gdLst/>
              <a:ahLst/>
              <a:cxnLst/>
              <a:rect l="l" t="t" r="r" b="b"/>
              <a:pathLst>
                <a:path w="274127" h="68131" fill="none" extrusionOk="0">
                  <a:moveTo>
                    <a:pt x="0" y="7584"/>
                  </a:moveTo>
                  <a:cubicBezTo>
                    <a:pt x="24212" y="1544"/>
                    <a:pt x="49637" y="1"/>
                    <a:pt x="71610" y="18369"/>
                  </a:cubicBezTo>
                  <a:cubicBezTo>
                    <a:pt x="81164" y="26345"/>
                    <a:pt x="86383" y="38183"/>
                    <a:pt x="89362" y="49040"/>
                  </a:cubicBezTo>
                  <a:cubicBezTo>
                    <a:pt x="94617" y="68130"/>
                    <a:pt x="112236" y="55953"/>
                    <a:pt x="136037" y="44267"/>
                  </a:cubicBezTo>
                  <a:cubicBezTo>
                    <a:pt x="149901" y="37460"/>
                    <a:pt x="166494" y="33838"/>
                    <a:pt x="182462" y="31483"/>
                  </a:cubicBezTo>
                  <a:cubicBezTo>
                    <a:pt x="194506" y="29708"/>
                    <a:pt x="205291" y="32785"/>
                    <a:pt x="213088" y="38504"/>
                  </a:cubicBezTo>
                  <a:cubicBezTo>
                    <a:pt x="231314" y="51903"/>
                    <a:pt x="245900" y="67203"/>
                    <a:pt x="274126" y="647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4" name="Google Shape;654;p35"/>
            <p:cNvSpPr/>
            <p:nvPr/>
          </p:nvSpPr>
          <p:spPr>
            <a:xfrm rot="5400000">
              <a:off x="-3177686" y="217847"/>
              <a:ext cx="10497262" cy="2521737"/>
            </a:xfrm>
            <a:custGeom>
              <a:avLst/>
              <a:gdLst/>
              <a:ahLst/>
              <a:cxnLst/>
              <a:rect l="l" t="t" r="r" b="b"/>
              <a:pathLst>
                <a:path w="274510" h="65945" fill="none" extrusionOk="0">
                  <a:moveTo>
                    <a:pt x="1" y="9100"/>
                  </a:moveTo>
                  <a:cubicBezTo>
                    <a:pt x="22606" y="3462"/>
                    <a:pt x="47969" y="1"/>
                    <a:pt x="71271" y="17959"/>
                  </a:cubicBezTo>
                  <a:cubicBezTo>
                    <a:pt x="81021" y="25470"/>
                    <a:pt x="86570" y="36943"/>
                    <a:pt x="90005" y="47469"/>
                  </a:cubicBezTo>
                  <a:cubicBezTo>
                    <a:pt x="96036" y="65945"/>
                    <a:pt x="113423" y="55284"/>
                    <a:pt x="136751" y="44722"/>
                  </a:cubicBezTo>
                  <a:cubicBezTo>
                    <a:pt x="150499" y="38495"/>
                    <a:pt x="166860" y="34998"/>
                    <a:pt x="182846" y="32107"/>
                  </a:cubicBezTo>
                  <a:cubicBezTo>
                    <a:pt x="194756" y="29957"/>
                    <a:pt x="205461" y="32687"/>
                    <a:pt x="213347" y="37942"/>
                  </a:cubicBezTo>
                  <a:cubicBezTo>
                    <a:pt x="231948" y="50351"/>
                    <a:pt x="246944" y="65392"/>
                    <a:pt x="274510" y="6250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5" name="Google Shape;655;p35"/>
            <p:cNvSpPr/>
            <p:nvPr/>
          </p:nvSpPr>
          <p:spPr>
            <a:xfrm rot="5400000">
              <a:off x="-3165430" y="262530"/>
              <a:ext cx="10511947" cy="2436806"/>
            </a:xfrm>
            <a:custGeom>
              <a:avLst/>
              <a:gdLst/>
              <a:ahLst/>
              <a:cxnLst/>
              <a:rect l="l" t="t" r="r" b="b"/>
              <a:pathLst>
                <a:path w="274894" h="63724" fill="none" extrusionOk="0">
                  <a:moveTo>
                    <a:pt x="1" y="10581"/>
                  </a:moveTo>
                  <a:cubicBezTo>
                    <a:pt x="20992" y="5353"/>
                    <a:pt x="46265" y="0"/>
                    <a:pt x="70932" y="17530"/>
                  </a:cubicBezTo>
                  <a:cubicBezTo>
                    <a:pt x="80870" y="24587"/>
                    <a:pt x="86767" y="35676"/>
                    <a:pt x="90647" y="45872"/>
                  </a:cubicBezTo>
                  <a:cubicBezTo>
                    <a:pt x="97454" y="63723"/>
                    <a:pt x="114618" y="54606"/>
                    <a:pt x="137465" y="45141"/>
                  </a:cubicBezTo>
                  <a:cubicBezTo>
                    <a:pt x="151096" y="39503"/>
                    <a:pt x="167226" y="36139"/>
                    <a:pt x="183239" y="32705"/>
                  </a:cubicBezTo>
                  <a:cubicBezTo>
                    <a:pt x="194997" y="30189"/>
                    <a:pt x="205631" y="32553"/>
                    <a:pt x="213597" y="37353"/>
                  </a:cubicBezTo>
                  <a:cubicBezTo>
                    <a:pt x="232581" y="48763"/>
                    <a:pt x="247997" y="63563"/>
                    <a:pt x="274894" y="6020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6" name="Google Shape;656;p35"/>
            <p:cNvSpPr/>
            <p:nvPr/>
          </p:nvSpPr>
          <p:spPr>
            <a:xfrm rot="5400000">
              <a:off x="-2852943" y="303638"/>
              <a:ext cx="10525942" cy="2359026"/>
            </a:xfrm>
            <a:custGeom>
              <a:avLst/>
              <a:gdLst/>
              <a:ahLst/>
              <a:cxnLst/>
              <a:rect l="l" t="t" r="r" b="b"/>
              <a:pathLst>
                <a:path w="275260" h="61690" fill="none" extrusionOk="0">
                  <a:moveTo>
                    <a:pt x="1" y="12026"/>
                  </a:moveTo>
                  <a:cubicBezTo>
                    <a:pt x="19368" y="7200"/>
                    <a:pt x="44526" y="1"/>
                    <a:pt x="70584" y="17067"/>
                  </a:cubicBezTo>
                  <a:cubicBezTo>
                    <a:pt x="80692" y="23686"/>
                    <a:pt x="86945" y="34373"/>
                    <a:pt x="91281" y="44240"/>
                  </a:cubicBezTo>
                  <a:cubicBezTo>
                    <a:pt x="98864" y="61467"/>
                    <a:pt x="115805" y="53893"/>
                    <a:pt x="138170" y="45534"/>
                  </a:cubicBezTo>
                  <a:cubicBezTo>
                    <a:pt x="151694" y="40475"/>
                    <a:pt x="167592" y="37255"/>
                    <a:pt x="183614" y="33276"/>
                  </a:cubicBezTo>
                  <a:cubicBezTo>
                    <a:pt x="195229" y="30386"/>
                    <a:pt x="205791" y="32393"/>
                    <a:pt x="213847" y="36720"/>
                  </a:cubicBezTo>
                  <a:cubicBezTo>
                    <a:pt x="233224" y="47139"/>
                    <a:pt x="249041" y="61690"/>
                    <a:pt x="275260" y="57889"/>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7" name="Google Shape;657;p35"/>
            <p:cNvSpPr/>
            <p:nvPr/>
          </p:nvSpPr>
          <p:spPr>
            <a:xfrm rot="5400000">
              <a:off x="-3154339" y="342184"/>
              <a:ext cx="10540627" cy="2286370"/>
            </a:xfrm>
            <a:custGeom>
              <a:avLst/>
              <a:gdLst/>
              <a:ahLst/>
              <a:cxnLst/>
              <a:rect l="l" t="t" r="r" b="b"/>
              <a:pathLst>
                <a:path w="275644" h="59790" fill="none" extrusionOk="0">
                  <a:moveTo>
                    <a:pt x="1" y="13445"/>
                  </a:moveTo>
                  <a:cubicBezTo>
                    <a:pt x="17763" y="9020"/>
                    <a:pt x="42777" y="1"/>
                    <a:pt x="70245" y="16558"/>
                  </a:cubicBezTo>
                  <a:cubicBezTo>
                    <a:pt x="80522" y="22758"/>
                    <a:pt x="87133" y="33035"/>
                    <a:pt x="91932" y="42563"/>
                  </a:cubicBezTo>
                  <a:cubicBezTo>
                    <a:pt x="100282" y="59183"/>
                    <a:pt x="117018" y="53161"/>
                    <a:pt x="138884" y="45891"/>
                  </a:cubicBezTo>
                  <a:cubicBezTo>
                    <a:pt x="152310" y="41421"/>
                    <a:pt x="167966" y="38334"/>
                    <a:pt x="183998" y="33803"/>
                  </a:cubicBezTo>
                  <a:cubicBezTo>
                    <a:pt x="195479" y="30555"/>
                    <a:pt x="205970" y="32188"/>
                    <a:pt x="214106" y="36060"/>
                  </a:cubicBezTo>
                  <a:cubicBezTo>
                    <a:pt x="233875" y="45471"/>
                    <a:pt x="250094" y="59789"/>
                    <a:pt x="275643" y="5552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8" name="Google Shape;658;p35"/>
            <p:cNvSpPr/>
            <p:nvPr/>
          </p:nvSpPr>
          <p:spPr>
            <a:xfrm rot="5400000">
              <a:off x="-3149558" y="421686"/>
              <a:ext cx="10569612" cy="2135933"/>
            </a:xfrm>
            <a:custGeom>
              <a:avLst/>
              <a:gdLst/>
              <a:ahLst/>
              <a:cxnLst/>
              <a:rect l="l" t="t" r="r" b="b"/>
              <a:pathLst>
                <a:path w="276402" h="55856" fill="none" extrusionOk="0">
                  <a:moveTo>
                    <a:pt x="0" y="16148"/>
                  </a:moveTo>
                  <a:cubicBezTo>
                    <a:pt x="14533" y="12526"/>
                    <a:pt x="39226" y="1"/>
                    <a:pt x="69567" y="15434"/>
                  </a:cubicBezTo>
                  <a:cubicBezTo>
                    <a:pt x="80156" y="20823"/>
                    <a:pt x="87516" y="30243"/>
                    <a:pt x="93216" y="39102"/>
                  </a:cubicBezTo>
                  <a:cubicBezTo>
                    <a:pt x="103101" y="54482"/>
                    <a:pt x="119462" y="51609"/>
                    <a:pt x="140319" y="46470"/>
                  </a:cubicBezTo>
                  <a:cubicBezTo>
                    <a:pt x="153540" y="43214"/>
                    <a:pt x="168715" y="40404"/>
                    <a:pt x="184773" y="34730"/>
                  </a:cubicBezTo>
                  <a:cubicBezTo>
                    <a:pt x="195978" y="30778"/>
                    <a:pt x="206326" y="31635"/>
                    <a:pt x="214614" y="34606"/>
                  </a:cubicBezTo>
                  <a:cubicBezTo>
                    <a:pt x="235204" y="41974"/>
                    <a:pt x="252189" y="55855"/>
                    <a:pt x="276401" y="5068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9" name="Google Shape;659;p35"/>
            <p:cNvSpPr/>
            <p:nvPr/>
          </p:nvSpPr>
          <p:spPr>
            <a:xfrm rot="5400000">
              <a:off x="-3148353" y="463119"/>
              <a:ext cx="10583914" cy="2057809"/>
            </a:xfrm>
            <a:custGeom>
              <a:avLst/>
              <a:gdLst/>
              <a:ahLst/>
              <a:cxnLst/>
              <a:rect l="l" t="t" r="r" b="b"/>
              <a:pathLst>
                <a:path w="276776" h="53813" fill="none" extrusionOk="0">
                  <a:moveTo>
                    <a:pt x="0" y="17424"/>
                  </a:moveTo>
                  <a:cubicBezTo>
                    <a:pt x="12918" y="14203"/>
                    <a:pt x="37424" y="1"/>
                    <a:pt x="69219" y="14801"/>
                  </a:cubicBezTo>
                  <a:cubicBezTo>
                    <a:pt x="79969" y="19797"/>
                    <a:pt x="87685" y="28771"/>
                    <a:pt x="93850" y="37300"/>
                  </a:cubicBezTo>
                  <a:cubicBezTo>
                    <a:pt x="104502" y="52064"/>
                    <a:pt x="120675" y="50779"/>
                    <a:pt x="141024" y="46693"/>
                  </a:cubicBezTo>
                  <a:cubicBezTo>
                    <a:pt x="154147" y="44053"/>
                    <a:pt x="169090" y="41368"/>
                    <a:pt x="185148" y="35132"/>
                  </a:cubicBezTo>
                  <a:cubicBezTo>
                    <a:pt x="196219" y="30832"/>
                    <a:pt x="206496" y="31287"/>
                    <a:pt x="214864" y="33811"/>
                  </a:cubicBezTo>
                  <a:cubicBezTo>
                    <a:pt x="235855" y="40136"/>
                    <a:pt x="253233" y="53812"/>
                    <a:pt x="276776" y="4818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0" name="Google Shape;660;p35"/>
            <p:cNvSpPr/>
            <p:nvPr/>
          </p:nvSpPr>
          <p:spPr>
            <a:xfrm rot="5400000">
              <a:off x="-3087696" y="578279"/>
              <a:ext cx="10627278" cy="1840797"/>
            </a:xfrm>
            <a:custGeom>
              <a:avLst/>
              <a:gdLst/>
              <a:ahLst/>
              <a:cxnLst/>
              <a:rect l="l" t="t" r="r" b="b"/>
              <a:pathLst>
                <a:path w="277910" h="48138" fill="none" extrusionOk="0">
                  <a:moveTo>
                    <a:pt x="1" y="20991"/>
                  </a:moveTo>
                  <a:cubicBezTo>
                    <a:pt x="8074" y="18984"/>
                    <a:pt x="32010" y="0"/>
                    <a:pt x="68193" y="12623"/>
                  </a:cubicBezTo>
                  <a:cubicBezTo>
                    <a:pt x="79416" y="16531"/>
                    <a:pt x="88230" y="24105"/>
                    <a:pt x="95768" y="31616"/>
                  </a:cubicBezTo>
                  <a:cubicBezTo>
                    <a:pt x="108713" y="44543"/>
                    <a:pt x="124360" y="48138"/>
                    <a:pt x="143157" y="47085"/>
                  </a:cubicBezTo>
                  <a:cubicBezTo>
                    <a:pt x="156012" y="46372"/>
                    <a:pt x="170241" y="44043"/>
                    <a:pt x="186299" y="36041"/>
                  </a:cubicBezTo>
                  <a:cubicBezTo>
                    <a:pt x="196978" y="30724"/>
                    <a:pt x="207023" y="29930"/>
                    <a:pt x="215623" y="31143"/>
                  </a:cubicBezTo>
                  <a:cubicBezTo>
                    <a:pt x="237845" y="34275"/>
                    <a:pt x="256374" y="47433"/>
                    <a:pt x="277909" y="4043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1" name="Google Shape;661;p35"/>
            <p:cNvSpPr/>
            <p:nvPr/>
          </p:nvSpPr>
          <p:spPr>
            <a:xfrm rot="5400000">
              <a:off x="-3201753" y="587150"/>
              <a:ext cx="10641580" cy="1827184"/>
            </a:xfrm>
            <a:custGeom>
              <a:avLst/>
              <a:gdLst/>
              <a:ahLst/>
              <a:cxnLst/>
              <a:rect l="l" t="t" r="r" b="b"/>
              <a:pathLst>
                <a:path w="278284" h="47782" fill="none" extrusionOk="0">
                  <a:moveTo>
                    <a:pt x="0" y="22098"/>
                  </a:moveTo>
                  <a:cubicBezTo>
                    <a:pt x="6459" y="20483"/>
                    <a:pt x="30207" y="0"/>
                    <a:pt x="67854" y="11803"/>
                  </a:cubicBezTo>
                  <a:cubicBezTo>
                    <a:pt x="79237" y="15371"/>
                    <a:pt x="88417" y="22464"/>
                    <a:pt x="96410" y="29636"/>
                  </a:cubicBezTo>
                  <a:cubicBezTo>
                    <a:pt x="110122" y="41956"/>
                    <a:pt x="125608" y="46193"/>
                    <a:pt x="143870" y="47130"/>
                  </a:cubicBezTo>
                  <a:cubicBezTo>
                    <a:pt x="156609" y="47781"/>
                    <a:pt x="170642" y="44855"/>
                    <a:pt x="186682" y="36264"/>
                  </a:cubicBezTo>
                  <a:cubicBezTo>
                    <a:pt x="197244" y="30600"/>
                    <a:pt x="207200" y="29386"/>
                    <a:pt x="215881" y="30171"/>
                  </a:cubicBezTo>
                  <a:cubicBezTo>
                    <a:pt x="238504" y="32214"/>
                    <a:pt x="257426" y="45212"/>
                    <a:pt x="278283" y="3775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2" name="Google Shape;662;p35"/>
            <p:cNvSpPr/>
            <p:nvPr/>
          </p:nvSpPr>
          <p:spPr>
            <a:xfrm rot="5400000">
              <a:off x="-3247641" y="589713"/>
              <a:ext cx="10656264" cy="1826495"/>
            </a:xfrm>
            <a:custGeom>
              <a:avLst/>
              <a:gdLst/>
              <a:ahLst/>
              <a:cxnLst/>
              <a:rect l="l" t="t" r="r" b="b"/>
              <a:pathLst>
                <a:path w="278668" h="47764" fill="none" extrusionOk="0">
                  <a:moveTo>
                    <a:pt x="0" y="23159"/>
                  </a:moveTo>
                  <a:cubicBezTo>
                    <a:pt x="4844" y="21955"/>
                    <a:pt x="28414" y="0"/>
                    <a:pt x="67515" y="10955"/>
                  </a:cubicBezTo>
                  <a:cubicBezTo>
                    <a:pt x="79068" y="14194"/>
                    <a:pt x="88604" y="20786"/>
                    <a:pt x="97052" y="27620"/>
                  </a:cubicBezTo>
                  <a:cubicBezTo>
                    <a:pt x="111522" y="39333"/>
                    <a:pt x="126795" y="46247"/>
                    <a:pt x="144584" y="47130"/>
                  </a:cubicBezTo>
                  <a:cubicBezTo>
                    <a:pt x="157234" y="47764"/>
                    <a:pt x="171052" y="45631"/>
                    <a:pt x="187066" y="36443"/>
                  </a:cubicBezTo>
                  <a:cubicBezTo>
                    <a:pt x="197512" y="30448"/>
                    <a:pt x="207370" y="28797"/>
                    <a:pt x="216139" y="29163"/>
                  </a:cubicBezTo>
                  <a:cubicBezTo>
                    <a:pt x="239156" y="30109"/>
                    <a:pt x="258470" y="42964"/>
                    <a:pt x="278667" y="3505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3" name="Google Shape;663;p35"/>
            <p:cNvSpPr/>
            <p:nvPr/>
          </p:nvSpPr>
          <p:spPr>
            <a:xfrm rot="5400000">
              <a:off x="-3307849" y="579292"/>
              <a:ext cx="10670222" cy="1851734"/>
            </a:xfrm>
            <a:custGeom>
              <a:avLst/>
              <a:gdLst/>
              <a:ahLst/>
              <a:cxnLst/>
              <a:rect l="l" t="t" r="r" b="b"/>
              <a:pathLst>
                <a:path w="279033" h="48424" fill="none" extrusionOk="0">
                  <a:moveTo>
                    <a:pt x="0" y="24185"/>
                  </a:moveTo>
                  <a:cubicBezTo>
                    <a:pt x="3221" y="23373"/>
                    <a:pt x="26621" y="0"/>
                    <a:pt x="67167" y="10063"/>
                  </a:cubicBezTo>
                  <a:cubicBezTo>
                    <a:pt x="78889" y="12971"/>
                    <a:pt x="88765" y="19082"/>
                    <a:pt x="97686" y="25559"/>
                  </a:cubicBezTo>
                  <a:cubicBezTo>
                    <a:pt x="112905" y="36692"/>
                    <a:pt x="127991" y="45265"/>
                    <a:pt x="145289" y="47094"/>
                  </a:cubicBezTo>
                  <a:cubicBezTo>
                    <a:pt x="157832" y="48423"/>
                    <a:pt x="171445" y="46371"/>
                    <a:pt x="187441" y="36576"/>
                  </a:cubicBezTo>
                  <a:cubicBezTo>
                    <a:pt x="197771" y="30251"/>
                    <a:pt x="207531" y="28297"/>
                    <a:pt x="216389" y="28101"/>
                  </a:cubicBezTo>
                  <a:cubicBezTo>
                    <a:pt x="239780" y="27575"/>
                    <a:pt x="259514" y="40671"/>
                    <a:pt x="279033" y="3229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4" name="Google Shape;664;p35"/>
            <p:cNvSpPr/>
            <p:nvPr/>
          </p:nvSpPr>
          <p:spPr>
            <a:xfrm rot="5400000">
              <a:off x="-3839689" y="151846"/>
              <a:ext cx="10699590" cy="2715499"/>
            </a:xfrm>
            <a:custGeom>
              <a:avLst/>
              <a:gdLst/>
              <a:ahLst/>
              <a:cxnLst/>
              <a:rect l="l" t="t" r="r" b="b"/>
              <a:pathLst>
                <a:path w="279801" h="71012" fill="none" extrusionOk="0">
                  <a:moveTo>
                    <a:pt x="1" y="26121"/>
                  </a:moveTo>
                  <a:cubicBezTo>
                    <a:pt x="1" y="26121"/>
                    <a:pt x="23080" y="0"/>
                    <a:pt x="66489" y="8163"/>
                  </a:cubicBezTo>
                  <a:cubicBezTo>
                    <a:pt x="114717" y="17236"/>
                    <a:pt x="138616" y="71011"/>
                    <a:pt x="188217" y="36746"/>
                  </a:cubicBezTo>
                  <a:cubicBezTo>
                    <a:pt x="225337" y="11098"/>
                    <a:pt x="254813" y="39440"/>
                    <a:pt x="279800" y="26683"/>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65" name="Google Shape;665;p35"/>
          <p:cNvGrpSpPr/>
          <p:nvPr/>
        </p:nvGrpSpPr>
        <p:grpSpPr>
          <a:xfrm rot="-1967336">
            <a:off x="1516563" y="1899270"/>
            <a:ext cx="11522080" cy="7894540"/>
            <a:chOff x="1287053" y="-3034385"/>
            <a:chExt cx="11523056" cy="5921406"/>
          </a:xfrm>
        </p:grpSpPr>
        <p:grpSp>
          <p:nvGrpSpPr>
            <p:cNvPr id="666" name="Google Shape;666;p35"/>
            <p:cNvGrpSpPr/>
            <p:nvPr/>
          </p:nvGrpSpPr>
          <p:grpSpPr>
            <a:xfrm>
              <a:off x="1287053" y="-3030034"/>
              <a:ext cx="11523056" cy="5917055"/>
              <a:chOff x="1287053" y="-3030034"/>
              <a:chExt cx="11523056" cy="5917055"/>
            </a:xfrm>
          </p:grpSpPr>
          <p:sp>
            <p:nvSpPr>
              <p:cNvPr id="667" name="Google Shape;667;p35"/>
              <p:cNvSpPr/>
              <p:nvPr/>
            </p:nvSpPr>
            <p:spPr>
              <a:xfrm rot="1626522" flipH="1">
                <a:off x="2622604" y="-2076704"/>
                <a:ext cx="8851954" cy="4073117"/>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8" name="Google Shape;668;p35"/>
              <p:cNvSpPr/>
              <p:nvPr/>
            </p:nvSpPr>
            <p:spPr>
              <a:xfrm rot="1626522" flipH="1">
                <a:off x="2648113" y="-2120576"/>
                <a:ext cx="8670050" cy="4066289"/>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9" name="Google Shape;669;p35"/>
              <p:cNvSpPr/>
              <p:nvPr/>
            </p:nvSpPr>
            <p:spPr>
              <a:xfrm rot="1626522" flipH="1">
                <a:off x="2673583" y="-2163828"/>
                <a:ext cx="8488855" cy="4058543"/>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0" name="Google Shape;670;p35"/>
              <p:cNvSpPr/>
              <p:nvPr/>
            </p:nvSpPr>
            <p:spPr>
              <a:xfrm rot="1626522" flipH="1">
                <a:off x="2698774" y="-2207225"/>
                <a:ext cx="8307739" cy="4051256"/>
              </a:xfrm>
              <a:custGeom>
                <a:avLst/>
                <a:gdLst/>
                <a:ahLst/>
                <a:cxnLst/>
                <a:rect l="l" t="t" r="r" b="b"/>
                <a:pathLst>
                  <a:path w="105546" h="79504" fill="none" extrusionOk="0">
                    <a:moveTo>
                      <a:pt x="105545" y="79504"/>
                    </a:moveTo>
                    <a:cubicBezTo>
                      <a:pt x="103306" y="78772"/>
                      <a:pt x="101290" y="77309"/>
                      <a:pt x="99238" y="75980"/>
                    </a:cubicBezTo>
                    <a:cubicBezTo>
                      <a:pt x="97338" y="74749"/>
                      <a:pt x="95384" y="73634"/>
                      <a:pt x="93368" y="72644"/>
                    </a:cubicBezTo>
                    <a:cubicBezTo>
                      <a:pt x="86472" y="69280"/>
                      <a:pt x="78934" y="67434"/>
                      <a:pt x="71217" y="66461"/>
                    </a:cubicBezTo>
                    <a:cubicBezTo>
                      <a:pt x="70218" y="66337"/>
                      <a:pt x="69228" y="66221"/>
                      <a:pt x="68229" y="66122"/>
                    </a:cubicBezTo>
                    <a:cubicBezTo>
                      <a:pt x="61609" y="65471"/>
                      <a:pt x="54651" y="66006"/>
                      <a:pt x="48165" y="64793"/>
                    </a:cubicBezTo>
                    <a:cubicBezTo>
                      <a:pt x="42768" y="63785"/>
                      <a:pt x="37067" y="61680"/>
                      <a:pt x="32428" y="58415"/>
                    </a:cubicBezTo>
                    <a:cubicBezTo>
                      <a:pt x="27807" y="55176"/>
                      <a:pt x="24399" y="50903"/>
                      <a:pt x="22044" y="45899"/>
                    </a:cubicBezTo>
                    <a:cubicBezTo>
                      <a:pt x="18119" y="37584"/>
                      <a:pt x="19297" y="27958"/>
                      <a:pt x="17111" y="19216"/>
                    </a:cubicBezTo>
                    <a:cubicBezTo>
                      <a:pt x="16986" y="18707"/>
                      <a:pt x="16843" y="18199"/>
                      <a:pt x="16692" y="17690"/>
                    </a:cubicBezTo>
                    <a:cubicBezTo>
                      <a:pt x="14265" y="9777"/>
                      <a:pt x="8814" y="1436"/>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1" name="Google Shape;671;p35"/>
              <p:cNvSpPr/>
              <p:nvPr/>
            </p:nvSpPr>
            <p:spPr>
              <a:xfrm rot="1626522" flipH="1">
                <a:off x="2724055" y="-2250779"/>
                <a:ext cx="8125835" cy="4044021"/>
              </a:xfrm>
              <a:custGeom>
                <a:avLst/>
                <a:gdLst/>
                <a:ahLst/>
                <a:cxnLst/>
                <a:rect l="l" t="t" r="r" b="b"/>
                <a:pathLst>
                  <a:path w="103235" h="79362" fill="none" extrusionOk="0">
                    <a:moveTo>
                      <a:pt x="103234" y="79361"/>
                    </a:moveTo>
                    <a:cubicBezTo>
                      <a:pt x="101102" y="78549"/>
                      <a:pt x="99166" y="77068"/>
                      <a:pt x="97186" y="75712"/>
                    </a:cubicBezTo>
                    <a:cubicBezTo>
                      <a:pt x="95357" y="74464"/>
                      <a:pt x="93466" y="73331"/>
                      <a:pt x="91503" y="72323"/>
                    </a:cubicBezTo>
                    <a:cubicBezTo>
                      <a:pt x="84804" y="68879"/>
                      <a:pt x="77381" y="67023"/>
                      <a:pt x="69798" y="66024"/>
                    </a:cubicBezTo>
                    <a:cubicBezTo>
                      <a:pt x="68817" y="65899"/>
                      <a:pt x="67845" y="65783"/>
                      <a:pt x="66863" y="65685"/>
                    </a:cubicBezTo>
                    <a:cubicBezTo>
                      <a:pt x="60351" y="65007"/>
                      <a:pt x="53517" y="65453"/>
                      <a:pt x="47148" y="64195"/>
                    </a:cubicBezTo>
                    <a:cubicBezTo>
                      <a:pt x="41715" y="63125"/>
                      <a:pt x="36032" y="60895"/>
                      <a:pt x="31545" y="57460"/>
                    </a:cubicBezTo>
                    <a:cubicBezTo>
                      <a:pt x="27084" y="54052"/>
                      <a:pt x="24016" y="49610"/>
                      <a:pt x="21794" y="44543"/>
                    </a:cubicBezTo>
                    <a:cubicBezTo>
                      <a:pt x="18217" y="36362"/>
                      <a:pt x="19180" y="27004"/>
                      <a:pt x="16932" y="18520"/>
                    </a:cubicBezTo>
                    <a:cubicBezTo>
                      <a:pt x="16798" y="18020"/>
                      <a:pt x="16656" y="17530"/>
                      <a:pt x="16504" y="17039"/>
                    </a:cubicBezTo>
                    <a:cubicBezTo>
                      <a:pt x="14015" y="9349"/>
                      <a:pt x="8582" y="1347"/>
                      <a:pt x="0"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2" name="Google Shape;672;p35"/>
              <p:cNvSpPr/>
              <p:nvPr/>
            </p:nvSpPr>
            <p:spPr>
              <a:xfrm rot="1626522" flipH="1">
                <a:off x="2774360" y="-2338047"/>
                <a:ext cx="7763524" cy="4029447"/>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3" name="Google Shape;673;p35"/>
              <p:cNvSpPr/>
              <p:nvPr/>
            </p:nvSpPr>
            <p:spPr>
              <a:xfrm rot="1626522" flipH="1">
                <a:off x="2824816" y="-2424874"/>
                <a:ext cx="7401212" cy="4014975"/>
              </a:xfrm>
              <a:custGeom>
                <a:avLst/>
                <a:gdLst/>
                <a:ahLst/>
                <a:cxnLst/>
                <a:rect l="l" t="t" r="r" b="b"/>
                <a:pathLst>
                  <a:path w="94029" h="78792" fill="none" extrusionOk="0">
                    <a:moveTo>
                      <a:pt x="94028" y="78791"/>
                    </a:moveTo>
                    <a:cubicBezTo>
                      <a:pt x="92298" y="77676"/>
                      <a:pt x="90692" y="76106"/>
                      <a:pt x="89015" y="74670"/>
                    </a:cubicBezTo>
                    <a:cubicBezTo>
                      <a:pt x="87454" y="73332"/>
                      <a:pt x="85821" y="72109"/>
                      <a:pt x="84081" y="71021"/>
                    </a:cubicBezTo>
                    <a:cubicBezTo>
                      <a:pt x="78158" y="67319"/>
                      <a:pt x="71199" y="65401"/>
                      <a:pt x="64152" y="64312"/>
                    </a:cubicBezTo>
                    <a:cubicBezTo>
                      <a:pt x="63251" y="64179"/>
                      <a:pt x="62341" y="64045"/>
                      <a:pt x="61422" y="63929"/>
                    </a:cubicBezTo>
                    <a:cubicBezTo>
                      <a:pt x="55347" y="63153"/>
                      <a:pt x="49022" y="63251"/>
                      <a:pt x="43107" y="61815"/>
                    </a:cubicBezTo>
                    <a:cubicBezTo>
                      <a:pt x="37558" y="60467"/>
                      <a:pt x="31929" y="57773"/>
                      <a:pt x="28057" y="53661"/>
                    </a:cubicBezTo>
                    <a:cubicBezTo>
                      <a:pt x="24203" y="49575"/>
                      <a:pt x="22473" y="44481"/>
                      <a:pt x="20858" y="39111"/>
                    </a:cubicBezTo>
                    <a:cubicBezTo>
                      <a:pt x="18574" y="31546"/>
                      <a:pt x="18770" y="23204"/>
                      <a:pt x="16237" y="15738"/>
                    </a:cubicBezTo>
                    <a:cubicBezTo>
                      <a:pt x="16094" y="15300"/>
                      <a:pt x="15934" y="14863"/>
                      <a:pt x="15764" y="14435"/>
                    </a:cubicBezTo>
                    <a:cubicBezTo>
                      <a:pt x="13052" y="7646"/>
                      <a:pt x="7682" y="1027"/>
                      <a:pt x="1"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4" name="Google Shape;674;p35"/>
              <p:cNvSpPr/>
              <p:nvPr/>
            </p:nvSpPr>
            <p:spPr>
              <a:xfrm rot="1626522" flipH="1">
                <a:off x="2850325" y="-2468287"/>
                <a:ext cx="7219309" cy="4007230"/>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5" name="Google Shape;675;p35"/>
              <p:cNvSpPr/>
              <p:nvPr/>
            </p:nvSpPr>
            <p:spPr>
              <a:xfrm rot="1626522" flipH="1">
                <a:off x="2875590" y="-2511666"/>
                <a:ext cx="7038114" cy="3999943"/>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6" name="Google Shape;676;p35"/>
              <p:cNvSpPr/>
              <p:nvPr/>
            </p:nvSpPr>
            <p:spPr>
              <a:xfrm rot="1626522" flipH="1">
                <a:off x="2900997" y="-2555552"/>
                <a:ext cx="6856368" cy="3993166"/>
              </a:xfrm>
              <a:custGeom>
                <a:avLst/>
                <a:gdLst/>
                <a:ahLst/>
                <a:cxnLst/>
                <a:rect l="l" t="t" r="r" b="b"/>
                <a:pathLst>
                  <a:path w="87107" h="78364" fill="none" extrusionOk="0">
                    <a:moveTo>
                      <a:pt x="87106" y="78363"/>
                    </a:moveTo>
                    <a:cubicBezTo>
                      <a:pt x="85688" y="77016"/>
                      <a:pt x="84332" y="75392"/>
                      <a:pt x="82869" y="73885"/>
                    </a:cubicBezTo>
                    <a:cubicBezTo>
                      <a:pt x="81521" y="72484"/>
                      <a:pt x="80085" y="71191"/>
                      <a:pt x="78506" y="70049"/>
                    </a:cubicBezTo>
                    <a:cubicBezTo>
                      <a:pt x="73154" y="66150"/>
                      <a:pt x="66543" y="64179"/>
                      <a:pt x="59915" y="63028"/>
                    </a:cubicBezTo>
                    <a:cubicBezTo>
                      <a:pt x="59058" y="62885"/>
                      <a:pt x="58193" y="62742"/>
                      <a:pt x="57337" y="62617"/>
                    </a:cubicBezTo>
                    <a:cubicBezTo>
                      <a:pt x="51582" y="61761"/>
                      <a:pt x="45641" y="61574"/>
                      <a:pt x="40065" y="60030"/>
                    </a:cubicBezTo>
                    <a:cubicBezTo>
                      <a:pt x="34436" y="58469"/>
                      <a:pt x="28834" y="55436"/>
                      <a:pt x="25426" y="50806"/>
                    </a:cubicBezTo>
                    <a:cubicBezTo>
                      <a:pt x="22036" y="46221"/>
                      <a:pt x="21242" y="40654"/>
                      <a:pt x="20136" y="35034"/>
                    </a:cubicBezTo>
                    <a:cubicBezTo>
                      <a:pt x="18744" y="27977"/>
                      <a:pt x="18441" y="20350"/>
                      <a:pt x="15711" y="13650"/>
                    </a:cubicBezTo>
                    <a:cubicBezTo>
                      <a:pt x="15550" y="13258"/>
                      <a:pt x="15381" y="12865"/>
                      <a:pt x="15202" y="12481"/>
                    </a:cubicBezTo>
                    <a:cubicBezTo>
                      <a:pt x="12321" y="6371"/>
                      <a:pt x="7004" y="78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7" name="Google Shape;677;p35"/>
              <p:cNvSpPr/>
              <p:nvPr/>
            </p:nvSpPr>
            <p:spPr>
              <a:xfrm rot="1626522" flipH="1">
                <a:off x="2951732" y="-2642184"/>
                <a:ext cx="6493978" cy="3978134"/>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8" name="Google Shape;678;p35"/>
              <p:cNvSpPr/>
              <p:nvPr/>
            </p:nvSpPr>
            <p:spPr>
              <a:xfrm rot="1626522" flipH="1">
                <a:off x="2977036" y="-2685724"/>
                <a:ext cx="6312074" cy="3970847"/>
              </a:xfrm>
              <a:custGeom>
                <a:avLst/>
                <a:gdLst/>
                <a:ahLst/>
                <a:cxnLst/>
                <a:rect l="l" t="t" r="r" b="b"/>
                <a:pathLst>
                  <a:path w="80192" h="77926" fill="none" extrusionOk="0">
                    <a:moveTo>
                      <a:pt x="80192" y="77926"/>
                    </a:moveTo>
                    <a:cubicBezTo>
                      <a:pt x="79086" y="76347"/>
                      <a:pt x="77970" y="74661"/>
                      <a:pt x="76739" y="73091"/>
                    </a:cubicBezTo>
                    <a:cubicBezTo>
                      <a:pt x="75597" y="71637"/>
                      <a:pt x="74348" y="70272"/>
                      <a:pt x="72939" y="69067"/>
                    </a:cubicBezTo>
                    <a:cubicBezTo>
                      <a:pt x="68166" y="64973"/>
                      <a:pt x="61904" y="62956"/>
                      <a:pt x="55677" y="61743"/>
                    </a:cubicBezTo>
                    <a:cubicBezTo>
                      <a:pt x="54874" y="61583"/>
                      <a:pt x="54062" y="61431"/>
                      <a:pt x="53250" y="61297"/>
                    </a:cubicBezTo>
                    <a:cubicBezTo>
                      <a:pt x="47826" y="60360"/>
                      <a:pt x="42277" y="59879"/>
                      <a:pt x="37041" y="58237"/>
                    </a:cubicBezTo>
                    <a:cubicBezTo>
                      <a:pt x="31322" y="56444"/>
                      <a:pt x="25747" y="53081"/>
                      <a:pt x="22794" y="47942"/>
                    </a:cubicBezTo>
                    <a:cubicBezTo>
                      <a:pt x="19868" y="42848"/>
                      <a:pt x="19948" y="36827"/>
                      <a:pt x="19422" y="30957"/>
                    </a:cubicBezTo>
                    <a:cubicBezTo>
                      <a:pt x="18842" y="24391"/>
                      <a:pt x="18128" y="17495"/>
                      <a:pt x="15184" y="11554"/>
                    </a:cubicBezTo>
                    <a:cubicBezTo>
                      <a:pt x="15015" y="11206"/>
                      <a:pt x="14827" y="10867"/>
                      <a:pt x="14640" y="10528"/>
                    </a:cubicBezTo>
                    <a:cubicBezTo>
                      <a:pt x="11589" y="5086"/>
                      <a:pt x="6326" y="536"/>
                      <a:pt x="0"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9" name="Google Shape;679;p35"/>
              <p:cNvSpPr/>
              <p:nvPr/>
            </p:nvSpPr>
            <p:spPr>
              <a:xfrm rot="1626522" flipH="1">
                <a:off x="3002278" y="-2729117"/>
                <a:ext cx="6130879" cy="3963611"/>
              </a:xfrm>
              <a:custGeom>
                <a:avLst/>
                <a:gdLst/>
                <a:ahLst/>
                <a:cxnLst/>
                <a:rect l="l" t="t" r="r" b="b"/>
                <a:pathLst>
                  <a:path w="77890" h="77784" fill="none" extrusionOk="0">
                    <a:moveTo>
                      <a:pt x="77890" y="77783"/>
                    </a:moveTo>
                    <a:cubicBezTo>
                      <a:pt x="76891" y="76124"/>
                      <a:pt x="75856" y="74420"/>
                      <a:pt x="74696" y="72823"/>
                    </a:cubicBezTo>
                    <a:cubicBezTo>
                      <a:pt x="73626" y="71351"/>
                      <a:pt x="72439" y="69968"/>
                      <a:pt x="71083" y="68737"/>
                    </a:cubicBezTo>
                    <a:cubicBezTo>
                      <a:pt x="66507" y="64580"/>
                      <a:pt x="60360" y="62546"/>
                      <a:pt x="54267" y="61306"/>
                    </a:cubicBezTo>
                    <a:cubicBezTo>
                      <a:pt x="53482" y="61145"/>
                      <a:pt x="52688" y="60994"/>
                      <a:pt x="51894" y="60851"/>
                    </a:cubicBezTo>
                    <a:cubicBezTo>
                      <a:pt x="46577" y="59896"/>
                      <a:pt x="41153" y="59308"/>
                      <a:pt x="36032" y="57639"/>
                    </a:cubicBezTo>
                    <a:cubicBezTo>
                      <a:pt x="30287" y="55766"/>
                      <a:pt x="24730" y="52305"/>
                      <a:pt x="21928" y="46988"/>
                    </a:cubicBezTo>
                    <a:cubicBezTo>
                      <a:pt x="19154" y="41724"/>
                      <a:pt x="19502" y="35551"/>
                      <a:pt x="19190" y="29592"/>
                    </a:cubicBezTo>
                    <a:cubicBezTo>
                      <a:pt x="18859" y="23195"/>
                      <a:pt x="18021" y="16540"/>
                      <a:pt x="15014" y="10858"/>
                    </a:cubicBezTo>
                    <a:cubicBezTo>
                      <a:pt x="14836" y="10519"/>
                      <a:pt x="14649" y="10198"/>
                      <a:pt x="14461" y="9868"/>
                    </a:cubicBezTo>
                    <a:cubicBezTo>
                      <a:pt x="11348" y="4658"/>
                      <a:pt x="6102" y="4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80" name="Google Shape;680;p35"/>
            <p:cNvSpPr/>
            <p:nvPr/>
          </p:nvSpPr>
          <p:spPr>
            <a:xfrm rot="1626522" flipH="1">
              <a:off x="3027918" y="-2772880"/>
              <a:ext cx="5949054" cy="3956324"/>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4092970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81"/>
        <p:cNvGrpSpPr/>
        <p:nvPr/>
      </p:nvGrpSpPr>
      <p:grpSpPr>
        <a:xfrm>
          <a:off x="0" y="0"/>
          <a:ext cx="0" cy="0"/>
          <a:chOff x="0" y="0"/>
          <a:chExt cx="0" cy="0"/>
        </a:xfrm>
      </p:grpSpPr>
      <p:grpSp>
        <p:nvGrpSpPr>
          <p:cNvPr id="682" name="Google Shape;682;p36"/>
          <p:cNvGrpSpPr/>
          <p:nvPr/>
        </p:nvGrpSpPr>
        <p:grpSpPr>
          <a:xfrm rot="10596776">
            <a:off x="7295524" y="-116592"/>
            <a:ext cx="2812893" cy="7559456"/>
            <a:chOff x="-905700" y="-825164"/>
            <a:chExt cx="3021607" cy="3684906"/>
          </a:xfrm>
        </p:grpSpPr>
        <p:sp>
          <p:nvSpPr>
            <p:cNvPr id="683" name="Google Shape;683;p36"/>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4" name="Google Shape;684;p36"/>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5" name="Google Shape;685;p36"/>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6" name="Google Shape;686;p36"/>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7" name="Google Shape;687;p36"/>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8" name="Google Shape;688;p36"/>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9" name="Google Shape;689;p36"/>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0" name="Google Shape;690;p36"/>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1" name="Google Shape;691;p36"/>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36"/>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3" name="Google Shape;693;p36"/>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79774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1537050" y="1735000"/>
            <a:ext cx="6069900" cy="33880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9" name="Google Shape;119;p8"/>
          <p:cNvGrpSpPr/>
          <p:nvPr/>
        </p:nvGrpSpPr>
        <p:grpSpPr>
          <a:xfrm rot="-456924" flipH="1">
            <a:off x="-1465175" y="2259243"/>
            <a:ext cx="13080739" cy="8176108"/>
            <a:chOff x="-646164" y="1578382"/>
            <a:chExt cx="11382114" cy="6131978"/>
          </a:xfrm>
        </p:grpSpPr>
        <p:sp>
          <p:nvSpPr>
            <p:cNvPr id="120" name="Google Shape;120;p8"/>
            <p:cNvSpPr/>
            <p:nvPr/>
          </p:nvSpPr>
          <p:spPr>
            <a:xfrm rot="832380" flipH="1">
              <a:off x="794617" y="1982448"/>
              <a:ext cx="8500553" cy="4596135"/>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8"/>
            <p:cNvSpPr/>
            <p:nvPr/>
          </p:nvSpPr>
          <p:spPr>
            <a:xfrm rot="832380" flipH="1">
              <a:off x="1040572" y="2023963"/>
              <a:ext cx="8240378" cy="4605829"/>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8"/>
            <p:cNvSpPr/>
            <p:nvPr/>
          </p:nvSpPr>
          <p:spPr>
            <a:xfrm rot="832380" flipH="1">
              <a:off x="1534150" y="2107164"/>
              <a:ext cx="7718532" cy="4625276"/>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8"/>
            <p:cNvSpPr/>
            <p:nvPr/>
          </p:nvSpPr>
          <p:spPr>
            <a:xfrm rot="832380" flipH="1">
              <a:off x="1780172" y="2148692"/>
              <a:ext cx="7458358" cy="4635028"/>
            </a:xfrm>
            <a:custGeom>
              <a:avLst/>
              <a:gdLst/>
              <a:ahLst/>
              <a:cxnLst/>
              <a:rect l="l" t="t" r="r" b="b"/>
              <a:pathLst>
                <a:path w="84653" h="80799" fill="none" extrusionOk="0">
                  <a:moveTo>
                    <a:pt x="1" y="2284"/>
                  </a:moveTo>
                  <a:cubicBezTo>
                    <a:pt x="8119" y="1"/>
                    <a:pt x="16933" y="3364"/>
                    <a:pt x="23089" y="8957"/>
                  </a:cubicBezTo>
                  <a:cubicBezTo>
                    <a:pt x="30903" y="16076"/>
                    <a:pt x="33642" y="25087"/>
                    <a:pt x="36435" y="34757"/>
                  </a:cubicBezTo>
                  <a:cubicBezTo>
                    <a:pt x="38558" y="42090"/>
                    <a:pt x="41850" y="49477"/>
                    <a:pt x="48264" y="53883"/>
                  </a:cubicBezTo>
                  <a:cubicBezTo>
                    <a:pt x="52814" y="57015"/>
                    <a:pt x="58728" y="57354"/>
                    <a:pt x="63840" y="58621"/>
                  </a:cubicBezTo>
                  <a:cubicBezTo>
                    <a:pt x="69175" y="59950"/>
                    <a:pt x="73707" y="63527"/>
                    <a:pt x="77364" y="67738"/>
                  </a:cubicBezTo>
                  <a:cubicBezTo>
                    <a:pt x="80710" y="71592"/>
                    <a:pt x="83083" y="76311"/>
                    <a:pt x="84653" y="8079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8"/>
            <p:cNvSpPr/>
            <p:nvPr/>
          </p:nvSpPr>
          <p:spPr>
            <a:xfrm rot="832380" flipH="1">
              <a:off x="2272950" y="2231837"/>
              <a:ext cx="6937216" cy="4654417"/>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8"/>
            <p:cNvSpPr/>
            <p:nvPr/>
          </p:nvSpPr>
          <p:spPr>
            <a:xfrm rot="832380" flipH="1">
              <a:off x="2519881" y="2272960"/>
              <a:ext cx="6676337" cy="4664686"/>
            </a:xfrm>
            <a:custGeom>
              <a:avLst/>
              <a:gdLst/>
              <a:ahLst/>
              <a:cxnLst/>
              <a:rect l="l" t="t" r="r" b="b"/>
              <a:pathLst>
                <a:path w="75777" h="81316" fill="none" extrusionOk="0">
                  <a:moveTo>
                    <a:pt x="1" y="2195"/>
                  </a:moveTo>
                  <a:cubicBezTo>
                    <a:pt x="7762" y="1"/>
                    <a:pt x="16068" y="3489"/>
                    <a:pt x="21786" y="8886"/>
                  </a:cubicBezTo>
                  <a:cubicBezTo>
                    <a:pt x="29101" y="15791"/>
                    <a:pt x="31358" y="24114"/>
                    <a:pt x="33312" y="33419"/>
                  </a:cubicBezTo>
                  <a:cubicBezTo>
                    <a:pt x="35168" y="42224"/>
                    <a:pt x="38495" y="51306"/>
                    <a:pt x="45775" y="56810"/>
                  </a:cubicBezTo>
                  <a:cubicBezTo>
                    <a:pt x="49629" y="59727"/>
                    <a:pt x="54678" y="60360"/>
                    <a:pt x="58960" y="61877"/>
                  </a:cubicBezTo>
                  <a:cubicBezTo>
                    <a:pt x="63537" y="63509"/>
                    <a:pt x="67301" y="67033"/>
                    <a:pt x="70468" y="70941"/>
                  </a:cubicBezTo>
                  <a:cubicBezTo>
                    <a:pt x="73029" y="74090"/>
                    <a:pt x="74849" y="77979"/>
                    <a:pt x="75776" y="81316"/>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8"/>
            <p:cNvSpPr/>
            <p:nvPr/>
          </p:nvSpPr>
          <p:spPr>
            <a:xfrm rot="832380" flipH="1">
              <a:off x="3012652" y="2356003"/>
              <a:ext cx="6154403" cy="468413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8"/>
            <p:cNvSpPr/>
            <p:nvPr/>
          </p:nvSpPr>
          <p:spPr>
            <a:xfrm rot="832380" flipH="1">
              <a:off x="3259474" y="2397633"/>
              <a:ext cx="5893436" cy="4693827"/>
            </a:xfrm>
            <a:custGeom>
              <a:avLst/>
              <a:gdLst/>
              <a:ahLst/>
              <a:cxnLst/>
              <a:rect l="l" t="t" r="r" b="b"/>
              <a:pathLst>
                <a:path w="66891" h="81824" fill="none" extrusionOk="0">
                  <a:moveTo>
                    <a:pt x="1" y="2096"/>
                  </a:moveTo>
                  <a:cubicBezTo>
                    <a:pt x="7387" y="0"/>
                    <a:pt x="15184" y="3613"/>
                    <a:pt x="20475" y="8796"/>
                  </a:cubicBezTo>
                  <a:cubicBezTo>
                    <a:pt x="27290" y="15496"/>
                    <a:pt x="28923" y="23159"/>
                    <a:pt x="30190" y="32080"/>
                  </a:cubicBezTo>
                  <a:cubicBezTo>
                    <a:pt x="31644" y="42384"/>
                    <a:pt x="35185" y="53035"/>
                    <a:pt x="43277" y="59735"/>
                  </a:cubicBezTo>
                  <a:cubicBezTo>
                    <a:pt x="46479" y="62385"/>
                    <a:pt x="50610" y="63375"/>
                    <a:pt x="54062" y="65123"/>
                  </a:cubicBezTo>
                  <a:cubicBezTo>
                    <a:pt x="57898" y="67068"/>
                    <a:pt x="60896" y="70512"/>
                    <a:pt x="63563" y="74125"/>
                  </a:cubicBezTo>
                  <a:cubicBezTo>
                    <a:pt x="65365" y="76560"/>
                    <a:pt x="66605" y="79638"/>
                    <a:pt x="66891" y="81823"/>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8"/>
            <p:cNvSpPr/>
            <p:nvPr/>
          </p:nvSpPr>
          <p:spPr>
            <a:xfrm rot="832380" flipH="1">
              <a:off x="3505449" y="2520751"/>
              <a:ext cx="5633261" cy="470357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8"/>
            <p:cNvSpPr/>
            <p:nvPr/>
          </p:nvSpPr>
          <p:spPr>
            <a:xfrm rot="832380" flipH="1">
              <a:off x="3968794" y="2600326"/>
              <a:ext cx="5142076" cy="4722968"/>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8"/>
            <p:cNvSpPr/>
            <p:nvPr/>
          </p:nvSpPr>
          <p:spPr>
            <a:xfrm rot="832380" flipH="1">
              <a:off x="4424414" y="2678893"/>
              <a:ext cx="4658643" cy="4742472"/>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8"/>
            <p:cNvSpPr/>
            <p:nvPr/>
          </p:nvSpPr>
          <p:spPr>
            <a:xfrm rot="832380" flipH="1">
              <a:off x="4645527" y="28800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8"/>
            <p:cNvSpPr/>
            <p:nvPr/>
          </p:nvSpPr>
          <p:spPr>
            <a:xfrm rot="832380" flipH="1">
              <a:off x="4664577" y="3057840"/>
              <a:ext cx="4421288" cy="4759338"/>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3" name="Google Shape;133;p8"/>
          <p:cNvGrpSpPr/>
          <p:nvPr/>
        </p:nvGrpSpPr>
        <p:grpSpPr>
          <a:xfrm rot="1249416" flipH="1">
            <a:off x="-2168282" y="-3754311"/>
            <a:ext cx="5142455" cy="9547672"/>
            <a:chOff x="6493610" y="-1475440"/>
            <a:chExt cx="5142341" cy="7160595"/>
          </a:xfrm>
        </p:grpSpPr>
        <p:sp>
          <p:nvSpPr>
            <p:cNvPr id="134" name="Google Shape;134;p8"/>
            <p:cNvSpPr/>
            <p:nvPr/>
          </p:nvSpPr>
          <p:spPr>
            <a:xfrm rot="-749066">
              <a:off x="6788260" y="-988649"/>
              <a:ext cx="4627180" cy="5688244"/>
            </a:xfrm>
            <a:custGeom>
              <a:avLst/>
              <a:gdLst/>
              <a:ahLst/>
              <a:cxnLst/>
              <a:rect l="l" t="t" r="r" b="b"/>
              <a:pathLst>
                <a:path w="96482" h="80121" fill="none" extrusionOk="0">
                  <a:moveTo>
                    <a:pt x="1" y="2410"/>
                  </a:moveTo>
                  <a:cubicBezTo>
                    <a:pt x="8601" y="1"/>
                    <a:pt x="18093" y="3195"/>
                    <a:pt x="24819" y="9065"/>
                  </a:cubicBezTo>
                  <a:cubicBezTo>
                    <a:pt x="33303" y="16469"/>
                    <a:pt x="36345" y="26550"/>
                    <a:pt x="40600" y="36550"/>
                  </a:cubicBezTo>
                  <a:cubicBezTo>
                    <a:pt x="42929" y="42010"/>
                    <a:pt x="46372" y="46952"/>
                    <a:pt x="51582" y="49985"/>
                  </a:cubicBezTo>
                  <a:cubicBezTo>
                    <a:pt x="57149" y="53232"/>
                    <a:pt x="64143" y="53366"/>
                    <a:pt x="70352" y="54294"/>
                  </a:cubicBezTo>
                  <a:cubicBezTo>
                    <a:pt x="76686" y="55240"/>
                    <a:pt x="82253" y="58853"/>
                    <a:pt x="86553" y="63492"/>
                  </a:cubicBezTo>
                  <a:cubicBezTo>
                    <a:pt x="90969" y="68246"/>
                    <a:pt x="94064" y="74090"/>
                    <a:pt x="96482" y="8012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8"/>
            <p:cNvSpPr/>
            <p:nvPr/>
          </p:nvSpPr>
          <p:spPr>
            <a:xfrm rot="-749066">
              <a:off x="6790655" y="-954705"/>
              <a:ext cx="4485557" cy="5700243"/>
            </a:xfrm>
            <a:custGeom>
              <a:avLst/>
              <a:gdLst/>
              <a:ahLst/>
              <a:cxnLst/>
              <a:rect l="l" t="t" r="r" b="b"/>
              <a:pathLst>
                <a:path w="93529" h="80290" fill="none" extrusionOk="0">
                  <a:moveTo>
                    <a:pt x="0" y="2374"/>
                  </a:moveTo>
                  <a:cubicBezTo>
                    <a:pt x="8475" y="1"/>
                    <a:pt x="17806" y="3239"/>
                    <a:pt x="24381" y="9038"/>
                  </a:cubicBezTo>
                  <a:cubicBezTo>
                    <a:pt x="32705" y="16371"/>
                    <a:pt x="35720" y="26157"/>
                    <a:pt x="39556" y="36095"/>
                  </a:cubicBezTo>
                  <a:cubicBezTo>
                    <a:pt x="41849" y="42018"/>
                    <a:pt x="45239" y="47594"/>
                    <a:pt x="50752" y="50966"/>
                  </a:cubicBezTo>
                  <a:cubicBezTo>
                    <a:pt x="56051" y="54205"/>
                    <a:pt x="62786" y="54374"/>
                    <a:pt x="68719" y="55373"/>
                  </a:cubicBezTo>
                  <a:cubicBezTo>
                    <a:pt x="74803" y="56426"/>
                    <a:pt x="80120" y="60021"/>
                    <a:pt x="84259" y="64553"/>
                  </a:cubicBezTo>
                  <a:cubicBezTo>
                    <a:pt x="88399" y="69085"/>
                    <a:pt x="91316" y="74643"/>
                    <a:pt x="93528" y="8029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8"/>
            <p:cNvSpPr/>
            <p:nvPr/>
          </p:nvSpPr>
          <p:spPr>
            <a:xfrm rot="-749066">
              <a:off x="6795358" y="-886779"/>
              <a:ext cx="4201496" cy="5724310"/>
            </a:xfrm>
            <a:custGeom>
              <a:avLst/>
              <a:gdLst/>
              <a:ahLst/>
              <a:cxnLst/>
              <a:rect l="l" t="t" r="r" b="b"/>
              <a:pathLst>
                <a:path w="87606" h="80629" fill="none" extrusionOk="0">
                  <a:moveTo>
                    <a:pt x="1" y="2312"/>
                  </a:moveTo>
                  <a:cubicBezTo>
                    <a:pt x="8235" y="1"/>
                    <a:pt x="17227" y="3320"/>
                    <a:pt x="23517" y="8984"/>
                  </a:cubicBezTo>
                  <a:cubicBezTo>
                    <a:pt x="31501" y="16175"/>
                    <a:pt x="34365" y="25426"/>
                    <a:pt x="37478" y="35203"/>
                  </a:cubicBezTo>
                  <a:cubicBezTo>
                    <a:pt x="39664" y="42063"/>
                    <a:pt x="42982" y="48852"/>
                    <a:pt x="49093" y="52911"/>
                  </a:cubicBezTo>
                  <a:cubicBezTo>
                    <a:pt x="53884" y="56087"/>
                    <a:pt x="60084" y="56355"/>
                    <a:pt x="65463" y="57541"/>
                  </a:cubicBezTo>
                  <a:cubicBezTo>
                    <a:pt x="71048" y="58772"/>
                    <a:pt x="75847" y="62359"/>
                    <a:pt x="79657" y="66676"/>
                  </a:cubicBezTo>
                  <a:cubicBezTo>
                    <a:pt x="83270" y="70762"/>
                    <a:pt x="85830" y="75758"/>
                    <a:pt x="87605" y="80629"/>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8"/>
            <p:cNvSpPr/>
            <p:nvPr/>
          </p:nvSpPr>
          <p:spPr>
            <a:xfrm rot="-749066">
              <a:off x="6800110" y="-818835"/>
              <a:ext cx="3917819" cy="5748378"/>
            </a:xfrm>
            <a:custGeom>
              <a:avLst/>
              <a:gdLst/>
              <a:ahLst/>
              <a:cxnLst/>
              <a:rect l="l" t="t" r="r" b="b"/>
              <a:pathLst>
                <a:path w="81691" h="80968" fill="none" extrusionOk="0">
                  <a:moveTo>
                    <a:pt x="0" y="2248"/>
                  </a:moveTo>
                  <a:cubicBezTo>
                    <a:pt x="7994" y="0"/>
                    <a:pt x="16647" y="3399"/>
                    <a:pt x="22651" y="8930"/>
                  </a:cubicBezTo>
                  <a:cubicBezTo>
                    <a:pt x="30305" y="15978"/>
                    <a:pt x="32901" y="24747"/>
                    <a:pt x="35399" y="34311"/>
                  </a:cubicBezTo>
                  <a:cubicBezTo>
                    <a:pt x="37442" y="42125"/>
                    <a:pt x="40725" y="50092"/>
                    <a:pt x="47434" y="54856"/>
                  </a:cubicBezTo>
                  <a:cubicBezTo>
                    <a:pt x="51742" y="57924"/>
                    <a:pt x="57380" y="58344"/>
                    <a:pt x="62216" y="59709"/>
                  </a:cubicBezTo>
                  <a:cubicBezTo>
                    <a:pt x="67292" y="61136"/>
                    <a:pt x="71574" y="64695"/>
                    <a:pt x="75062" y="68799"/>
                  </a:cubicBezTo>
                  <a:cubicBezTo>
                    <a:pt x="78149" y="72421"/>
                    <a:pt x="80334" y="76864"/>
                    <a:pt x="81690" y="809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8"/>
            <p:cNvSpPr/>
            <p:nvPr/>
          </p:nvSpPr>
          <p:spPr>
            <a:xfrm rot="-749066">
              <a:off x="6802458" y="-784880"/>
              <a:ext cx="3776196" cy="5760376"/>
            </a:xfrm>
            <a:custGeom>
              <a:avLst/>
              <a:gdLst/>
              <a:ahLst/>
              <a:cxnLst/>
              <a:rect l="l" t="t" r="r" b="b"/>
              <a:pathLst>
                <a:path w="78738" h="81137" fill="none" extrusionOk="0">
                  <a:moveTo>
                    <a:pt x="1" y="2213"/>
                  </a:moveTo>
                  <a:cubicBezTo>
                    <a:pt x="7878" y="0"/>
                    <a:pt x="16353" y="3444"/>
                    <a:pt x="22214" y="8903"/>
                  </a:cubicBezTo>
                  <a:cubicBezTo>
                    <a:pt x="29708" y="15879"/>
                    <a:pt x="32134" y="24426"/>
                    <a:pt x="34356" y="33864"/>
                  </a:cubicBezTo>
                  <a:cubicBezTo>
                    <a:pt x="36309" y="42170"/>
                    <a:pt x="39610" y="50698"/>
                    <a:pt x="46604" y="55828"/>
                  </a:cubicBezTo>
                  <a:cubicBezTo>
                    <a:pt x="50681" y="58825"/>
                    <a:pt x="56025" y="59343"/>
                    <a:pt x="60583" y="60788"/>
                  </a:cubicBezTo>
                  <a:cubicBezTo>
                    <a:pt x="65419" y="62313"/>
                    <a:pt x="69433" y="65864"/>
                    <a:pt x="72770" y="69860"/>
                  </a:cubicBezTo>
                  <a:cubicBezTo>
                    <a:pt x="75589" y="73259"/>
                    <a:pt x="77596" y="77416"/>
                    <a:pt x="78738" y="81137"/>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8"/>
            <p:cNvSpPr/>
            <p:nvPr/>
          </p:nvSpPr>
          <p:spPr>
            <a:xfrm rot="-749066">
              <a:off x="6807172" y="-717644"/>
              <a:ext cx="3492518" cy="5785083"/>
            </a:xfrm>
            <a:custGeom>
              <a:avLst/>
              <a:gdLst/>
              <a:ahLst/>
              <a:cxnLst/>
              <a:rect l="l" t="t" r="r" b="b"/>
              <a:pathLst>
                <a:path w="72823" h="81485" fill="none" extrusionOk="0">
                  <a:moveTo>
                    <a:pt x="0" y="2159"/>
                  </a:moveTo>
                  <a:cubicBezTo>
                    <a:pt x="7637" y="1"/>
                    <a:pt x="15773" y="3533"/>
                    <a:pt x="21348" y="8850"/>
                  </a:cubicBezTo>
                  <a:cubicBezTo>
                    <a:pt x="28503" y="15693"/>
                    <a:pt x="30564" y="23793"/>
                    <a:pt x="32277" y="32973"/>
                  </a:cubicBezTo>
                  <a:cubicBezTo>
                    <a:pt x="34007" y="42277"/>
                    <a:pt x="37379" y="51894"/>
                    <a:pt x="44944" y="57791"/>
                  </a:cubicBezTo>
                  <a:cubicBezTo>
                    <a:pt x="48575" y="60619"/>
                    <a:pt x="53321" y="61359"/>
                    <a:pt x="57327" y="62956"/>
                  </a:cubicBezTo>
                  <a:cubicBezTo>
                    <a:pt x="61663" y="64687"/>
                    <a:pt x="65160" y="68193"/>
                    <a:pt x="68166" y="72002"/>
                  </a:cubicBezTo>
                  <a:cubicBezTo>
                    <a:pt x="70477" y="74919"/>
                    <a:pt x="72100" y="78532"/>
                    <a:pt x="72823" y="8148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8"/>
            <p:cNvSpPr/>
            <p:nvPr/>
          </p:nvSpPr>
          <p:spPr>
            <a:xfrm rot="-749066">
              <a:off x="6809955" y="-683695"/>
              <a:ext cx="3350080" cy="5797152"/>
            </a:xfrm>
            <a:custGeom>
              <a:avLst/>
              <a:gdLst/>
              <a:ahLst/>
              <a:cxnLst/>
              <a:rect l="l" t="t" r="r" b="b"/>
              <a:pathLst>
                <a:path w="69853" h="81655" fill="none" extrusionOk="0">
                  <a:moveTo>
                    <a:pt x="0" y="2132"/>
                  </a:moveTo>
                  <a:cubicBezTo>
                    <a:pt x="7512" y="0"/>
                    <a:pt x="15479" y="3578"/>
                    <a:pt x="20911" y="8823"/>
                  </a:cubicBezTo>
                  <a:cubicBezTo>
                    <a:pt x="27897" y="15594"/>
                    <a:pt x="29743" y="23471"/>
                    <a:pt x="31224" y="32526"/>
                  </a:cubicBezTo>
                  <a:cubicBezTo>
                    <a:pt x="32830" y="42330"/>
                    <a:pt x="36273" y="52474"/>
                    <a:pt x="44106" y="58763"/>
                  </a:cubicBezTo>
                  <a:cubicBezTo>
                    <a:pt x="47523" y="61502"/>
                    <a:pt x="51966" y="62367"/>
                    <a:pt x="55695" y="64044"/>
                  </a:cubicBezTo>
                  <a:cubicBezTo>
                    <a:pt x="59780" y="65882"/>
                    <a:pt x="63019" y="69352"/>
                    <a:pt x="65865" y="73063"/>
                  </a:cubicBezTo>
                  <a:cubicBezTo>
                    <a:pt x="67916" y="75740"/>
                    <a:pt x="69344" y="79085"/>
                    <a:pt x="69852" y="81654"/>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8"/>
            <p:cNvSpPr/>
            <p:nvPr/>
          </p:nvSpPr>
          <p:spPr>
            <a:xfrm rot="-749066">
              <a:off x="6814700" y="-615821"/>
              <a:ext cx="3066403" cy="5821219"/>
            </a:xfrm>
            <a:custGeom>
              <a:avLst/>
              <a:gdLst/>
              <a:ahLst/>
              <a:cxnLst/>
              <a:rect l="l" t="t" r="r" b="b"/>
              <a:pathLst>
                <a:path w="63938" h="81994" fill="none" extrusionOk="0">
                  <a:moveTo>
                    <a:pt x="0" y="2061"/>
                  </a:moveTo>
                  <a:cubicBezTo>
                    <a:pt x="7271" y="1"/>
                    <a:pt x="14898" y="3658"/>
                    <a:pt x="20046" y="8770"/>
                  </a:cubicBezTo>
                  <a:cubicBezTo>
                    <a:pt x="26692" y="15398"/>
                    <a:pt x="28092" y="22838"/>
                    <a:pt x="29145" y="31635"/>
                  </a:cubicBezTo>
                  <a:cubicBezTo>
                    <a:pt x="30439" y="42438"/>
                    <a:pt x="34105" y="53589"/>
                    <a:pt x="42446" y="60708"/>
                  </a:cubicBezTo>
                  <a:cubicBezTo>
                    <a:pt x="45435" y="63260"/>
                    <a:pt x="49253" y="64384"/>
                    <a:pt x="52438" y="66203"/>
                  </a:cubicBezTo>
                  <a:cubicBezTo>
                    <a:pt x="56024" y="68255"/>
                    <a:pt x="58763" y="71672"/>
                    <a:pt x="61270" y="75187"/>
                  </a:cubicBezTo>
                  <a:cubicBezTo>
                    <a:pt x="62822" y="77373"/>
                    <a:pt x="63857" y="80192"/>
                    <a:pt x="63937" y="81994"/>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8"/>
            <p:cNvSpPr/>
            <p:nvPr/>
          </p:nvSpPr>
          <p:spPr>
            <a:xfrm rot="-749066">
              <a:off x="6816977" y="-582515"/>
              <a:ext cx="2930774" cy="5833218"/>
            </a:xfrm>
            <a:custGeom>
              <a:avLst/>
              <a:gdLst/>
              <a:ahLst/>
              <a:cxnLst/>
              <a:rect l="l" t="t" r="r" b="b"/>
              <a:pathLst>
                <a:path w="61110" h="82163" fill="none" extrusionOk="0">
                  <a:moveTo>
                    <a:pt x="0" y="2034"/>
                  </a:moveTo>
                  <a:cubicBezTo>
                    <a:pt x="7146" y="0"/>
                    <a:pt x="14613" y="3694"/>
                    <a:pt x="19609" y="8743"/>
                  </a:cubicBezTo>
                  <a:cubicBezTo>
                    <a:pt x="26094" y="15300"/>
                    <a:pt x="27254" y="22526"/>
                    <a:pt x="28102" y="31188"/>
                  </a:cubicBezTo>
                  <a:cubicBezTo>
                    <a:pt x="29217" y="42491"/>
                    <a:pt x="33044" y="54124"/>
                    <a:pt x="41617" y="61680"/>
                  </a:cubicBezTo>
                  <a:cubicBezTo>
                    <a:pt x="44400" y="64133"/>
                    <a:pt x="47898" y="65391"/>
                    <a:pt x="50815" y="67292"/>
                  </a:cubicBezTo>
                  <a:cubicBezTo>
                    <a:pt x="54142" y="69450"/>
                    <a:pt x="56640" y="72814"/>
                    <a:pt x="58969" y="76248"/>
                  </a:cubicBezTo>
                  <a:cubicBezTo>
                    <a:pt x="60280" y="78184"/>
                    <a:pt x="61110" y="80753"/>
                    <a:pt x="60976" y="8216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8"/>
            <p:cNvSpPr/>
            <p:nvPr/>
          </p:nvSpPr>
          <p:spPr>
            <a:xfrm rot="-749066">
              <a:off x="6819209" y="-549628"/>
              <a:ext cx="2799031" cy="5845216"/>
            </a:xfrm>
            <a:custGeom>
              <a:avLst/>
              <a:gdLst/>
              <a:ahLst/>
              <a:cxnLst/>
              <a:rect l="l" t="t" r="r" b="b"/>
              <a:pathLst>
                <a:path w="58363" h="82332" fill="none" extrusionOk="0">
                  <a:moveTo>
                    <a:pt x="1" y="1998"/>
                  </a:moveTo>
                  <a:cubicBezTo>
                    <a:pt x="7031" y="0"/>
                    <a:pt x="14319" y="3738"/>
                    <a:pt x="19172" y="8716"/>
                  </a:cubicBezTo>
                  <a:cubicBezTo>
                    <a:pt x="25497" y="15202"/>
                    <a:pt x="26407" y="22204"/>
                    <a:pt x="27067" y="30733"/>
                  </a:cubicBezTo>
                  <a:cubicBezTo>
                    <a:pt x="27968" y="42544"/>
                    <a:pt x="32001" y="54641"/>
                    <a:pt x="40788" y="62652"/>
                  </a:cubicBezTo>
                  <a:cubicBezTo>
                    <a:pt x="43366" y="65007"/>
                    <a:pt x="46542" y="66408"/>
                    <a:pt x="49182" y="68371"/>
                  </a:cubicBezTo>
                  <a:cubicBezTo>
                    <a:pt x="52260" y="70654"/>
                    <a:pt x="54526" y="73964"/>
                    <a:pt x="56667" y="77309"/>
                  </a:cubicBezTo>
                  <a:cubicBezTo>
                    <a:pt x="57747" y="78996"/>
                    <a:pt x="58362" y="81306"/>
                    <a:pt x="58023" y="823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8"/>
            <p:cNvSpPr/>
            <p:nvPr/>
          </p:nvSpPr>
          <p:spPr>
            <a:xfrm rot="-749066">
              <a:off x="6823714" y="-483973"/>
              <a:ext cx="2535880" cy="5869354"/>
            </a:xfrm>
            <a:custGeom>
              <a:avLst/>
              <a:gdLst/>
              <a:ahLst/>
              <a:cxnLst/>
              <a:rect l="l" t="t" r="r" b="b"/>
              <a:pathLst>
                <a:path w="52876" h="82672" fill="none" extrusionOk="0">
                  <a:moveTo>
                    <a:pt x="0" y="1936"/>
                  </a:moveTo>
                  <a:cubicBezTo>
                    <a:pt x="6789" y="1"/>
                    <a:pt x="13739" y="3819"/>
                    <a:pt x="18306" y="8663"/>
                  </a:cubicBezTo>
                  <a:cubicBezTo>
                    <a:pt x="24292" y="15015"/>
                    <a:pt x="24694" y="21554"/>
                    <a:pt x="24979" y="29841"/>
                  </a:cubicBezTo>
                  <a:cubicBezTo>
                    <a:pt x="25425" y="42643"/>
                    <a:pt x="29975" y="55614"/>
                    <a:pt x="39128" y="64606"/>
                  </a:cubicBezTo>
                  <a:cubicBezTo>
                    <a:pt x="41305" y="66747"/>
                    <a:pt x="43821" y="68442"/>
                    <a:pt x="45926" y="70539"/>
                  </a:cubicBezTo>
                  <a:cubicBezTo>
                    <a:pt x="48477" y="73055"/>
                    <a:pt x="50360" y="76222"/>
                    <a:pt x="52073" y="79442"/>
                  </a:cubicBezTo>
                  <a:cubicBezTo>
                    <a:pt x="52697" y="80602"/>
                    <a:pt x="52875" y="82413"/>
                    <a:pt x="52108" y="8267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8"/>
            <p:cNvSpPr/>
            <p:nvPr/>
          </p:nvSpPr>
          <p:spPr>
            <a:xfrm rot="-749066">
              <a:off x="6750145" y="-451382"/>
              <a:ext cx="2406679" cy="5890227"/>
            </a:xfrm>
            <a:custGeom>
              <a:avLst/>
              <a:gdLst/>
              <a:ahLst/>
              <a:cxnLst/>
              <a:rect l="l" t="t" r="r" b="b"/>
              <a:pathLst>
                <a:path w="50182" h="82966" fill="none" extrusionOk="0">
                  <a:moveTo>
                    <a:pt x="1" y="1909"/>
                  </a:moveTo>
                  <a:cubicBezTo>
                    <a:pt x="6674" y="0"/>
                    <a:pt x="13454" y="3863"/>
                    <a:pt x="17878" y="8636"/>
                  </a:cubicBezTo>
                  <a:cubicBezTo>
                    <a:pt x="23695" y="14916"/>
                    <a:pt x="23829" y="21223"/>
                    <a:pt x="23945" y="29395"/>
                  </a:cubicBezTo>
                  <a:cubicBezTo>
                    <a:pt x="24123" y="42687"/>
                    <a:pt x="29021" y="56060"/>
                    <a:pt x="38299" y="65579"/>
                  </a:cubicBezTo>
                  <a:cubicBezTo>
                    <a:pt x="40279" y="67612"/>
                    <a:pt x="42447" y="69468"/>
                    <a:pt x="44303" y="71618"/>
                  </a:cubicBezTo>
                  <a:cubicBezTo>
                    <a:pt x="46577" y="74259"/>
                    <a:pt x="48344" y="77319"/>
                    <a:pt x="49780" y="80503"/>
                  </a:cubicBezTo>
                  <a:cubicBezTo>
                    <a:pt x="50182" y="81404"/>
                    <a:pt x="50128" y="82966"/>
                    <a:pt x="49147" y="8284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 name="Google Shape;146;p8"/>
          <p:cNvGrpSpPr/>
          <p:nvPr/>
        </p:nvGrpSpPr>
        <p:grpSpPr>
          <a:xfrm rot="6879321">
            <a:off x="5757842" y="-2721013"/>
            <a:ext cx="5060651" cy="6969912"/>
            <a:chOff x="-905700" y="-825164"/>
            <a:chExt cx="3021607" cy="3684906"/>
          </a:xfrm>
        </p:grpSpPr>
        <p:sp>
          <p:nvSpPr>
            <p:cNvPr id="147" name="Google Shape;147;p8"/>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8"/>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8"/>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8"/>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8"/>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8"/>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8"/>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8"/>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8"/>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8"/>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8"/>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05149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2448625" y="1691600"/>
            <a:ext cx="4246800" cy="14984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2448575" y="4220000"/>
            <a:ext cx="4246800" cy="946400"/>
          </a:xfrm>
          <a:prstGeom prst="rect">
            <a:avLst/>
          </a:prstGeom>
        </p:spPr>
        <p:txBody>
          <a:bodyPr spcFirstLastPara="1" wrap="square" lIns="91425" tIns="91425" rIns="91425" bIns="91425" anchor="b" anchorCtr="0">
            <a:noAutofit/>
          </a:bodyPr>
          <a:lstStyle>
            <a:lvl1pPr lvl="0" algn="ctr">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325466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1"/>
        <p:cNvGrpSpPr/>
        <p:nvPr/>
      </p:nvGrpSpPr>
      <p:grpSpPr>
        <a:xfrm>
          <a:off x="0" y="0"/>
          <a:ext cx="0" cy="0"/>
          <a:chOff x="0" y="0"/>
          <a:chExt cx="0" cy="0"/>
        </a:xfrm>
      </p:grpSpPr>
      <p:sp>
        <p:nvSpPr>
          <p:cNvPr id="162" name="Google Shape;162;p10"/>
          <p:cNvSpPr>
            <a:spLocks noGrp="1"/>
          </p:cNvSpPr>
          <p:nvPr>
            <p:ph type="pic" idx="2"/>
          </p:nvPr>
        </p:nvSpPr>
        <p:spPr>
          <a:xfrm>
            <a:off x="0" y="0"/>
            <a:ext cx="9144000" cy="6858000"/>
          </a:xfrm>
          <a:prstGeom prst="rect">
            <a:avLst/>
          </a:prstGeom>
          <a:noFill/>
          <a:ln>
            <a:noFill/>
          </a:ln>
        </p:spPr>
      </p:sp>
      <p:sp>
        <p:nvSpPr>
          <p:cNvPr id="163" name="Google Shape;163;p10"/>
          <p:cNvSpPr txBox="1">
            <a:spLocks noGrp="1"/>
          </p:cNvSpPr>
          <p:nvPr>
            <p:ph type="title"/>
          </p:nvPr>
        </p:nvSpPr>
        <p:spPr>
          <a:xfrm>
            <a:off x="715975" y="4545167"/>
            <a:ext cx="4122600" cy="1605600"/>
          </a:xfrm>
          <a:prstGeom prst="rect">
            <a:avLst/>
          </a:prstGeom>
          <a:solidFill>
            <a:schemeClr val="lt1"/>
          </a:solidFill>
          <a:ln w="7620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98799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theme" Target="../theme/theme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93367"/>
            <a:ext cx="7704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aleway Medium"/>
              <a:buNone/>
              <a:defRPr sz="3500">
                <a:solidFill>
                  <a:schemeClr val="dk1"/>
                </a:solidFill>
                <a:latin typeface="Raleway Medium"/>
                <a:ea typeface="Raleway Medium"/>
                <a:cs typeface="Raleway Medium"/>
                <a:sym typeface="Raleway Medium"/>
              </a:defRPr>
            </a:lvl1pPr>
            <a:lvl2pPr lvl="1">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extLst>
      <p:ext uri="{BB962C8B-B14F-4D97-AF65-F5344CB8AC3E}">
        <p14:creationId xmlns:p14="http://schemas.microsoft.com/office/powerpoint/2010/main" val="157366055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0" r:id="rId29"/>
    <p:sldLayoutId id="2147483691" r:id="rId30"/>
    <p:sldLayoutId id="2147483692" r:id="rId31"/>
    <p:sldLayoutId id="2147483693" r:id="rId32"/>
    <p:sldLayoutId id="2147483694" r:id="rId33"/>
    <p:sldLayoutId id="2147483695"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93367"/>
            <a:ext cx="7704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aleway Medium"/>
              <a:buNone/>
              <a:defRPr sz="3500">
                <a:solidFill>
                  <a:schemeClr val="dk1"/>
                </a:solidFill>
                <a:latin typeface="Raleway Medium"/>
                <a:ea typeface="Raleway Medium"/>
                <a:cs typeface="Raleway Medium"/>
                <a:sym typeface="Raleway Medium"/>
              </a:defRPr>
            </a:lvl1pPr>
            <a:lvl2pPr lvl="1">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extLst>
      <p:ext uri="{BB962C8B-B14F-4D97-AF65-F5344CB8AC3E}">
        <p14:creationId xmlns:p14="http://schemas.microsoft.com/office/powerpoint/2010/main" val="1427749362"/>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video" Target="https://www.youtube.com/embed/OwjQSMxOy3I?feature=oembed" TargetMode="Externa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9.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0"/>
          <p:cNvSpPr txBox="1">
            <a:spLocks noGrp="1"/>
          </p:cNvSpPr>
          <p:nvPr>
            <p:ph type="subTitle" idx="1"/>
          </p:nvPr>
        </p:nvSpPr>
        <p:spPr>
          <a:xfrm>
            <a:off x="385011" y="5006026"/>
            <a:ext cx="3422984" cy="925541"/>
          </a:xfrm>
          <a:prstGeom prst="rect">
            <a:avLst/>
          </a:prstGeom>
        </p:spPr>
        <p:txBody>
          <a:bodyPr spcFirstLastPara="1" wrap="square" lIns="91425" tIns="91425" rIns="91425" bIns="91425" anchor="t" anchorCtr="0">
            <a:noAutofit/>
          </a:bodyPr>
          <a:lstStyle/>
          <a:p>
            <a:pPr marL="0" indent="0"/>
            <a:r>
              <a:rPr lang="el-GR" dirty="0"/>
              <a:t>Δημήτρης Μιαούλης</a:t>
            </a:r>
          </a:p>
          <a:p>
            <a:pPr marL="0" indent="0"/>
            <a:r>
              <a:rPr lang="el-GR" dirty="0"/>
              <a:t>Επιβλέπων: Σταύρος Κουμπιάς</a:t>
            </a:r>
            <a:endParaRPr dirty="0"/>
          </a:p>
        </p:txBody>
      </p:sp>
      <p:sp>
        <p:nvSpPr>
          <p:cNvPr id="705" name="Google Shape;705;p40"/>
          <p:cNvSpPr txBox="1">
            <a:spLocks noGrp="1"/>
          </p:cNvSpPr>
          <p:nvPr>
            <p:ph type="ctrTitle"/>
          </p:nvPr>
        </p:nvSpPr>
        <p:spPr>
          <a:xfrm>
            <a:off x="792580" y="2087033"/>
            <a:ext cx="7558839" cy="2683934"/>
          </a:xfrm>
          <a:prstGeom prst="rect">
            <a:avLst/>
          </a:prstGeom>
        </p:spPr>
        <p:txBody>
          <a:bodyPr spcFirstLastPara="1" wrap="square" lIns="91425" tIns="91425" rIns="91425" bIns="91425" anchor="b" anchorCtr="0">
            <a:noAutofit/>
          </a:bodyPr>
          <a:lstStyle/>
          <a:p>
            <a:r>
              <a:rPr lang="el-GR" sz="3400" dirty="0"/>
              <a:t>Προηγμένο IoT σύστημα παρακολούθησης αθλούμενου με χρήση Ηλεκτρομυογραφικού (sEMG) συστήματος και Arduino σε περιβάλλον IoT</a:t>
            </a:r>
            <a:endParaRPr sz="3400" b="1" dirty="0">
              <a:latin typeface="Raleway"/>
              <a:ea typeface="Raleway"/>
              <a:cs typeface="Raleway"/>
              <a:sym typeface="Raleway"/>
            </a:endParaRPr>
          </a:p>
        </p:txBody>
      </p:sp>
      <p:pic>
        <p:nvPicPr>
          <p:cNvPr id="3" name="Picture 2" descr="A logo with a person holding a cross&#10;&#10;Description automatically generated">
            <a:extLst>
              <a:ext uri="{FF2B5EF4-FFF2-40B4-BE49-F238E27FC236}">
                <a16:creationId xmlns:a16="http://schemas.microsoft.com/office/drawing/2014/main" id="{8C06E448-603F-1131-1BB2-0ACDE077883E}"/>
              </a:ext>
            </a:extLst>
          </p:cNvPr>
          <p:cNvPicPr>
            <a:picLocks noChangeAspect="1"/>
          </p:cNvPicPr>
          <p:nvPr/>
        </p:nvPicPr>
        <p:blipFill>
          <a:blip r:embed="rId3"/>
          <a:stretch>
            <a:fillRect/>
          </a:stretch>
        </p:blipFill>
        <p:spPr>
          <a:xfrm>
            <a:off x="6208295" y="35204"/>
            <a:ext cx="1852863" cy="18528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9"/>
        <p:cNvGrpSpPr/>
        <p:nvPr/>
      </p:nvGrpSpPr>
      <p:grpSpPr>
        <a:xfrm>
          <a:off x="0" y="0"/>
          <a:ext cx="0" cy="0"/>
          <a:chOff x="0" y="0"/>
          <a:chExt cx="0" cy="0"/>
        </a:xfrm>
      </p:grpSpPr>
      <p:sp>
        <p:nvSpPr>
          <p:cNvPr id="1702" name="Google Shape;1702;p71"/>
          <p:cNvSpPr txBox="1">
            <a:spLocks noGrp="1"/>
          </p:cNvSpPr>
          <p:nvPr>
            <p:ph type="ctrTitle"/>
          </p:nvPr>
        </p:nvSpPr>
        <p:spPr>
          <a:xfrm>
            <a:off x="762609" y="609428"/>
            <a:ext cx="7717500" cy="620100"/>
          </a:xfrm>
          <a:prstGeom prst="rect">
            <a:avLst/>
          </a:prstGeom>
        </p:spPr>
        <p:txBody>
          <a:bodyPr spcFirstLastPara="1" wrap="square" lIns="91425" tIns="91425" rIns="91425" bIns="91425" anchor="t" anchorCtr="0">
            <a:noAutofit/>
          </a:bodyPr>
          <a:lstStyle/>
          <a:p>
            <a:r>
              <a:rPr lang="el-GR" dirty="0"/>
              <a:t>Μυική Κούραση</a:t>
            </a:r>
            <a:endParaRPr dirty="0"/>
          </a:p>
        </p:txBody>
      </p:sp>
      <p:sp>
        <p:nvSpPr>
          <p:cNvPr id="1706" name="Google Shape;1706;p71"/>
          <p:cNvSpPr txBox="1">
            <a:spLocks noGrp="1"/>
          </p:cNvSpPr>
          <p:nvPr>
            <p:ph type="subTitle" idx="6"/>
          </p:nvPr>
        </p:nvSpPr>
        <p:spPr>
          <a:xfrm>
            <a:off x="429344" y="4923430"/>
            <a:ext cx="1681563" cy="402000"/>
          </a:xfrm>
          <a:prstGeom prst="rect">
            <a:avLst/>
          </a:prstGeom>
        </p:spPr>
        <p:txBody>
          <a:bodyPr spcFirstLastPara="1" wrap="square" lIns="91425" tIns="91425" rIns="91425" bIns="91425" anchor="b" anchorCtr="0">
            <a:noAutofit/>
          </a:bodyPr>
          <a:lstStyle/>
          <a:p>
            <a:pPr marL="0" indent="0"/>
            <a:r>
              <a:rPr lang="el-GR" dirty="0">
                <a:latin typeface="Raleway SemiBold"/>
                <a:ea typeface="Raleway SemiBold"/>
                <a:cs typeface="Raleway SemiBold"/>
                <a:sym typeface="Raleway SemiBold"/>
              </a:rPr>
              <a:t>Μέση Τετραγωνική Ρίζα </a:t>
            </a:r>
            <a:endParaRPr dirty="0">
              <a:latin typeface="Raleway SemiBold"/>
              <a:ea typeface="Raleway SemiBold"/>
              <a:cs typeface="Raleway SemiBold"/>
              <a:sym typeface="Raleway SemiBold"/>
            </a:endParaRPr>
          </a:p>
        </p:txBody>
      </p:sp>
      <p:sp>
        <p:nvSpPr>
          <p:cNvPr id="1712" name="Google Shape;1712;p71"/>
          <p:cNvSpPr txBox="1">
            <a:spLocks noGrp="1"/>
          </p:cNvSpPr>
          <p:nvPr>
            <p:ph type="subTitle" idx="15"/>
          </p:nvPr>
        </p:nvSpPr>
        <p:spPr>
          <a:xfrm>
            <a:off x="4835648" y="5264651"/>
            <a:ext cx="1798500" cy="402000"/>
          </a:xfrm>
          <a:prstGeom prst="rect">
            <a:avLst/>
          </a:prstGeom>
        </p:spPr>
        <p:txBody>
          <a:bodyPr spcFirstLastPara="1" wrap="square" lIns="91425" tIns="91425" rIns="91425" bIns="91425" anchor="b" anchorCtr="0">
            <a:noAutofit/>
          </a:bodyPr>
          <a:lstStyle/>
          <a:p>
            <a:pPr marL="0" indent="0"/>
            <a:r>
              <a:rPr lang="el-GR" dirty="0">
                <a:latin typeface="Raleway SemiBold"/>
                <a:ea typeface="Raleway SemiBold"/>
                <a:cs typeface="Raleway SemiBold"/>
                <a:sym typeface="Raleway SemiBold"/>
              </a:rPr>
              <a:t>Μέση Συχνότητα</a:t>
            </a:r>
            <a:endParaRPr dirty="0">
              <a:latin typeface="Raleway SemiBold"/>
              <a:ea typeface="Raleway SemiBold"/>
              <a:cs typeface="Raleway SemiBold"/>
              <a:sym typeface="Raleway SemiBold"/>
            </a:endParaRPr>
          </a:p>
        </p:txBody>
      </p:sp>
      <p:sp>
        <p:nvSpPr>
          <p:cNvPr id="1714" name="Google Shape;1714;p71"/>
          <p:cNvSpPr txBox="1">
            <a:spLocks noGrp="1"/>
          </p:cNvSpPr>
          <p:nvPr>
            <p:ph type="subTitle" idx="17"/>
          </p:nvPr>
        </p:nvSpPr>
        <p:spPr>
          <a:xfrm>
            <a:off x="2254768" y="4673308"/>
            <a:ext cx="1941444" cy="402000"/>
          </a:xfrm>
          <a:prstGeom prst="rect">
            <a:avLst/>
          </a:prstGeom>
        </p:spPr>
        <p:txBody>
          <a:bodyPr spcFirstLastPara="1" wrap="square" lIns="91425" tIns="91425" rIns="91425" bIns="91425" anchor="b" anchorCtr="0">
            <a:noAutofit/>
          </a:bodyPr>
          <a:lstStyle/>
          <a:p>
            <a:pPr marL="0" indent="0"/>
            <a:r>
              <a:rPr lang="el-GR" dirty="0">
                <a:latin typeface="Raleway SemiBold"/>
                <a:ea typeface="Raleway SemiBold"/>
                <a:cs typeface="Raleway SemiBold"/>
                <a:sym typeface="Raleway SemiBold"/>
              </a:rPr>
              <a:t>Ολοκληρωμένο ΗΜΓ</a:t>
            </a:r>
            <a:endParaRPr dirty="0">
              <a:latin typeface="Raleway SemiBold"/>
              <a:ea typeface="Raleway SemiBold"/>
              <a:cs typeface="Raleway SemiBold"/>
              <a:sym typeface="Raleway SemiBold"/>
            </a:endParaRPr>
          </a:p>
        </p:txBody>
      </p:sp>
      <p:sp>
        <p:nvSpPr>
          <p:cNvPr id="1716" name="Google Shape;1716;p71"/>
          <p:cNvSpPr txBox="1">
            <a:spLocks noGrp="1"/>
          </p:cNvSpPr>
          <p:nvPr>
            <p:ph type="subTitle" idx="19"/>
          </p:nvPr>
        </p:nvSpPr>
        <p:spPr>
          <a:xfrm>
            <a:off x="6745592" y="5262189"/>
            <a:ext cx="1798500" cy="402000"/>
          </a:xfrm>
          <a:prstGeom prst="rect">
            <a:avLst/>
          </a:prstGeom>
        </p:spPr>
        <p:txBody>
          <a:bodyPr spcFirstLastPara="1" wrap="square" lIns="91425" tIns="91425" rIns="91425" bIns="91425" anchor="b" anchorCtr="0">
            <a:noAutofit/>
          </a:bodyPr>
          <a:lstStyle/>
          <a:p>
            <a:pPr marL="0" indent="0"/>
            <a:r>
              <a:rPr lang="el-GR" dirty="0">
                <a:latin typeface="Raleway SemiBold"/>
                <a:ea typeface="Raleway SemiBold"/>
                <a:cs typeface="Raleway SemiBold"/>
                <a:sym typeface="Raleway SemiBold"/>
              </a:rPr>
              <a:t>Διάμεση Συχνότητα</a:t>
            </a:r>
            <a:endParaRPr dirty="0">
              <a:latin typeface="Raleway SemiBold"/>
              <a:ea typeface="Raleway SemiBold"/>
              <a:cs typeface="Raleway SemiBold"/>
              <a:sym typeface="Raleway SemiBold"/>
            </a:endParaRPr>
          </a:p>
        </p:txBody>
      </p:sp>
      <p:grpSp>
        <p:nvGrpSpPr>
          <p:cNvPr id="1723" name="Google Shape;1723;p71"/>
          <p:cNvGrpSpPr/>
          <p:nvPr/>
        </p:nvGrpSpPr>
        <p:grpSpPr>
          <a:xfrm>
            <a:off x="986343" y="3538051"/>
            <a:ext cx="620129" cy="620129"/>
            <a:chOff x="2343188" y="1540525"/>
            <a:chExt cx="774000" cy="774000"/>
          </a:xfrm>
        </p:grpSpPr>
        <p:sp>
          <p:nvSpPr>
            <p:cNvPr id="1724" name="Google Shape;1724;p71"/>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725" name="Google Shape;1725;p71"/>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726" name="Google Shape;1726;p71"/>
          <p:cNvGrpSpPr/>
          <p:nvPr/>
        </p:nvGrpSpPr>
        <p:grpSpPr>
          <a:xfrm>
            <a:off x="2763811" y="3590811"/>
            <a:ext cx="620129" cy="620129"/>
            <a:chOff x="2343188" y="1540525"/>
            <a:chExt cx="774000" cy="774000"/>
          </a:xfrm>
        </p:grpSpPr>
        <p:sp>
          <p:nvSpPr>
            <p:cNvPr id="1727" name="Google Shape;1727;p71"/>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728" name="Google Shape;1728;p71"/>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735" name="Google Shape;1735;p71"/>
          <p:cNvGrpSpPr/>
          <p:nvPr/>
        </p:nvGrpSpPr>
        <p:grpSpPr>
          <a:xfrm>
            <a:off x="5437994" y="4086756"/>
            <a:ext cx="620129" cy="620129"/>
            <a:chOff x="2343188" y="1540525"/>
            <a:chExt cx="774000" cy="774000"/>
          </a:xfrm>
        </p:grpSpPr>
        <p:sp>
          <p:nvSpPr>
            <p:cNvPr id="1736" name="Google Shape;1736;p71"/>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737" name="Google Shape;1737;p71"/>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738" name="Google Shape;1738;p71"/>
          <p:cNvGrpSpPr/>
          <p:nvPr/>
        </p:nvGrpSpPr>
        <p:grpSpPr>
          <a:xfrm>
            <a:off x="7334844" y="4086756"/>
            <a:ext cx="620129" cy="620129"/>
            <a:chOff x="2343188" y="1540525"/>
            <a:chExt cx="774000" cy="774000"/>
          </a:xfrm>
        </p:grpSpPr>
        <p:sp>
          <p:nvSpPr>
            <p:cNvPr id="1739" name="Google Shape;1739;p71"/>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740" name="Google Shape;1740;p71"/>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sp>
        <p:nvSpPr>
          <p:cNvPr id="2" name="Google Shape;1703;p71">
            <a:extLst>
              <a:ext uri="{FF2B5EF4-FFF2-40B4-BE49-F238E27FC236}">
                <a16:creationId xmlns:a16="http://schemas.microsoft.com/office/drawing/2014/main" id="{09BDD71A-2D7A-A54C-E080-15B6E4350893}"/>
              </a:ext>
            </a:extLst>
          </p:cNvPr>
          <p:cNvSpPr txBox="1">
            <a:spLocks/>
          </p:cNvSpPr>
          <p:nvPr/>
        </p:nvSpPr>
        <p:spPr>
          <a:xfrm>
            <a:off x="503905" y="1625239"/>
            <a:ext cx="6191835" cy="1126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285750" indent="-285750" algn="l" defTabSz="914400">
              <a:spcAft>
                <a:spcPts val="1200"/>
              </a:spcAft>
              <a:buFont typeface="Wingdings" panose="05000000000000000000" pitchFamily="2" charset="2"/>
              <a:buChar char="ü"/>
            </a:pPr>
            <a:r>
              <a:rPr lang="el-GR" sz="1600" kern="0" dirty="0"/>
              <a:t>Υστερεί στον αντικειμενικό παράγοντα</a:t>
            </a:r>
          </a:p>
          <a:p>
            <a:pPr marL="285750" indent="-285750" algn="l" defTabSz="914400">
              <a:spcAft>
                <a:spcPts val="1200"/>
              </a:spcAft>
              <a:buFont typeface="Wingdings" panose="05000000000000000000" pitchFamily="2" charset="2"/>
              <a:buChar char="ü"/>
            </a:pPr>
            <a:r>
              <a:rPr lang="el-GR" sz="1600" kern="0" dirty="0"/>
              <a:t>Προσδιορίζεται μέσω χαρακτηριστικών στο πεδίο του χρόνου και της συχνότητας</a:t>
            </a:r>
            <a:endParaRPr lang="en-US" sz="1600" kern="0" dirty="0"/>
          </a:p>
        </p:txBody>
      </p:sp>
      <p:sp>
        <p:nvSpPr>
          <p:cNvPr id="19" name="Google Shape;1708;p71">
            <a:extLst>
              <a:ext uri="{FF2B5EF4-FFF2-40B4-BE49-F238E27FC236}">
                <a16:creationId xmlns:a16="http://schemas.microsoft.com/office/drawing/2014/main" id="{7EDF3A75-52B8-F520-5C1C-D086F53CC370}"/>
              </a:ext>
            </a:extLst>
          </p:cNvPr>
          <p:cNvSpPr txBox="1">
            <a:spLocks/>
          </p:cNvSpPr>
          <p:nvPr/>
        </p:nvSpPr>
        <p:spPr>
          <a:xfrm>
            <a:off x="1433600" y="3072223"/>
            <a:ext cx="1798800" cy="40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Raleway"/>
              <a:buNone/>
              <a:defRPr sz="2000" b="0" i="0" u="none" strike="noStrike" cap="none">
                <a:solidFill>
                  <a:schemeClr val="dk1"/>
                </a:solidFill>
                <a:latin typeface="Raleway SemiBold"/>
                <a:ea typeface="Raleway SemiBold"/>
                <a:cs typeface="Raleway SemiBold"/>
                <a:sym typeface="Raleway SemiBold"/>
              </a:defRPr>
            </a:lvl1pPr>
            <a:lvl2pPr marL="914400" marR="0" lvl="1"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defTabSz="914400"/>
            <a:r>
              <a:rPr lang="el-GR" kern="0" dirty="0"/>
              <a:t>Πεδίο Χρόνου</a:t>
            </a:r>
            <a:endParaRPr lang="en-US" kern="0" dirty="0"/>
          </a:p>
        </p:txBody>
      </p:sp>
      <p:sp>
        <p:nvSpPr>
          <p:cNvPr id="20" name="Google Shape;1708;p71">
            <a:extLst>
              <a:ext uri="{FF2B5EF4-FFF2-40B4-BE49-F238E27FC236}">
                <a16:creationId xmlns:a16="http://schemas.microsoft.com/office/drawing/2014/main" id="{0DD40A28-1E51-949D-6F3F-E6124F85094D}"/>
              </a:ext>
            </a:extLst>
          </p:cNvPr>
          <p:cNvSpPr txBox="1">
            <a:spLocks/>
          </p:cNvSpPr>
          <p:nvPr/>
        </p:nvSpPr>
        <p:spPr>
          <a:xfrm>
            <a:off x="5673276" y="3532146"/>
            <a:ext cx="2290939" cy="402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Raleway"/>
              <a:buNone/>
              <a:defRPr sz="2000" b="0" i="0" u="none" strike="noStrike" cap="none">
                <a:solidFill>
                  <a:schemeClr val="dk1"/>
                </a:solidFill>
                <a:latin typeface="Raleway SemiBold"/>
                <a:ea typeface="Raleway SemiBold"/>
                <a:cs typeface="Raleway SemiBold"/>
                <a:sym typeface="Raleway SemiBold"/>
              </a:defRPr>
            </a:lvl1pPr>
            <a:lvl2pPr marL="914400" marR="0" lvl="1"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defTabSz="914400"/>
            <a:r>
              <a:rPr lang="el-GR" kern="0" dirty="0"/>
              <a:t>Πεδίο Συχνότητας</a:t>
            </a:r>
            <a:endParaRPr lang="en-US" kern="0" dirty="0"/>
          </a:p>
        </p:txBody>
      </p:sp>
      <p:grpSp>
        <p:nvGrpSpPr>
          <p:cNvPr id="1697" name="Google Shape;10772;p91">
            <a:extLst>
              <a:ext uri="{FF2B5EF4-FFF2-40B4-BE49-F238E27FC236}">
                <a16:creationId xmlns:a16="http://schemas.microsoft.com/office/drawing/2014/main" id="{1DC8D4B8-52C0-8C48-E5F1-AF5B0B6B8E6B}"/>
              </a:ext>
            </a:extLst>
          </p:cNvPr>
          <p:cNvGrpSpPr/>
          <p:nvPr/>
        </p:nvGrpSpPr>
        <p:grpSpPr>
          <a:xfrm>
            <a:off x="1109146" y="3660219"/>
            <a:ext cx="345997" cy="345997"/>
            <a:chOff x="1756921" y="1509739"/>
            <a:chExt cx="345997" cy="345997"/>
          </a:xfrm>
          <a:solidFill>
            <a:schemeClr val="tx2">
              <a:lumMod val="75000"/>
            </a:schemeClr>
          </a:solidFill>
        </p:grpSpPr>
        <p:sp>
          <p:nvSpPr>
            <p:cNvPr id="1698" name="Google Shape;10773;p91">
              <a:extLst>
                <a:ext uri="{FF2B5EF4-FFF2-40B4-BE49-F238E27FC236}">
                  <a16:creationId xmlns:a16="http://schemas.microsoft.com/office/drawing/2014/main" id="{E08CE06E-558B-20B2-D738-5B7CAFBF6B92}"/>
                </a:ext>
              </a:extLst>
            </p:cNvPr>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699" name="Google Shape;10774;p91">
              <a:extLst>
                <a:ext uri="{FF2B5EF4-FFF2-40B4-BE49-F238E27FC236}">
                  <a16:creationId xmlns:a16="http://schemas.microsoft.com/office/drawing/2014/main" id="{1B11BB02-5358-7E61-3330-5D5AFB424090}"/>
                </a:ext>
              </a:extLst>
            </p:cNvPr>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0" name="Google Shape;10775;p91">
              <a:extLst>
                <a:ext uri="{FF2B5EF4-FFF2-40B4-BE49-F238E27FC236}">
                  <a16:creationId xmlns:a16="http://schemas.microsoft.com/office/drawing/2014/main" id="{355882E0-9AC6-15B9-D5AB-3704F6B903EA}"/>
                </a:ext>
              </a:extLst>
            </p:cNvPr>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1" name="Google Shape;10776;p91">
              <a:extLst>
                <a:ext uri="{FF2B5EF4-FFF2-40B4-BE49-F238E27FC236}">
                  <a16:creationId xmlns:a16="http://schemas.microsoft.com/office/drawing/2014/main" id="{32AD3668-2496-D17D-FE7D-E1323C44AED7}"/>
                </a:ext>
              </a:extLst>
            </p:cNvPr>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2" name="Google Shape;10777;p91">
              <a:extLst>
                <a:ext uri="{FF2B5EF4-FFF2-40B4-BE49-F238E27FC236}">
                  <a16:creationId xmlns:a16="http://schemas.microsoft.com/office/drawing/2014/main" id="{F6A1AD34-4E75-C616-EB3A-6A8BB6571643}"/>
                </a:ext>
              </a:extLst>
            </p:cNvPr>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3" name="Google Shape;10778;p91">
              <a:extLst>
                <a:ext uri="{FF2B5EF4-FFF2-40B4-BE49-F238E27FC236}">
                  <a16:creationId xmlns:a16="http://schemas.microsoft.com/office/drawing/2014/main" id="{35C7AF3B-D69C-0596-5F18-67AC89BCB7E9}"/>
                </a:ext>
              </a:extLst>
            </p:cNvPr>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4" name="Google Shape;10779;p91">
              <a:extLst>
                <a:ext uri="{FF2B5EF4-FFF2-40B4-BE49-F238E27FC236}">
                  <a16:creationId xmlns:a16="http://schemas.microsoft.com/office/drawing/2014/main" id="{F80DCAC6-0422-B758-8ACF-412BCBB3E472}"/>
                </a:ext>
              </a:extLst>
            </p:cNvPr>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5" name="Google Shape;10780;p91">
              <a:extLst>
                <a:ext uri="{FF2B5EF4-FFF2-40B4-BE49-F238E27FC236}">
                  <a16:creationId xmlns:a16="http://schemas.microsoft.com/office/drawing/2014/main" id="{346E6C50-43F1-681D-CE23-4C093187258F}"/>
                </a:ext>
              </a:extLst>
            </p:cNvPr>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6" name="Google Shape;10781;p91">
              <a:extLst>
                <a:ext uri="{FF2B5EF4-FFF2-40B4-BE49-F238E27FC236}">
                  <a16:creationId xmlns:a16="http://schemas.microsoft.com/office/drawing/2014/main" id="{76D72CBE-518D-AE9D-6055-3474943A90C7}"/>
                </a:ext>
              </a:extLst>
            </p:cNvPr>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7" name="Google Shape;10782;p91">
              <a:extLst>
                <a:ext uri="{FF2B5EF4-FFF2-40B4-BE49-F238E27FC236}">
                  <a16:creationId xmlns:a16="http://schemas.microsoft.com/office/drawing/2014/main" id="{8CC9105D-6049-175D-66CE-502D3AB8EB21}"/>
                </a:ext>
              </a:extLst>
            </p:cNvPr>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8" name="Google Shape;10783;p91">
              <a:extLst>
                <a:ext uri="{FF2B5EF4-FFF2-40B4-BE49-F238E27FC236}">
                  <a16:creationId xmlns:a16="http://schemas.microsoft.com/office/drawing/2014/main" id="{6032CD3E-12D3-F4DF-47A5-B0F3602D444C}"/>
                </a:ext>
              </a:extLst>
            </p:cNvPr>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799" name="Google Shape;10784;p91">
              <a:extLst>
                <a:ext uri="{FF2B5EF4-FFF2-40B4-BE49-F238E27FC236}">
                  <a16:creationId xmlns:a16="http://schemas.microsoft.com/office/drawing/2014/main" id="{87483828-A2A7-2BA2-A4E4-9A1834C675AC}"/>
                </a:ext>
              </a:extLst>
            </p:cNvPr>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0" name="Google Shape;10785;p91">
              <a:extLst>
                <a:ext uri="{FF2B5EF4-FFF2-40B4-BE49-F238E27FC236}">
                  <a16:creationId xmlns:a16="http://schemas.microsoft.com/office/drawing/2014/main" id="{39A18405-4759-21DE-9B37-09F2F6A0FDE6}"/>
                </a:ext>
              </a:extLst>
            </p:cNvPr>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1" name="Google Shape;10786;p91">
              <a:extLst>
                <a:ext uri="{FF2B5EF4-FFF2-40B4-BE49-F238E27FC236}">
                  <a16:creationId xmlns:a16="http://schemas.microsoft.com/office/drawing/2014/main" id="{00BBE821-39B0-F057-A0FF-E0C6A1EA7554}"/>
                </a:ext>
              </a:extLst>
            </p:cNvPr>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2" name="Google Shape;10787;p91">
              <a:extLst>
                <a:ext uri="{FF2B5EF4-FFF2-40B4-BE49-F238E27FC236}">
                  <a16:creationId xmlns:a16="http://schemas.microsoft.com/office/drawing/2014/main" id="{3049793B-B852-419B-7D7B-7045AA00F2FE}"/>
                </a:ext>
              </a:extLst>
            </p:cNvPr>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3" name="Google Shape;10788;p91">
              <a:extLst>
                <a:ext uri="{FF2B5EF4-FFF2-40B4-BE49-F238E27FC236}">
                  <a16:creationId xmlns:a16="http://schemas.microsoft.com/office/drawing/2014/main" id="{00831C82-719B-4480-663B-7D1468EEA52B}"/>
                </a:ext>
              </a:extLst>
            </p:cNvPr>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4" name="Google Shape;10789;p91">
              <a:extLst>
                <a:ext uri="{FF2B5EF4-FFF2-40B4-BE49-F238E27FC236}">
                  <a16:creationId xmlns:a16="http://schemas.microsoft.com/office/drawing/2014/main" id="{C9B92033-A5F6-8154-F973-2317C3573E3C}"/>
                </a:ext>
              </a:extLst>
            </p:cNvPr>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grpSp>
      <p:grpSp>
        <p:nvGrpSpPr>
          <p:cNvPr id="1805" name="Google Shape;10772;p91">
            <a:extLst>
              <a:ext uri="{FF2B5EF4-FFF2-40B4-BE49-F238E27FC236}">
                <a16:creationId xmlns:a16="http://schemas.microsoft.com/office/drawing/2014/main" id="{41CBB9E4-92D9-B9D9-2B67-91F2F48AED2C}"/>
              </a:ext>
            </a:extLst>
          </p:cNvPr>
          <p:cNvGrpSpPr/>
          <p:nvPr/>
        </p:nvGrpSpPr>
        <p:grpSpPr>
          <a:xfrm>
            <a:off x="2898499" y="3708549"/>
            <a:ext cx="345997" cy="345997"/>
            <a:chOff x="1756921" y="1509739"/>
            <a:chExt cx="345997" cy="345997"/>
          </a:xfrm>
          <a:solidFill>
            <a:schemeClr val="tx2">
              <a:lumMod val="75000"/>
            </a:schemeClr>
          </a:solidFill>
        </p:grpSpPr>
        <p:sp>
          <p:nvSpPr>
            <p:cNvPr id="1806" name="Google Shape;10773;p91">
              <a:extLst>
                <a:ext uri="{FF2B5EF4-FFF2-40B4-BE49-F238E27FC236}">
                  <a16:creationId xmlns:a16="http://schemas.microsoft.com/office/drawing/2014/main" id="{DEAF1A43-2BAF-D419-1A56-25ABB4404DDA}"/>
                </a:ext>
              </a:extLst>
            </p:cNvPr>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7" name="Google Shape;10774;p91">
              <a:extLst>
                <a:ext uri="{FF2B5EF4-FFF2-40B4-BE49-F238E27FC236}">
                  <a16:creationId xmlns:a16="http://schemas.microsoft.com/office/drawing/2014/main" id="{D9FDF8A6-5AB8-AE40-4877-6B6D2466A94F}"/>
                </a:ext>
              </a:extLst>
            </p:cNvPr>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8" name="Google Shape;10775;p91">
              <a:extLst>
                <a:ext uri="{FF2B5EF4-FFF2-40B4-BE49-F238E27FC236}">
                  <a16:creationId xmlns:a16="http://schemas.microsoft.com/office/drawing/2014/main" id="{7708C56C-01F2-5139-750B-8AC9CBD6BC77}"/>
                </a:ext>
              </a:extLst>
            </p:cNvPr>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09" name="Google Shape;10776;p91">
              <a:extLst>
                <a:ext uri="{FF2B5EF4-FFF2-40B4-BE49-F238E27FC236}">
                  <a16:creationId xmlns:a16="http://schemas.microsoft.com/office/drawing/2014/main" id="{CD480C28-561B-877C-C4A2-D51CEC34FD15}"/>
                </a:ext>
              </a:extLst>
            </p:cNvPr>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0" name="Google Shape;10777;p91">
              <a:extLst>
                <a:ext uri="{FF2B5EF4-FFF2-40B4-BE49-F238E27FC236}">
                  <a16:creationId xmlns:a16="http://schemas.microsoft.com/office/drawing/2014/main" id="{3952B72F-B176-D41D-933B-D7CF249CAFA6}"/>
                </a:ext>
              </a:extLst>
            </p:cNvPr>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1" name="Google Shape;10778;p91">
              <a:extLst>
                <a:ext uri="{FF2B5EF4-FFF2-40B4-BE49-F238E27FC236}">
                  <a16:creationId xmlns:a16="http://schemas.microsoft.com/office/drawing/2014/main" id="{900D98C1-8C9F-4EB3-69EA-F4A1C6106954}"/>
                </a:ext>
              </a:extLst>
            </p:cNvPr>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2" name="Google Shape;10779;p91">
              <a:extLst>
                <a:ext uri="{FF2B5EF4-FFF2-40B4-BE49-F238E27FC236}">
                  <a16:creationId xmlns:a16="http://schemas.microsoft.com/office/drawing/2014/main" id="{E80E6860-E713-DD3F-B157-E0CC9E47B39C}"/>
                </a:ext>
              </a:extLst>
            </p:cNvPr>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3" name="Google Shape;10780;p91">
              <a:extLst>
                <a:ext uri="{FF2B5EF4-FFF2-40B4-BE49-F238E27FC236}">
                  <a16:creationId xmlns:a16="http://schemas.microsoft.com/office/drawing/2014/main" id="{79763D46-1EE9-817F-9EF7-CDD7A340B033}"/>
                </a:ext>
              </a:extLst>
            </p:cNvPr>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4" name="Google Shape;10781;p91">
              <a:extLst>
                <a:ext uri="{FF2B5EF4-FFF2-40B4-BE49-F238E27FC236}">
                  <a16:creationId xmlns:a16="http://schemas.microsoft.com/office/drawing/2014/main" id="{FA523745-0EDE-C245-76B3-E389D25069A4}"/>
                </a:ext>
              </a:extLst>
            </p:cNvPr>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5" name="Google Shape;10782;p91">
              <a:extLst>
                <a:ext uri="{FF2B5EF4-FFF2-40B4-BE49-F238E27FC236}">
                  <a16:creationId xmlns:a16="http://schemas.microsoft.com/office/drawing/2014/main" id="{3064FC9A-86F4-6EFF-3090-2AF387185D59}"/>
                </a:ext>
              </a:extLst>
            </p:cNvPr>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6" name="Google Shape;10783;p91">
              <a:extLst>
                <a:ext uri="{FF2B5EF4-FFF2-40B4-BE49-F238E27FC236}">
                  <a16:creationId xmlns:a16="http://schemas.microsoft.com/office/drawing/2014/main" id="{ECD5DC67-C78A-6E24-AE87-DC331F818804}"/>
                </a:ext>
              </a:extLst>
            </p:cNvPr>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7" name="Google Shape;10784;p91">
              <a:extLst>
                <a:ext uri="{FF2B5EF4-FFF2-40B4-BE49-F238E27FC236}">
                  <a16:creationId xmlns:a16="http://schemas.microsoft.com/office/drawing/2014/main" id="{7260C03F-8F3F-0E38-4904-37AC8A160D5B}"/>
                </a:ext>
              </a:extLst>
            </p:cNvPr>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8" name="Google Shape;10785;p91">
              <a:extLst>
                <a:ext uri="{FF2B5EF4-FFF2-40B4-BE49-F238E27FC236}">
                  <a16:creationId xmlns:a16="http://schemas.microsoft.com/office/drawing/2014/main" id="{9EDE5657-11DE-F386-BEAF-963B9B3C966D}"/>
                </a:ext>
              </a:extLst>
            </p:cNvPr>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19" name="Google Shape;10786;p91">
              <a:extLst>
                <a:ext uri="{FF2B5EF4-FFF2-40B4-BE49-F238E27FC236}">
                  <a16:creationId xmlns:a16="http://schemas.microsoft.com/office/drawing/2014/main" id="{80E065EB-136F-9BA9-6A3B-B408C115E50B}"/>
                </a:ext>
              </a:extLst>
            </p:cNvPr>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20" name="Google Shape;10787;p91">
              <a:extLst>
                <a:ext uri="{FF2B5EF4-FFF2-40B4-BE49-F238E27FC236}">
                  <a16:creationId xmlns:a16="http://schemas.microsoft.com/office/drawing/2014/main" id="{C2A7A4F9-4133-3E34-A453-1A48B1883C10}"/>
                </a:ext>
              </a:extLst>
            </p:cNvPr>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21" name="Google Shape;10788;p91">
              <a:extLst>
                <a:ext uri="{FF2B5EF4-FFF2-40B4-BE49-F238E27FC236}">
                  <a16:creationId xmlns:a16="http://schemas.microsoft.com/office/drawing/2014/main" id="{41287B56-1BE7-B6FC-1950-AB9B36E8EA00}"/>
                </a:ext>
              </a:extLst>
            </p:cNvPr>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sp>
          <p:nvSpPr>
            <p:cNvPr id="1822" name="Google Shape;10789;p91">
              <a:extLst>
                <a:ext uri="{FF2B5EF4-FFF2-40B4-BE49-F238E27FC236}">
                  <a16:creationId xmlns:a16="http://schemas.microsoft.com/office/drawing/2014/main" id="{5A7F88A7-FAE9-236A-A132-D0160E763219}"/>
                </a:ext>
              </a:extLst>
            </p:cNvPr>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cs typeface="Arial"/>
                <a:sym typeface="Arial"/>
              </a:endParaRPr>
            </a:p>
          </p:txBody>
        </p:sp>
      </p:grpSp>
      <p:grpSp>
        <p:nvGrpSpPr>
          <p:cNvPr id="1823" name="Google Shape;13574;p95">
            <a:extLst>
              <a:ext uri="{FF2B5EF4-FFF2-40B4-BE49-F238E27FC236}">
                <a16:creationId xmlns:a16="http://schemas.microsoft.com/office/drawing/2014/main" id="{222FEAF0-9612-B451-D6DB-B1A8330DEE20}"/>
              </a:ext>
            </a:extLst>
          </p:cNvPr>
          <p:cNvGrpSpPr/>
          <p:nvPr/>
        </p:nvGrpSpPr>
        <p:grpSpPr>
          <a:xfrm>
            <a:off x="5568888" y="4230293"/>
            <a:ext cx="332019" cy="310788"/>
            <a:chOff x="6577238" y="2457221"/>
            <a:chExt cx="332019" cy="310788"/>
          </a:xfrm>
        </p:grpSpPr>
        <p:sp>
          <p:nvSpPr>
            <p:cNvPr id="1824" name="Google Shape;13575;p95">
              <a:extLst>
                <a:ext uri="{FF2B5EF4-FFF2-40B4-BE49-F238E27FC236}">
                  <a16:creationId xmlns:a16="http://schemas.microsoft.com/office/drawing/2014/main" id="{48A63513-0FE8-C145-AC18-00F57D090CD7}"/>
                </a:ext>
              </a:extLst>
            </p:cNvPr>
            <p:cNvSpPr/>
            <p:nvPr/>
          </p:nvSpPr>
          <p:spPr>
            <a:xfrm>
              <a:off x="6577238" y="2457221"/>
              <a:ext cx="332019" cy="310788"/>
            </a:xfrm>
            <a:custGeom>
              <a:avLst/>
              <a:gdLst/>
              <a:ahLst/>
              <a:cxnLst/>
              <a:rect l="l" t="t" r="r" b="b"/>
              <a:pathLst>
                <a:path w="10431" h="9764" extrusionOk="0">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3576;p95">
              <a:extLst>
                <a:ext uri="{FF2B5EF4-FFF2-40B4-BE49-F238E27FC236}">
                  <a16:creationId xmlns:a16="http://schemas.microsoft.com/office/drawing/2014/main" id="{897FE7A7-1ED5-A6DB-243A-CED16B3DD5C9}"/>
                </a:ext>
              </a:extLst>
            </p:cNvPr>
            <p:cNvSpPr/>
            <p:nvPr/>
          </p:nvSpPr>
          <p:spPr>
            <a:xfrm>
              <a:off x="6723529" y="2512542"/>
              <a:ext cx="38705" cy="39055"/>
            </a:xfrm>
            <a:custGeom>
              <a:avLst/>
              <a:gdLst/>
              <a:ahLst/>
              <a:cxnLst/>
              <a:rect l="l" t="t" r="r" b="b"/>
              <a:pathLst>
                <a:path w="1216" h="1227" extrusionOk="0">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3577;p95">
              <a:extLst>
                <a:ext uri="{FF2B5EF4-FFF2-40B4-BE49-F238E27FC236}">
                  <a16:creationId xmlns:a16="http://schemas.microsoft.com/office/drawing/2014/main" id="{8698FE3E-3711-F571-976D-44268C0B15A7}"/>
                </a:ext>
              </a:extLst>
            </p:cNvPr>
            <p:cNvSpPr/>
            <p:nvPr/>
          </p:nvSpPr>
          <p:spPr>
            <a:xfrm>
              <a:off x="6662893" y="2597050"/>
              <a:ext cx="169813" cy="108031"/>
            </a:xfrm>
            <a:custGeom>
              <a:avLst/>
              <a:gdLst/>
              <a:ahLst/>
              <a:cxnLst/>
              <a:rect l="l" t="t" r="r" b="b"/>
              <a:pathLst>
                <a:path w="5335" h="3394" extrusionOk="0">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3578;p95">
              <a:extLst>
                <a:ext uri="{FF2B5EF4-FFF2-40B4-BE49-F238E27FC236}">
                  <a16:creationId xmlns:a16="http://schemas.microsoft.com/office/drawing/2014/main" id="{CCE54B91-ADDB-9C1F-4819-A6F27A9F8F81}"/>
                </a:ext>
              </a:extLst>
            </p:cNvPr>
            <p:cNvSpPr/>
            <p:nvPr/>
          </p:nvSpPr>
          <p:spPr>
            <a:xfrm>
              <a:off x="6639402" y="2589188"/>
              <a:ext cx="32244" cy="31384"/>
            </a:xfrm>
            <a:custGeom>
              <a:avLst/>
              <a:gdLst/>
              <a:ahLst/>
              <a:cxnLst/>
              <a:rect l="l" t="t" r="r" b="b"/>
              <a:pathLst>
                <a:path w="1013" h="986" extrusionOk="0">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3579;p95">
              <a:extLst>
                <a:ext uri="{FF2B5EF4-FFF2-40B4-BE49-F238E27FC236}">
                  <a16:creationId xmlns:a16="http://schemas.microsoft.com/office/drawing/2014/main" id="{49BE7B68-12EE-411E-4D04-B44E239B5CBF}"/>
                </a:ext>
              </a:extLst>
            </p:cNvPr>
            <p:cNvSpPr/>
            <p:nvPr/>
          </p:nvSpPr>
          <p:spPr>
            <a:xfrm>
              <a:off x="6820547" y="2673315"/>
              <a:ext cx="32244" cy="31034"/>
            </a:xfrm>
            <a:custGeom>
              <a:avLst/>
              <a:gdLst/>
              <a:ahLst/>
              <a:cxnLst/>
              <a:rect l="l" t="t" r="r" b="b"/>
              <a:pathLst>
                <a:path w="1013" h="975" extrusionOk="0">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3580;p95">
              <a:extLst>
                <a:ext uri="{FF2B5EF4-FFF2-40B4-BE49-F238E27FC236}">
                  <a16:creationId xmlns:a16="http://schemas.microsoft.com/office/drawing/2014/main" id="{76F90760-D4E2-7F92-58B2-17F9870BB60F}"/>
                </a:ext>
              </a:extLst>
            </p:cNvPr>
            <p:cNvSpPr/>
            <p:nvPr/>
          </p:nvSpPr>
          <p:spPr>
            <a:xfrm>
              <a:off x="6730341" y="2603607"/>
              <a:ext cx="32244" cy="31384"/>
            </a:xfrm>
            <a:custGeom>
              <a:avLst/>
              <a:gdLst/>
              <a:ahLst/>
              <a:cxnLst/>
              <a:rect l="l" t="t" r="r" b="b"/>
              <a:pathLst>
                <a:path w="1013" h="986" extrusionOk="0">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3574;p95">
            <a:extLst>
              <a:ext uri="{FF2B5EF4-FFF2-40B4-BE49-F238E27FC236}">
                <a16:creationId xmlns:a16="http://schemas.microsoft.com/office/drawing/2014/main" id="{0077BD61-42F1-F48D-8DE1-4A34A780602D}"/>
              </a:ext>
            </a:extLst>
          </p:cNvPr>
          <p:cNvGrpSpPr/>
          <p:nvPr/>
        </p:nvGrpSpPr>
        <p:grpSpPr>
          <a:xfrm>
            <a:off x="7478832" y="4226242"/>
            <a:ext cx="332019" cy="310788"/>
            <a:chOff x="6577238" y="2457221"/>
            <a:chExt cx="332019" cy="310788"/>
          </a:xfrm>
        </p:grpSpPr>
        <p:sp>
          <p:nvSpPr>
            <p:cNvPr id="1831" name="Google Shape;13575;p95">
              <a:extLst>
                <a:ext uri="{FF2B5EF4-FFF2-40B4-BE49-F238E27FC236}">
                  <a16:creationId xmlns:a16="http://schemas.microsoft.com/office/drawing/2014/main" id="{C6859F23-0A52-D103-DDE1-4DE6D22BBABD}"/>
                </a:ext>
              </a:extLst>
            </p:cNvPr>
            <p:cNvSpPr/>
            <p:nvPr/>
          </p:nvSpPr>
          <p:spPr>
            <a:xfrm>
              <a:off x="6577238" y="2457221"/>
              <a:ext cx="332019" cy="310788"/>
            </a:xfrm>
            <a:custGeom>
              <a:avLst/>
              <a:gdLst/>
              <a:ahLst/>
              <a:cxnLst/>
              <a:rect l="l" t="t" r="r" b="b"/>
              <a:pathLst>
                <a:path w="10431" h="9764" extrusionOk="0">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3576;p95">
              <a:extLst>
                <a:ext uri="{FF2B5EF4-FFF2-40B4-BE49-F238E27FC236}">
                  <a16:creationId xmlns:a16="http://schemas.microsoft.com/office/drawing/2014/main" id="{1BE4DEA3-F425-70D4-B2ED-3F5D7EFD46D6}"/>
                </a:ext>
              </a:extLst>
            </p:cNvPr>
            <p:cNvSpPr/>
            <p:nvPr/>
          </p:nvSpPr>
          <p:spPr>
            <a:xfrm>
              <a:off x="6723529" y="2512542"/>
              <a:ext cx="38705" cy="39055"/>
            </a:xfrm>
            <a:custGeom>
              <a:avLst/>
              <a:gdLst/>
              <a:ahLst/>
              <a:cxnLst/>
              <a:rect l="l" t="t" r="r" b="b"/>
              <a:pathLst>
                <a:path w="1216" h="1227" extrusionOk="0">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3577;p95">
              <a:extLst>
                <a:ext uri="{FF2B5EF4-FFF2-40B4-BE49-F238E27FC236}">
                  <a16:creationId xmlns:a16="http://schemas.microsoft.com/office/drawing/2014/main" id="{A2E934F9-28F5-C9DE-3347-D5D7D2D61551}"/>
                </a:ext>
              </a:extLst>
            </p:cNvPr>
            <p:cNvSpPr/>
            <p:nvPr/>
          </p:nvSpPr>
          <p:spPr>
            <a:xfrm>
              <a:off x="6662893" y="2597050"/>
              <a:ext cx="169813" cy="108031"/>
            </a:xfrm>
            <a:custGeom>
              <a:avLst/>
              <a:gdLst/>
              <a:ahLst/>
              <a:cxnLst/>
              <a:rect l="l" t="t" r="r" b="b"/>
              <a:pathLst>
                <a:path w="5335" h="3394" extrusionOk="0">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3578;p95">
              <a:extLst>
                <a:ext uri="{FF2B5EF4-FFF2-40B4-BE49-F238E27FC236}">
                  <a16:creationId xmlns:a16="http://schemas.microsoft.com/office/drawing/2014/main" id="{8B86A477-6224-9D66-4651-EDE8BD6442F1}"/>
                </a:ext>
              </a:extLst>
            </p:cNvPr>
            <p:cNvSpPr/>
            <p:nvPr/>
          </p:nvSpPr>
          <p:spPr>
            <a:xfrm>
              <a:off x="6639402" y="2589188"/>
              <a:ext cx="32244" cy="31384"/>
            </a:xfrm>
            <a:custGeom>
              <a:avLst/>
              <a:gdLst/>
              <a:ahLst/>
              <a:cxnLst/>
              <a:rect l="l" t="t" r="r" b="b"/>
              <a:pathLst>
                <a:path w="1013" h="986" extrusionOk="0">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3579;p95">
              <a:extLst>
                <a:ext uri="{FF2B5EF4-FFF2-40B4-BE49-F238E27FC236}">
                  <a16:creationId xmlns:a16="http://schemas.microsoft.com/office/drawing/2014/main" id="{E773E10D-49DE-B99E-7720-35FEB760FAA9}"/>
                </a:ext>
              </a:extLst>
            </p:cNvPr>
            <p:cNvSpPr/>
            <p:nvPr/>
          </p:nvSpPr>
          <p:spPr>
            <a:xfrm>
              <a:off x="6820547" y="2673315"/>
              <a:ext cx="32244" cy="31034"/>
            </a:xfrm>
            <a:custGeom>
              <a:avLst/>
              <a:gdLst/>
              <a:ahLst/>
              <a:cxnLst/>
              <a:rect l="l" t="t" r="r" b="b"/>
              <a:pathLst>
                <a:path w="1013" h="975" extrusionOk="0">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3580;p95">
              <a:extLst>
                <a:ext uri="{FF2B5EF4-FFF2-40B4-BE49-F238E27FC236}">
                  <a16:creationId xmlns:a16="http://schemas.microsoft.com/office/drawing/2014/main" id="{8F49B19F-00B3-515D-071E-2259F82DEB24}"/>
                </a:ext>
              </a:extLst>
            </p:cNvPr>
            <p:cNvSpPr/>
            <p:nvPr/>
          </p:nvSpPr>
          <p:spPr>
            <a:xfrm>
              <a:off x="6730341" y="2603607"/>
              <a:ext cx="32244" cy="31384"/>
            </a:xfrm>
            <a:custGeom>
              <a:avLst/>
              <a:gdLst/>
              <a:ahLst/>
              <a:cxnLst/>
              <a:rect l="l" t="t" r="r" b="b"/>
              <a:pathLst>
                <a:path w="1013" h="986" extrusionOk="0">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7" name="Google Shape;1708;p71">
            <a:extLst>
              <a:ext uri="{FF2B5EF4-FFF2-40B4-BE49-F238E27FC236}">
                <a16:creationId xmlns:a16="http://schemas.microsoft.com/office/drawing/2014/main" id="{03892A60-F0DA-578B-ED1B-854F85CA2BD3}"/>
              </a:ext>
            </a:extLst>
          </p:cNvPr>
          <p:cNvSpPr txBox="1">
            <a:spLocks/>
          </p:cNvSpPr>
          <p:nvPr/>
        </p:nvSpPr>
        <p:spPr>
          <a:xfrm>
            <a:off x="550238" y="5689091"/>
            <a:ext cx="3565523" cy="7227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Raleway"/>
              <a:buNone/>
              <a:defRPr sz="2000" b="0" i="0" u="none" strike="noStrike" cap="none">
                <a:solidFill>
                  <a:schemeClr val="dk1"/>
                </a:solidFill>
                <a:latin typeface="Raleway SemiBold"/>
                <a:ea typeface="Raleway SemiBold"/>
                <a:cs typeface="Raleway SemiBold"/>
                <a:sym typeface="Raleway SemiBold"/>
              </a:defRPr>
            </a:lvl1pPr>
            <a:lvl2pPr marL="914400" marR="0" lvl="1"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defTabSz="914400"/>
            <a:r>
              <a:rPr lang="el-GR" sz="1600" kern="0" dirty="0"/>
              <a:t>Όταν ο μυς κουράζεται οι τιμές αυτες τείνουν να αυξάνονται </a:t>
            </a:r>
            <a:endParaRPr lang="en-US" sz="1600" kern="0" dirty="0"/>
          </a:p>
        </p:txBody>
      </p:sp>
      <p:sp>
        <p:nvSpPr>
          <p:cNvPr id="1848" name="Google Shape;1708;p71">
            <a:extLst>
              <a:ext uri="{FF2B5EF4-FFF2-40B4-BE49-F238E27FC236}">
                <a16:creationId xmlns:a16="http://schemas.microsoft.com/office/drawing/2014/main" id="{4B629A44-287F-97B9-F69E-F2605560D4C3}"/>
              </a:ext>
            </a:extLst>
          </p:cNvPr>
          <p:cNvSpPr txBox="1">
            <a:spLocks/>
          </p:cNvSpPr>
          <p:nvPr/>
        </p:nvSpPr>
        <p:spPr>
          <a:xfrm>
            <a:off x="4914586" y="5855336"/>
            <a:ext cx="4070918" cy="7628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Raleway"/>
              <a:buNone/>
              <a:defRPr sz="2000" b="0" i="0" u="none" strike="noStrike" cap="none">
                <a:solidFill>
                  <a:schemeClr val="dk1"/>
                </a:solidFill>
                <a:latin typeface="Raleway SemiBold"/>
                <a:ea typeface="Raleway SemiBold"/>
                <a:cs typeface="Raleway SemiBold"/>
                <a:sym typeface="Raleway SemiBold"/>
              </a:defRPr>
            </a:lvl1pPr>
            <a:lvl2pPr marL="914400" marR="0" lvl="1"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17500" algn="l" rtl="0">
              <a:lnSpc>
                <a:spcPct val="115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defTabSz="914400"/>
            <a:r>
              <a:rPr lang="el-GR" sz="1600" kern="0" dirty="0"/>
              <a:t>Λόγω κούρασης το φάσμα συγκεντρώνεται στις χαμηλές συχνότητες</a:t>
            </a:r>
            <a:endParaRPr lang="en-US" sz="1600" kern="0" dirty="0"/>
          </a:p>
        </p:txBody>
      </p:sp>
      <p:grpSp>
        <p:nvGrpSpPr>
          <p:cNvPr id="1849" name="Google Shape;12060;p92">
            <a:extLst>
              <a:ext uri="{FF2B5EF4-FFF2-40B4-BE49-F238E27FC236}">
                <a16:creationId xmlns:a16="http://schemas.microsoft.com/office/drawing/2014/main" id="{A500C4DF-466E-5785-1502-7A7BF3513288}"/>
              </a:ext>
            </a:extLst>
          </p:cNvPr>
          <p:cNvGrpSpPr/>
          <p:nvPr/>
        </p:nvGrpSpPr>
        <p:grpSpPr>
          <a:xfrm>
            <a:off x="276999" y="5541482"/>
            <a:ext cx="380604" cy="313854"/>
            <a:chOff x="3074027" y="1983777"/>
            <a:chExt cx="380604" cy="313854"/>
          </a:xfrm>
        </p:grpSpPr>
        <p:sp>
          <p:nvSpPr>
            <p:cNvPr id="1850" name="Google Shape;12061;p92">
              <a:extLst>
                <a:ext uri="{FF2B5EF4-FFF2-40B4-BE49-F238E27FC236}">
                  <a16:creationId xmlns:a16="http://schemas.microsoft.com/office/drawing/2014/main" id="{696E90D6-5BE0-98A4-8676-06A7213CB77C}"/>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2062;p92">
              <a:extLst>
                <a:ext uri="{FF2B5EF4-FFF2-40B4-BE49-F238E27FC236}">
                  <a16:creationId xmlns:a16="http://schemas.microsoft.com/office/drawing/2014/main" id="{36AEBD7D-1612-7838-074F-F31D3A93177C}"/>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2063;p92">
              <a:extLst>
                <a:ext uri="{FF2B5EF4-FFF2-40B4-BE49-F238E27FC236}">
                  <a16:creationId xmlns:a16="http://schemas.microsoft.com/office/drawing/2014/main" id="{5FA38DFF-CE7D-1B05-699E-45FD3ACB91DC}"/>
                </a:ext>
              </a:extLst>
            </p:cNvPr>
            <p:cNvSpPr/>
            <p:nvPr/>
          </p:nvSpPr>
          <p:spPr>
            <a:xfrm>
              <a:off x="3074027" y="1983777"/>
              <a:ext cx="155802" cy="163342"/>
            </a:xfrm>
            <a:custGeom>
              <a:avLst/>
              <a:gdLst/>
              <a:ahLst/>
              <a:cxnLst/>
              <a:rect l="l" t="t" r="r" b="b"/>
              <a:pathLst>
                <a:path w="4918" h="5156" extrusionOk="0">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2064;p92">
              <a:extLst>
                <a:ext uri="{FF2B5EF4-FFF2-40B4-BE49-F238E27FC236}">
                  <a16:creationId xmlns:a16="http://schemas.microsoft.com/office/drawing/2014/main" id="{1DDAC4A4-7247-079F-1410-041D096E0AA8}"/>
                </a:ext>
              </a:extLst>
            </p:cNvPr>
            <p:cNvSpPr/>
            <p:nvPr/>
          </p:nvSpPr>
          <p:spPr>
            <a:xfrm>
              <a:off x="3135518" y="2038077"/>
              <a:ext cx="28322" cy="54363"/>
            </a:xfrm>
            <a:custGeom>
              <a:avLst/>
              <a:gdLst/>
              <a:ahLst/>
              <a:cxnLst/>
              <a:rect l="l" t="t" r="r" b="b"/>
              <a:pathLst>
                <a:path w="894" h="1716" extrusionOk="0">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2065;p92">
              <a:extLst>
                <a:ext uri="{FF2B5EF4-FFF2-40B4-BE49-F238E27FC236}">
                  <a16:creationId xmlns:a16="http://schemas.microsoft.com/office/drawing/2014/main" id="{18924117-62AB-37C9-0388-63F548FB1F52}"/>
                </a:ext>
              </a:extLst>
            </p:cNvPr>
            <p:cNvSpPr/>
            <p:nvPr/>
          </p:nvSpPr>
          <p:spPr>
            <a:xfrm>
              <a:off x="3138908" y="2021096"/>
              <a:ext cx="16252" cy="16252"/>
            </a:xfrm>
            <a:custGeom>
              <a:avLst/>
              <a:gdLst/>
              <a:ahLst/>
              <a:cxnLst/>
              <a:rect l="l" t="t" r="r" b="b"/>
              <a:pathLst>
                <a:path w="513" h="513" extrusionOk="0">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5" name="Google Shape;12060;p92">
            <a:extLst>
              <a:ext uri="{FF2B5EF4-FFF2-40B4-BE49-F238E27FC236}">
                <a16:creationId xmlns:a16="http://schemas.microsoft.com/office/drawing/2014/main" id="{079421AD-45F5-0102-C8BA-9648CDEAF5B9}"/>
              </a:ext>
            </a:extLst>
          </p:cNvPr>
          <p:cNvGrpSpPr/>
          <p:nvPr/>
        </p:nvGrpSpPr>
        <p:grpSpPr>
          <a:xfrm>
            <a:off x="4647637" y="5693882"/>
            <a:ext cx="380604" cy="313854"/>
            <a:chOff x="3074027" y="1983777"/>
            <a:chExt cx="380604" cy="313854"/>
          </a:xfrm>
        </p:grpSpPr>
        <p:sp>
          <p:nvSpPr>
            <p:cNvPr id="1856" name="Google Shape;12061;p92">
              <a:extLst>
                <a:ext uri="{FF2B5EF4-FFF2-40B4-BE49-F238E27FC236}">
                  <a16:creationId xmlns:a16="http://schemas.microsoft.com/office/drawing/2014/main" id="{EF65BA22-43AF-3BD8-06C7-98E7D88E8C91}"/>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2062;p92">
              <a:extLst>
                <a:ext uri="{FF2B5EF4-FFF2-40B4-BE49-F238E27FC236}">
                  <a16:creationId xmlns:a16="http://schemas.microsoft.com/office/drawing/2014/main" id="{3DB25CB6-BECE-92CC-A040-96869F5BF783}"/>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2063;p92">
              <a:extLst>
                <a:ext uri="{FF2B5EF4-FFF2-40B4-BE49-F238E27FC236}">
                  <a16:creationId xmlns:a16="http://schemas.microsoft.com/office/drawing/2014/main" id="{B2FDCBC4-12C8-75AE-2BC5-03514105B384}"/>
                </a:ext>
              </a:extLst>
            </p:cNvPr>
            <p:cNvSpPr/>
            <p:nvPr/>
          </p:nvSpPr>
          <p:spPr>
            <a:xfrm>
              <a:off x="3074027" y="1983777"/>
              <a:ext cx="155802" cy="163342"/>
            </a:xfrm>
            <a:custGeom>
              <a:avLst/>
              <a:gdLst/>
              <a:ahLst/>
              <a:cxnLst/>
              <a:rect l="l" t="t" r="r" b="b"/>
              <a:pathLst>
                <a:path w="4918" h="5156" extrusionOk="0">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2064;p92">
              <a:extLst>
                <a:ext uri="{FF2B5EF4-FFF2-40B4-BE49-F238E27FC236}">
                  <a16:creationId xmlns:a16="http://schemas.microsoft.com/office/drawing/2014/main" id="{C0B11EE4-279E-661D-D937-97054F45F947}"/>
                </a:ext>
              </a:extLst>
            </p:cNvPr>
            <p:cNvSpPr/>
            <p:nvPr/>
          </p:nvSpPr>
          <p:spPr>
            <a:xfrm>
              <a:off x="3135518" y="2038077"/>
              <a:ext cx="28322" cy="54363"/>
            </a:xfrm>
            <a:custGeom>
              <a:avLst/>
              <a:gdLst/>
              <a:ahLst/>
              <a:cxnLst/>
              <a:rect l="l" t="t" r="r" b="b"/>
              <a:pathLst>
                <a:path w="894" h="1716" extrusionOk="0">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2065;p92">
              <a:extLst>
                <a:ext uri="{FF2B5EF4-FFF2-40B4-BE49-F238E27FC236}">
                  <a16:creationId xmlns:a16="http://schemas.microsoft.com/office/drawing/2014/main" id="{0660CA5E-DD16-EFF4-E835-6D74BD3DA8B0}"/>
                </a:ext>
              </a:extLst>
            </p:cNvPr>
            <p:cNvSpPr/>
            <p:nvPr/>
          </p:nvSpPr>
          <p:spPr>
            <a:xfrm>
              <a:off x="3138908" y="2021096"/>
              <a:ext cx="16252" cy="16252"/>
            </a:xfrm>
            <a:custGeom>
              <a:avLst/>
              <a:gdLst/>
              <a:ahLst/>
              <a:cxnLst/>
              <a:rect l="l" t="t" r="r" b="b"/>
              <a:pathLst>
                <a:path w="513" h="513" extrusionOk="0">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rgbClr val="657E93"/>
            </a:solid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57"/>
          <p:cNvSpPr txBox="1">
            <a:spLocks noGrp="1"/>
          </p:cNvSpPr>
          <p:nvPr>
            <p:ph type="title"/>
          </p:nvPr>
        </p:nvSpPr>
        <p:spPr>
          <a:xfrm>
            <a:off x="1495282" y="225049"/>
            <a:ext cx="6663218" cy="996800"/>
          </a:xfrm>
          <a:prstGeom prst="rect">
            <a:avLst/>
          </a:prstGeom>
        </p:spPr>
        <p:txBody>
          <a:bodyPr spcFirstLastPara="1" wrap="square" lIns="91425" tIns="91425" rIns="91425" bIns="91425" anchor="ctr" anchorCtr="0">
            <a:noAutofit/>
          </a:bodyPr>
          <a:lstStyle/>
          <a:p>
            <a:r>
              <a:rPr lang="el-GR" dirty="0"/>
              <a:t>Αρχιτεκτονική </a:t>
            </a:r>
            <a:r>
              <a:rPr lang="el-GR" sz="3500" dirty="0"/>
              <a:t>Συστήματος Νο.1 </a:t>
            </a:r>
            <a:endParaRPr sz="3500" dirty="0"/>
          </a:p>
        </p:txBody>
      </p:sp>
      <p:sp>
        <p:nvSpPr>
          <p:cNvPr id="1135" name="Google Shape;1135;p57"/>
          <p:cNvSpPr txBox="1">
            <a:spLocks noGrp="1"/>
          </p:cNvSpPr>
          <p:nvPr>
            <p:ph type="subTitle" idx="1"/>
          </p:nvPr>
        </p:nvSpPr>
        <p:spPr>
          <a:xfrm>
            <a:off x="1680214" y="1825484"/>
            <a:ext cx="6293354" cy="1603515"/>
          </a:xfrm>
          <a:prstGeom prst="rect">
            <a:avLst/>
          </a:prstGeom>
        </p:spPr>
        <p:txBody>
          <a:bodyPr spcFirstLastPara="1" wrap="square" lIns="91425" tIns="91425" rIns="91425" bIns="91425" anchor="t" anchorCtr="0">
            <a:noAutofit/>
          </a:bodyPr>
          <a:lstStyle/>
          <a:p>
            <a:pPr marL="285750" indent="-285750" algn="l">
              <a:buFont typeface="Wingdings" panose="05000000000000000000" pitchFamily="2" charset="2"/>
              <a:buChar char="ü"/>
            </a:pPr>
            <a:r>
              <a:rPr lang="en-US" sz="1600" dirty="0"/>
              <a:t>Arduino UNO R4 </a:t>
            </a:r>
            <a:r>
              <a:rPr lang="en-US" sz="1600" dirty="0" err="1"/>
              <a:t>WiFi</a:t>
            </a:r>
            <a:r>
              <a:rPr lang="en-US" sz="1600" dirty="0"/>
              <a:t>, </a:t>
            </a:r>
            <a:r>
              <a:rPr lang="el-GR" sz="1600" dirty="0"/>
              <a:t>λόγω δυνατοτήτων ασύρματης επικοινωνίας</a:t>
            </a:r>
            <a:endParaRPr lang="en-US" sz="1600" dirty="0"/>
          </a:p>
          <a:p>
            <a:pPr marL="285750" indent="-285750" algn="l">
              <a:buFont typeface="Wingdings" panose="05000000000000000000" pitchFamily="2" charset="2"/>
              <a:buChar char="ü"/>
            </a:pPr>
            <a:r>
              <a:rPr lang="en-US" sz="1600" dirty="0" err="1"/>
              <a:t>BioAmp</a:t>
            </a:r>
            <a:r>
              <a:rPr lang="en-US" sz="1600" dirty="0"/>
              <a:t> EXG Pill</a:t>
            </a:r>
            <a:r>
              <a:rPr lang="el-GR" sz="1600" dirty="0"/>
              <a:t>, έναν αισθητήρα για την καταγραφή βιοδυναμικών σημάτων υψηλής ποιότητας.</a:t>
            </a:r>
          </a:p>
          <a:p>
            <a:pPr marL="285750" indent="-285750" algn="l">
              <a:buFont typeface="Wingdings" panose="05000000000000000000" pitchFamily="2" charset="2"/>
              <a:buChar char="ü"/>
            </a:pPr>
            <a:r>
              <a:rPr lang="el-GR" sz="1600" dirty="0"/>
              <a:t>3 ηλεκτρόδια  (</a:t>
            </a:r>
            <a:r>
              <a:rPr lang="en-US" sz="1600" dirty="0"/>
              <a:t>IN+, IN-, </a:t>
            </a:r>
            <a:r>
              <a:rPr lang="el-GR" sz="1600" dirty="0"/>
              <a:t>Αναφοράς)</a:t>
            </a:r>
            <a:endParaRPr sz="1600" dirty="0"/>
          </a:p>
        </p:txBody>
      </p:sp>
      <p:pic>
        <p:nvPicPr>
          <p:cNvPr id="1026" name="Picture 2">
            <a:extLst>
              <a:ext uri="{FF2B5EF4-FFF2-40B4-BE49-F238E27FC236}">
                <a16:creationId xmlns:a16="http://schemas.microsoft.com/office/drawing/2014/main" id="{B077E4BA-9D26-DCE0-2380-8209D4A00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823" y="3429000"/>
            <a:ext cx="5509080" cy="32065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57"/>
          <p:cNvSpPr txBox="1">
            <a:spLocks noGrp="1"/>
          </p:cNvSpPr>
          <p:nvPr>
            <p:ph type="ctrTitle"/>
          </p:nvPr>
        </p:nvSpPr>
        <p:spPr>
          <a:xfrm>
            <a:off x="713250" y="585147"/>
            <a:ext cx="7717500" cy="826800"/>
          </a:xfrm>
          <a:prstGeom prst="rect">
            <a:avLst/>
          </a:prstGeom>
        </p:spPr>
        <p:txBody>
          <a:bodyPr spcFirstLastPara="1" wrap="square" lIns="91425" tIns="91425" rIns="91425" bIns="91425" anchor="ctr" anchorCtr="0">
            <a:noAutofit/>
          </a:bodyPr>
          <a:lstStyle/>
          <a:p>
            <a:r>
              <a:rPr lang="el-GR" dirty="0"/>
              <a:t>Αρχιτεκτονική </a:t>
            </a:r>
            <a:r>
              <a:rPr lang="el-GR" sz="3500" dirty="0"/>
              <a:t>Συστήματος Νο.2</a:t>
            </a:r>
            <a:endParaRPr sz="3500" dirty="0"/>
          </a:p>
        </p:txBody>
      </p:sp>
      <p:sp>
        <p:nvSpPr>
          <p:cNvPr id="1135" name="Google Shape;1135;p57"/>
          <p:cNvSpPr txBox="1">
            <a:spLocks noGrp="1"/>
          </p:cNvSpPr>
          <p:nvPr>
            <p:ph type="subTitle" idx="4294967295"/>
          </p:nvPr>
        </p:nvSpPr>
        <p:spPr>
          <a:xfrm>
            <a:off x="944898" y="1875536"/>
            <a:ext cx="6881062" cy="1660144"/>
          </a:xfrm>
          <a:prstGeom prst="rect">
            <a:avLst/>
          </a:prstGeom>
        </p:spPr>
        <p:txBody>
          <a:bodyPr spcFirstLastPara="1" wrap="square" lIns="91425" tIns="91425" rIns="91425" bIns="91425" anchor="t" anchorCtr="0">
            <a:noAutofit/>
          </a:bodyPr>
          <a:lstStyle/>
          <a:p>
            <a:pPr marL="285750" indent="-285750" algn="l">
              <a:buFont typeface="Wingdings" panose="05000000000000000000" pitchFamily="2" charset="2"/>
              <a:buChar char="ü"/>
            </a:pPr>
            <a:r>
              <a:rPr lang="en-US" sz="1600" dirty="0"/>
              <a:t>Arduino UNO R4 </a:t>
            </a:r>
            <a:r>
              <a:rPr lang="en-US" sz="1600" dirty="0" err="1"/>
              <a:t>WiFi</a:t>
            </a:r>
            <a:endParaRPr lang="en-US" sz="1600" dirty="0"/>
          </a:p>
          <a:p>
            <a:pPr marL="285750" indent="-285750" algn="l">
              <a:buFont typeface="Wingdings" panose="05000000000000000000" pitchFamily="2" charset="2"/>
              <a:buChar char="ü"/>
            </a:pPr>
            <a:r>
              <a:rPr lang="en-US" sz="1600" dirty="0"/>
              <a:t>Muscle </a:t>
            </a:r>
            <a:r>
              <a:rPr lang="en-US" sz="1600" dirty="0" err="1"/>
              <a:t>Myoware</a:t>
            </a:r>
            <a:r>
              <a:rPr lang="en-US" sz="1600" dirty="0"/>
              <a:t> 2.0 </a:t>
            </a:r>
            <a:r>
              <a:rPr lang="el-GR" sz="1600" dirty="0"/>
              <a:t>παρέχει ενισχυμένα σήματα, με ρυθμιζόμενο κέρδος και ενσωματωμένα αναλογικά φίλτρα για τη μείωση του θορύβου.</a:t>
            </a:r>
            <a:endParaRPr lang="en-US" sz="1600" dirty="0"/>
          </a:p>
          <a:p>
            <a:pPr marL="285750" indent="-285750" algn="l">
              <a:buFont typeface="Wingdings" panose="05000000000000000000" pitchFamily="2" charset="2"/>
              <a:buChar char="ü"/>
            </a:pPr>
            <a:r>
              <a:rPr lang="en-US" sz="1600" dirty="0"/>
              <a:t>Adafruit  USB Isolator</a:t>
            </a:r>
            <a:endParaRPr lang="el-GR" sz="1600" dirty="0"/>
          </a:p>
          <a:p>
            <a:pPr marL="285750" indent="-285750" algn="l">
              <a:buFont typeface="Wingdings" panose="05000000000000000000" pitchFamily="2" charset="2"/>
              <a:buChar char="ü"/>
            </a:pPr>
            <a:r>
              <a:rPr lang="el-GR" sz="1600" dirty="0"/>
              <a:t>3 ηλεκτρόδια  (</a:t>
            </a:r>
            <a:r>
              <a:rPr lang="en-US" sz="1600" dirty="0"/>
              <a:t>IN+, IN-, </a:t>
            </a:r>
            <a:r>
              <a:rPr lang="el-GR" sz="1600" dirty="0"/>
              <a:t>Αναφοράς)</a:t>
            </a:r>
            <a:endParaRPr sz="1600" dirty="0"/>
          </a:p>
        </p:txBody>
      </p:sp>
      <p:pic>
        <p:nvPicPr>
          <p:cNvPr id="2056" name="Picture 8">
            <a:extLst>
              <a:ext uri="{FF2B5EF4-FFF2-40B4-BE49-F238E27FC236}">
                <a16:creationId xmlns:a16="http://schemas.microsoft.com/office/drawing/2014/main" id="{E5A9991E-FE84-1367-0FBE-427F9F8D3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50" y="3961188"/>
            <a:ext cx="6881062" cy="189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8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738182" y="1549596"/>
            <a:ext cx="7448868" cy="2161156"/>
          </a:xfrm>
        </p:spPr>
        <p:txBody>
          <a:bodyPr/>
          <a:lstStyle/>
          <a:p>
            <a:pPr>
              <a:lnSpc>
                <a:spcPct val="150000"/>
              </a:lnSpc>
              <a:buFont typeface="Wingdings" panose="05000000000000000000" pitchFamily="2" charset="2"/>
              <a:buChar char="ü"/>
            </a:pPr>
            <a:r>
              <a:rPr lang="el-GR" sz="1600" dirty="0"/>
              <a:t>Φορητή συσκευή που τοποθετείται στον αθλητή</a:t>
            </a:r>
            <a:r>
              <a:rPr lang="en-US" sz="1600" dirty="0"/>
              <a:t>.</a:t>
            </a:r>
          </a:p>
          <a:p>
            <a:pPr>
              <a:lnSpc>
                <a:spcPct val="150000"/>
              </a:lnSpc>
              <a:buFont typeface="Wingdings" panose="05000000000000000000" pitchFamily="2" charset="2"/>
              <a:buChar char="ü"/>
            </a:pPr>
            <a:r>
              <a:rPr lang="el-GR" sz="1600" dirty="0"/>
              <a:t>Παρέχει Ασύρματη μετάδοση δεδομένων πραγματικού-χρόνου μέσω</a:t>
            </a:r>
            <a:r>
              <a:rPr lang="en-US" sz="1600" dirty="0"/>
              <a:t> BLE</a:t>
            </a:r>
            <a:r>
              <a:rPr lang="el-GR" sz="1600" dirty="0"/>
              <a:t>.</a:t>
            </a:r>
            <a:endParaRPr lang="en-US" sz="1600" dirty="0"/>
          </a:p>
          <a:p>
            <a:pPr>
              <a:lnSpc>
                <a:spcPct val="150000"/>
              </a:lnSpc>
              <a:buFont typeface="Wingdings" panose="05000000000000000000" pitchFamily="2" charset="2"/>
              <a:buChar char="ü"/>
            </a:pPr>
            <a:r>
              <a:rPr lang="el-GR" sz="1600" dirty="0"/>
              <a:t>Συχνότητα Δειγματοληψίας 1</a:t>
            </a:r>
            <a:r>
              <a:rPr lang="en-US" sz="1600" dirty="0"/>
              <a:t>kHz</a:t>
            </a:r>
          </a:p>
          <a:p>
            <a:pPr>
              <a:lnSpc>
                <a:spcPct val="150000"/>
              </a:lnSpc>
              <a:buFont typeface="Wingdings" panose="05000000000000000000" pitchFamily="2" charset="2"/>
              <a:buChar char="ü"/>
            </a:pPr>
            <a:r>
              <a:rPr lang="el-GR" sz="1600" dirty="0"/>
              <a:t>Χρήση ΖωνοΠερατού</a:t>
            </a:r>
            <a:r>
              <a:rPr lang="en-US" sz="1600" dirty="0"/>
              <a:t> Butterworth IIR </a:t>
            </a:r>
            <a:r>
              <a:rPr lang="el-GR" sz="1600" dirty="0"/>
              <a:t>ψηφιακού φίλτρου</a:t>
            </a:r>
            <a:r>
              <a:rPr lang="en-US" sz="1600" dirty="0"/>
              <a:t> 4</a:t>
            </a:r>
            <a:r>
              <a:rPr lang="el-GR" sz="1600" baseline="30000" dirty="0"/>
              <a:t>ου</a:t>
            </a:r>
            <a:r>
              <a:rPr lang="el-GR" sz="1600" dirty="0"/>
              <a:t> βαθμού με συχνότητες </a:t>
            </a:r>
            <a:r>
              <a:rPr lang="en-US" sz="1600" dirty="0"/>
              <a:t>25Hz </a:t>
            </a:r>
            <a:r>
              <a:rPr lang="el-GR" sz="1600" dirty="0"/>
              <a:t>έως</a:t>
            </a:r>
            <a:r>
              <a:rPr lang="en-US" sz="1600" dirty="0"/>
              <a:t> 480Hz</a:t>
            </a:r>
            <a:r>
              <a:rPr lang="el-GR" sz="1600" dirty="0"/>
              <a:t>.</a:t>
            </a:r>
            <a:r>
              <a:rPr lang="en-US" sz="1600" dirty="0"/>
              <a:t> </a:t>
            </a:r>
            <a:r>
              <a:rPr lang="el-GR" sz="1600" dirty="0"/>
              <a:t>Υλοποιήθηκε ως δύο φίλτρα 2</a:t>
            </a:r>
            <a:r>
              <a:rPr lang="el-GR" sz="1600" baseline="30000" dirty="0"/>
              <a:t>ου</a:t>
            </a:r>
            <a:r>
              <a:rPr lang="el-GR" sz="1600" dirty="0"/>
              <a:t> βαθμού</a:t>
            </a:r>
            <a:r>
              <a:rPr lang="en-US" sz="1600" dirty="0"/>
              <a:t>.</a:t>
            </a:r>
          </a:p>
          <a:p>
            <a:pPr>
              <a:lnSpc>
                <a:spcPct val="150000"/>
              </a:lnSpc>
              <a:buFont typeface="Wingdings" panose="05000000000000000000" pitchFamily="2" charset="2"/>
              <a:buChar char="ü"/>
            </a:pPr>
            <a:r>
              <a:rPr lang="en-US" sz="1600" dirty="0"/>
              <a:t>BLE </a:t>
            </a:r>
            <a:r>
              <a:rPr lang="el-GR" sz="1600" dirty="0"/>
              <a:t>υπηρεσία</a:t>
            </a:r>
            <a:r>
              <a:rPr lang="en-US" sz="1600" dirty="0"/>
              <a:t> </a:t>
            </a:r>
            <a:r>
              <a:rPr lang="el-GR" sz="1600" dirty="0"/>
              <a:t>με μέγεθος πακέτου </a:t>
            </a:r>
            <a:r>
              <a:rPr lang="en-US" sz="1600" dirty="0"/>
              <a:t>236</a:t>
            </a:r>
            <a:r>
              <a:rPr lang="el-GR" sz="1600" dirty="0"/>
              <a:t> </a:t>
            </a:r>
            <a:r>
              <a:rPr lang="en-US" sz="1600" dirty="0"/>
              <a:t>bytes</a:t>
            </a:r>
            <a:r>
              <a:rPr lang="el-GR" sz="1600" dirty="0"/>
              <a:t>, δηλαδή </a:t>
            </a:r>
            <a:r>
              <a:rPr lang="en-US" sz="1600" dirty="0"/>
              <a:t> 59 </a:t>
            </a:r>
            <a:r>
              <a:rPr lang="el-GR" sz="1600" dirty="0"/>
              <a:t>τιμές.</a:t>
            </a:r>
            <a:endParaRPr sz="1600" dirty="0"/>
          </a:p>
        </p:txBody>
      </p:sp>
      <p:sp>
        <p:nvSpPr>
          <p:cNvPr id="2" name="Title 1"/>
          <p:cNvSpPr>
            <a:spLocks noGrp="1"/>
          </p:cNvSpPr>
          <p:nvPr>
            <p:ph type="ctrTitle"/>
          </p:nvPr>
        </p:nvSpPr>
        <p:spPr/>
        <p:txBody>
          <a:bodyPr/>
          <a:lstStyle/>
          <a:p>
            <a:r>
              <a:rPr lang="el-GR" dirty="0"/>
              <a:t>Λειτουργίες Κεντρικής Συσκευής</a:t>
            </a:r>
            <a:endParaRPr dirty="0"/>
          </a:p>
        </p:txBody>
      </p:sp>
      <p:pic>
        <p:nvPicPr>
          <p:cNvPr id="3074" name="Picture 2" descr="Δεν υπάρχει διαθέσιμη περιγραφή.">
            <a:extLst>
              <a:ext uri="{FF2B5EF4-FFF2-40B4-BE49-F238E27FC236}">
                <a16:creationId xmlns:a16="http://schemas.microsoft.com/office/drawing/2014/main" id="{E65A6395-05A6-91DE-0CCB-5F0D0E0ACD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7" t="30222" r="12785"/>
          <a:stretch/>
        </p:blipFill>
        <p:spPr bwMode="auto">
          <a:xfrm>
            <a:off x="4952532" y="3968598"/>
            <a:ext cx="2170997" cy="2679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A0505B-E4A8-FBE5-1871-12B11809BCD9}"/>
              </a:ext>
            </a:extLst>
          </p:cNvPr>
          <p:cNvSpPr>
            <a:spLocks noGrp="1"/>
          </p:cNvSpPr>
          <p:nvPr>
            <p:ph type="ctrTitle"/>
          </p:nvPr>
        </p:nvSpPr>
        <p:spPr>
          <a:xfrm>
            <a:off x="713250" y="116194"/>
            <a:ext cx="7717500" cy="826800"/>
          </a:xfrm>
        </p:spPr>
        <p:txBody>
          <a:bodyPr/>
          <a:lstStyle/>
          <a:p>
            <a:r>
              <a:rPr lang="el-GR" dirty="0"/>
              <a:t>Λειτουργίες Περιφερειακής Συσκευής</a:t>
            </a:r>
          </a:p>
        </p:txBody>
      </p:sp>
      <p:sp>
        <p:nvSpPr>
          <p:cNvPr id="324" name="Google Shape;1449;p67">
            <a:extLst>
              <a:ext uri="{FF2B5EF4-FFF2-40B4-BE49-F238E27FC236}">
                <a16:creationId xmlns:a16="http://schemas.microsoft.com/office/drawing/2014/main" id="{AE319606-CFBF-25DA-9977-30DBEE6B0392}"/>
              </a:ext>
            </a:extLst>
          </p:cNvPr>
          <p:cNvSpPr txBox="1"/>
          <p:nvPr/>
        </p:nvSpPr>
        <p:spPr>
          <a:xfrm>
            <a:off x="3981769" y="978868"/>
            <a:ext cx="1430943" cy="826799"/>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l-GR" sz="1600" dirty="0">
                <a:solidFill>
                  <a:schemeClr val="dk1"/>
                </a:solidFill>
                <a:latin typeface="Assistant"/>
                <a:ea typeface="Assistant"/>
                <a:cs typeface="Assistant"/>
                <a:sym typeface="Assistant"/>
              </a:rPr>
              <a:t>Σύνδεση σε συσκευή</a:t>
            </a:r>
            <a:endParaRPr sz="1600" dirty="0">
              <a:solidFill>
                <a:schemeClr val="dk1"/>
              </a:solidFill>
              <a:latin typeface="Assistant"/>
              <a:ea typeface="Assistant"/>
              <a:cs typeface="Assistant"/>
              <a:sym typeface="Assistant"/>
            </a:endParaRPr>
          </a:p>
        </p:txBody>
      </p:sp>
      <p:sp>
        <p:nvSpPr>
          <p:cNvPr id="327" name="Google Shape;1452;p67">
            <a:extLst>
              <a:ext uri="{FF2B5EF4-FFF2-40B4-BE49-F238E27FC236}">
                <a16:creationId xmlns:a16="http://schemas.microsoft.com/office/drawing/2014/main" id="{3BA1CA6A-7F2D-89B9-85CC-055AA995B351}"/>
              </a:ext>
            </a:extLst>
          </p:cNvPr>
          <p:cNvSpPr txBox="1"/>
          <p:nvPr/>
        </p:nvSpPr>
        <p:spPr>
          <a:xfrm>
            <a:off x="6890867" y="2165757"/>
            <a:ext cx="1785600" cy="826800"/>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l-GR" sz="1600" dirty="0">
                <a:solidFill>
                  <a:schemeClr val="dk1"/>
                </a:solidFill>
                <a:latin typeface="Assistant"/>
                <a:ea typeface="Assistant"/>
                <a:cs typeface="Assistant"/>
                <a:sym typeface="Assistant"/>
              </a:rPr>
              <a:t>Λήψη πακέτων 236</a:t>
            </a:r>
            <a:r>
              <a:rPr lang="en-US" sz="1600" dirty="0">
                <a:solidFill>
                  <a:schemeClr val="dk1"/>
                </a:solidFill>
                <a:latin typeface="Assistant"/>
                <a:ea typeface="Assistant"/>
                <a:cs typeface="Assistant"/>
                <a:sym typeface="Assistant"/>
              </a:rPr>
              <a:t> bytes</a:t>
            </a:r>
            <a:endParaRPr sz="1600" dirty="0">
              <a:solidFill>
                <a:schemeClr val="dk1"/>
              </a:solidFill>
              <a:latin typeface="Assistant"/>
              <a:ea typeface="Assistant"/>
              <a:cs typeface="Assistant"/>
              <a:sym typeface="Assistant"/>
            </a:endParaRPr>
          </a:p>
        </p:txBody>
      </p:sp>
      <p:sp>
        <p:nvSpPr>
          <p:cNvPr id="330" name="Google Shape;1455;p67">
            <a:extLst>
              <a:ext uri="{FF2B5EF4-FFF2-40B4-BE49-F238E27FC236}">
                <a16:creationId xmlns:a16="http://schemas.microsoft.com/office/drawing/2014/main" id="{2C5CD357-A265-8C53-0D0A-CA194F8B9688}"/>
              </a:ext>
            </a:extLst>
          </p:cNvPr>
          <p:cNvSpPr txBox="1"/>
          <p:nvPr/>
        </p:nvSpPr>
        <p:spPr>
          <a:xfrm>
            <a:off x="985777" y="1969855"/>
            <a:ext cx="2575644" cy="1875382"/>
          </a:xfrm>
          <a:prstGeom prst="rect">
            <a:avLst/>
          </a:prstGeom>
          <a:noFill/>
          <a:ln>
            <a:noFill/>
          </a:ln>
        </p:spPr>
        <p:txBody>
          <a:bodyPr spcFirstLastPara="1" wrap="square" lIns="91425" tIns="91425" rIns="91425" bIns="91425" anchor="t" anchorCtr="0">
            <a:noAutofit/>
          </a:bodyPr>
          <a:lstStyle/>
          <a:p>
            <a:pPr>
              <a:lnSpc>
                <a:spcPct val="115000"/>
              </a:lnSpc>
            </a:pPr>
            <a:r>
              <a:rPr lang="el-GR" sz="1600" dirty="0">
                <a:solidFill>
                  <a:schemeClr val="dk1"/>
                </a:solidFill>
                <a:latin typeface="Assistant"/>
                <a:ea typeface="Assistant"/>
                <a:cs typeface="Assistant"/>
                <a:sym typeface="Assistant"/>
              </a:rPr>
              <a:t>Κινούμενο παράθυρο 500 δειγμάτων, που για 1000 δείγματα υπολογίζει:</a:t>
            </a:r>
          </a:p>
          <a:p>
            <a:pPr marL="285750" indent="-285750">
              <a:lnSpc>
                <a:spcPct val="115000"/>
              </a:lnSpc>
              <a:buFont typeface="Wingdings" panose="05000000000000000000" pitchFamily="2" charset="2"/>
              <a:buChar char="ü"/>
            </a:pPr>
            <a:r>
              <a:rPr lang="el-GR" sz="1600" dirty="0">
                <a:solidFill>
                  <a:schemeClr val="dk1"/>
                </a:solidFill>
                <a:latin typeface="Assistant"/>
                <a:ea typeface="Assistant"/>
                <a:cs typeface="Assistant"/>
                <a:sym typeface="Assistant"/>
              </a:rPr>
              <a:t>ΜΤΡ</a:t>
            </a:r>
          </a:p>
          <a:p>
            <a:pPr marL="285750" indent="-285750">
              <a:lnSpc>
                <a:spcPct val="115000"/>
              </a:lnSpc>
              <a:buFont typeface="Wingdings" panose="05000000000000000000" pitchFamily="2" charset="2"/>
              <a:buChar char="ü"/>
            </a:pPr>
            <a:r>
              <a:rPr lang="el-GR" sz="1600" dirty="0">
                <a:solidFill>
                  <a:schemeClr val="dk1"/>
                </a:solidFill>
                <a:latin typeface="Assistant"/>
                <a:ea typeface="Assistant"/>
                <a:cs typeface="Assistant"/>
                <a:sym typeface="Assistant"/>
              </a:rPr>
              <a:t>ΟΗΜΓ</a:t>
            </a:r>
          </a:p>
          <a:p>
            <a:pPr marL="285750" indent="-285750">
              <a:lnSpc>
                <a:spcPct val="115000"/>
              </a:lnSpc>
              <a:buFont typeface="Wingdings" panose="05000000000000000000" pitchFamily="2" charset="2"/>
              <a:buChar char="ü"/>
            </a:pPr>
            <a:r>
              <a:rPr lang="el-GR" sz="1600" dirty="0">
                <a:solidFill>
                  <a:schemeClr val="dk1"/>
                </a:solidFill>
                <a:latin typeface="Assistant"/>
                <a:ea typeface="Assistant"/>
                <a:cs typeface="Assistant"/>
                <a:sym typeface="Assistant"/>
              </a:rPr>
              <a:t>ΜΣ</a:t>
            </a:r>
          </a:p>
          <a:p>
            <a:pPr marL="285750" indent="-285750">
              <a:lnSpc>
                <a:spcPct val="115000"/>
              </a:lnSpc>
              <a:buFont typeface="Wingdings" panose="05000000000000000000" pitchFamily="2" charset="2"/>
              <a:buChar char="ü"/>
            </a:pPr>
            <a:r>
              <a:rPr lang="el-GR" sz="1600" dirty="0">
                <a:solidFill>
                  <a:schemeClr val="dk1"/>
                </a:solidFill>
                <a:latin typeface="Assistant"/>
                <a:ea typeface="Assistant"/>
                <a:cs typeface="Assistant"/>
                <a:sym typeface="Assistant"/>
              </a:rPr>
              <a:t>ΔΜΣ</a:t>
            </a:r>
          </a:p>
          <a:p>
            <a:pPr marL="0" marR="0" lvl="0" indent="0" rtl="0">
              <a:lnSpc>
                <a:spcPct val="115000"/>
              </a:lnSpc>
              <a:spcBef>
                <a:spcPts val="0"/>
              </a:spcBef>
              <a:buNone/>
            </a:pPr>
            <a:endParaRPr lang="el-GR" sz="1600" dirty="0">
              <a:solidFill>
                <a:schemeClr val="dk1"/>
              </a:solidFill>
              <a:latin typeface="Assistant"/>
              <a:ea typeface="Assistant"/>
              <a:cs typeface="Assistant"/>
              <a:sym typeface="Assistant"/>
            </a:endParaRPr>
          </a:p>
        </p:txBody>
      </p:sp>
      <p:sp>
        <p:nvSpPr>
          <p:cNvPr id="479" name="Google Shape;1452;p67">
            <a:extLst>
              <a:ext uri="{FF2B5EF4-FFF2-40B4-BE49-F238E27FC236}">
                <a16:creationId xmlns:a16="http://schemas.microsoft.com/office/drawing/2014/main" id="{CDDF5CDB-EA9B-BA0A-0EBE-0C86E209E103}"/>
              </a:ext>
            </a:extLst>
          </p:cNvPr>
          <p:cNvSpPr txBox="1"/>
          <p:nvPr/>
        </p:nvSpPr>
        <p:spPr>
          <a:xfrm>
            <a:off x="3020038" y="3637366"/>
            <a:ext cx="2278158" cy="995123"/>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l-GR" sz="1600" dirty="0">
                <a:solidFill>
                  <a:schemeClr val="dk1"/>
                </a:solidFill>
                <a:latin typeface="Assistant"/>
                <a:ea typeface="Assistant"/>
                <a:cs typeface="Assistant"/>
                <a:sym typeface="Assistant"/>
              </a:rPr>
              <a:t>2 αλγόριθμοι για πληροφορίες σχετικές με μυική κούραση</a:t>
            </a:r>
            <a:endParaRPr sz="1600" dirty="0">
              <a:solidFill>
                <a:schemeClr val="dk1"/>
              </a:solidFill>
              <a:latin typeface="Assistant"/>
              <a:ea typeface="Assistant"/>
              <a:cs typeface="Assistant"/>
              <a:sym typeface="Assistant"/>
            </a:endParaRPr>
          </a:p>
        </p:txBody>
      </p:sp>
      <p:sp>
        <p:nvSpPr>
          <p:cNvPr id="484" name="Google Shape;1452;p67">
            <a:extLst>
              <a:ext uri="{FF2B5EF4-FFF2-40B4-BE49-F238E27FC236}">
                <a16:creationId xmlns:a16="http://schemas.microsoft.com/office/drawing/2014/main" id="{F75AB453-6CE6-C0E9-1560-0EFDC334B0FF}"/>
              </a:ext>
            </a:extLst>
          </p:cNvPr>
          <p:cNvSpPr txBox="1"/>
          <p:nvPr/>
        </p:nvSpPr>
        <p:spPr>
          <a:xfrm>
            <a:off x="4515091" y="5189488"/>
            <a:ext cx="2862766" cy="995123"/>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l-GR" sz="1600" dirty="0">
                <a:solidFill>
                  <a:schemeClr val="dk1"/>
                </a:solidFill>
                <a:latin typeface="Assistant"/>
                <a:ea typeface="Assistant"/>
                <a:cs typeface="Assistant"/>
                <a:sym typeface="Assistant"/>
              </a:rPr>
              <a:t>Εφαρμογή για απεικόνιση δεδομένων, υπολογισμών.</a:t>
            </a:r>
            <a:endParaRPr sz="1600" dirty="0">
              <a:solidFill>
                <a:schemeClr val="dk1"/>
              </a:solidFill>
              <a:latin typeface="Assistant"/>
              <a:ea typeface="Assistant"/>
              <a:cs typeface="Assistant"/>
              <a:sym typeface="Assistant"/>
            </a:endParaRPr>
          </a:p>
        </p:txBody>
      </p:sp>
      <p:grpSp>
        <p:nvGrpSpPr>
          <p:cNvPr id="487" name="Google Shape;8560;p85">
            <a:extLst>
              <a:ext uri="{FF2B5EF4-FFF2-40B4-BE49-F238E27FC236}">
                <a16:creationId xmlns:a16="http://schemas.microsoft.com/office/drawing/2014/main" id="{E3404C42-E5AE-DC42-C372-7B706738D688}"/>
              </a:ext>
            </a:extLst>
          </p:cNvPr>
          <p:cNvGrpSpPr/>
          <p:nvPr/>
        </p:nvGrpSpPr>
        <p:grpSpPr>
          <a:xfrm>
            <a:off x="2428163" y="1507271"/>
            <a:ext cx="4287672" cy="3503641"/>
            <a:chOff x="4967783" y="2151471"/>
            <a:chExt cx="3920692" cy="2702940"/>
          </a:xfrm>
          <a:solidFill>
            <a:schemeClr val="tx2">
              <a:lumMod val="40000"/>
              <a:lumOff val="60000"/>
            </a:schemeClr>
          </a:solidFill>
        </p:grpSpPr>
        <p:grpSp>
          <p:nvGrpSpPr>
            <p:cNvPr id="488" name="Google Shape;8561;p85">
              <a:extLst>
                <a:ext uri="{FF2B5EF4-FFF2-40B4-BE49-F238E27FC236}">
                  <a16:creationId xmlns:a16="http://schemas.microsoft.com/office/drawing/2014/main" id="{C7FDBB92-6ABD-F88A-327A-7C256F261117}"/>
                </a:ext>
              </a:extLst>
            </p:cNvPr>
            <p:cNvGrpSpPr/>
            <p:nvPr/>
          </p:nvGrpSpPr>
          <p:grpSpPr>
            <a:xfrm>
              <a:off x="5045709" y="2252109"/>
              <a:ext cx="3761071" cy="2501708"/>
              <a:chOff x="2691784" y="1805334"/>
              <a:chExt cx="3761071" cy="2501708"/>
            </a:xfrm>
            <a:grpFill/>
          </p:grpSpPr>
          <p:sp>
            <p:nvSpPr>
              <p:cNvPr id="495" name="Google Shape;8562;p85">
                <a:extLst>
                  <a:ext uri="{FF2B5EF4-FFF2-40B4-BE49-F238E27FC236}">
                    <a16:creationId xmlns:a16="http://schemas.microsoft.com/office/drawing/2014/main" id="{4A7DFA46-ED31-6A87-CE51-DC10BCAF676F}"/>
                  </a:ext>
                </a:extLst>
              </p:cNvPr>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8563;p85">
                <a:extLst>
                  <a:ext uri="{FF2B5EF4-FFF2-40B4-BE49-F238E27FC236}">
                    <a16:creationId xmlns:a16="http://schemas.microsoft.com/office/drawing/2014/main" id="{0974B6C3-899F-FAFD-794C-DD6EC55F581C}"/>
                  </a:ext>
                </a:extLst>
              </p:cNvPr>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8564;p85">
                <a:extLst>
                  <a:ext uri="{FF2B5EF4-FFF2-40B4-BE49-F238E27FC236}">
                    <a16:creationId xmlns:a16="http://schemas.microsoft.com/office/drawing/2014/main" id="{F7908B38-D831-A91F-63AC-3619D8983701}"/>
                  </a:ext>
                </a:extLst>
              </p:cNvPr>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8565;p85">
                <a:extLst>
                  <a:ext uri="{FF2B5EF4-FFF2-40B4-BE49-F238E27FC236}">
                    <a16:creationId xmlns:a16="http://schemas.microsoft.com/office/drawing/2014/main" id="{8C259E9E-05DB-EE20-66A0-67DB9B208E33}"/>
                  </a:ext>
                </a:extLst>
              </p:cNvPr>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8566;p85">
                <a:extLst>
                  <a:ext uri="{FF2B5EF4-FFF2-40B4-BE49-F238E27FC236}">
                    <a16:creationId xmlns:a16="http://schemas.microsoft.com/office/drawing/2014/main" id="{10D77D84-506E-48AF-3C1E-845617DB5DA7}"/>
                  </a:ext>
                </a:extLst>
              </p:cNvPr>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8567;p85">
                <a:extLst>
                  <a:ext uri="{FF2B5EF4-FFF2-40B4-BE49-F238E27FC236}">
                    <a16:creationId xmlns:a16="http://schemas.microsoft.com/office/drawing/2014/main" id="{1ED53893-79A2-0543-8425-B103BAF0BD06}"/>
                  </a:ext>
                </a:extLst>
              </p:cNvPr>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8568;p85">
                <a:extLst>
                  <a:ext uri="{FF2B5EF4-FFF2-40B4-BE49-F238E27FC236}">
                    <a16:creationId xmlns:a16="http://schemas.microsoft.com/office/drawing/2014/main" id="{54F0C6F9-19E7-F568-633D-C872A19A3E4E}"/>
                  </a:ext>
                </a:extLst>
              </p:cNvPr>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8569;p85">
              <a:extLst>
                <a:ext uri="{FF2B5EF4-FFF2-40B4-BE49-F238E27FC236}">
                  <a16:creationId xmlns:a16="http://schemas.microsoft.com/office/drawing/2014/main" id="{BA23D5D9-7B02-A82F-49EA-BB13FED99CF5}"/>
                </a:ext>
              </a:extLst>
            </p:cNvPr>
            <p:cNvGrpSpPr/>
            <p:nvPr/>
          </p:nvGrpSpPr>
          <p:grpSpPr>
            <a:xfrm>
              <a:off x="4967783" y="2151471"/>
              <a:ext cx="3920692" cy="2702940"/>
              <a:chOff x="2613858" y="1704696"/>
              <a:chExt cx="3920692" cy="2702940"/>
            </a:xfrm>
            <a:grpFill/>
          </p:grpSpPr>
          <p:sp>
            <p:nvSpPr>
              <p:cNvPr id="490" name="Google Shape;8570;p85">
                <a:extLst>
                  <a:ext uri="{FF2B5EF4-FFF2-40B4-BE49-F238E27FC236}">
                    <a16:creationId xmlns:a16="http://schemas.microsoft.com/office/drawing/2014/main" id="{2C3723C1-6DF4-77E5-45A9-2D1C5AFD1B9D}"/>
                  </a:ext>
                </a:extLst>
              </p:cNvPr>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solidFill>
                  <a:schemeClr val="tx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8571;p85">
                <a:extLst>
                  <a:ext uri="{FF2B5EF4-FFF2-40B4-BE49-F238E27FC236}">
                    <a16:creationId xmlns:a16="http://schemas.microsoft.com/office/drawing/2014/main" id="{1CE95A04-1CEB-F185-1E99-9DDEA1E4DCC2}"/>
                  </a:ext>
                </a:extLst>
              </p:cNvPr>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solidFill>
                  <a:schemeClr val="tx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8572;p85">
                <a:extLst>
                  <a:ext uri="{FF2B5EF4-FFF2-40B4-BE49-F238E27FC236}">
                    <a16:creationId xmlns:a16="http://schemas.microsoft.com/office/drawing/2014/main" id="{7D25187D-2142-C0F5-E1BB-E2751DA9E213}"/>
                  </a:ext>
                </a:extLst>
              </p:cNvPr>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solidFill>
                  <a:schemeClr val="tx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8573;p85">
                <a:extLst>
                  <a:ext uri="{FF2B5EF4-FFF2-40B4-BE49-F238E27FC236}">
                    <a16:creationId xmlns:a16="http://schemas.microsoft.com/office/drawing/2014/main" id="{A5D2D29F-601F-8481-867A-85D8004BB019}"/>
                  </a:ext>
                </a:extLst>
              </p:cNvPr>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solidFill>
                  <a:schemeClr val="tx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8574;p85">
                <a:extLst>
                  <a:ext uri="{FF2B5EF4-FFF2-40B4-BE49-F238E27FC236}">
                    <a16:creationId xmlns:a16="http://schemas.microsoft.com/office/drawing/2014/main" id="{F9DDB4D8-7366-9B6C-2816-592430BF8014}"/>
                  </a:ext>
                </a:extLst>
              </p:cNvPr>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pFill/>
              <a:ln w="9525" cap="flat" cmpd="sng">
                <a:solidFill>
                  <a:schemeClr val="tx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2" name="Google Shape;1452;p67">
            <a:extLst>
              <a:ext uri="{FF2B5EF4-FFF2-40B4-BE49-F238E27FC236}">
                <a16:creationId xmlns:a16="http://schemas.microsoft.com/office/drawing/2014/main" id="{38753EB5-428E-7F67-AD61-69A3FF696FDA}"/>
              </a:ext>
            </a:extLst>
          </p:cNvPr>
          <p:cNvSpPr txBox="1"/>
          <p:nvPr/>
        </p:nvSpPr>
        <p:spPr>
          <a:xfrm>
            <a:off x="4972874" y="1427330"/>
            <a:ext cx="308509" cy="416639"/>
          </a:xfrm>
          <a:prstGeom prst="rect">
            <a:avLst/>
          </a:prstGeom>
          <a:noFill/>
          <a:ln>
            <a:noFill/>
          </a:ln>
          <a:effectLst>
            <a:outerShdw blurRad="152400" dist="317500" dir="5400000" sx="90000" sy="-19000" rotWithShape="0">
              <a:prstClr val="black">
                <a:alpha val="15000"/>
              </a:prstClr>
            </a:outerShdw>
          </a:effectLst>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n-US" sz="1600" dirty="0">
                <a:solidFill>
                  <a:schemeClr val="dk1"/>
                </a:solidFill>
                <a:latin typeface="Assistant"/>
                <a:ea typeface="Assistant"/>
                <a:cs typeface="Assistant"/>
                <a:sym typeface="Assistant"/>
              </a:rPr>
              <a:t>1</a:t>
            </a:r>
            <a:endParaRPr sz="1600" dirty="0">
              <a:solidFill>
                <a:schemeClr val="dk1"/>
              </a:solidFill>
              <a:latin typeface="Assistant"/>
              <a:ea typeface="Assistant"/>
              <a:cs typeface="Assistant"/>
              <a:sym typeface="Assistant"/>
            </a:endParaRPr>
          </a:p>
        </p:txBody>
      </p:sp>
      <p:sp>
        <p:nvSpPr>
          <p:cNvPr id="503" name="Google Shape;1452;p67">
            <a:extLst>
              <a:ext uri="{FF2B5EF4-FFF2-40B4-BE49-F238E27FC236}">
                <a16:creationId xmlns:a16="http://schemas.microsoft.com/office/drawing/2014/main" id="{FC70AB77-F778-2B99-8CD6-A5305C54F51A}"/>
              </a:ext>
            </a:extLst>
          </p:cNvPr>
          <p:cNvSpPr txBox="1"/>
          <p:nvPr/>
        </p:nvSpPr>
        <p:spPr>
          <a:xfrm>
            <a:off x="6474830" y="2190938"/>
            <a:ext cx="308509" cy="416639"/>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n-US" sz="1600" dirty="0">
                <a:solidFill>
                  <a:schemeClr val="dk1"/>
                </a:solidFill>
                <a:latin typeface="Assistant"/>
                <a:ea typeface="Assistant"/>
                <a:cs typeface="Assistant"/>
                <a:sym typeface="Assistant"/>
              </a:rPr>
              <a:t>2</a:t>
            </a:r>
            <a:endParaRPr sz="1600" dirty="0">
              <a:solidFill>
                <a:schemeClr val="dk1"/>
              </a:solidFill>
              <a:latin typeface="Assistant"/>
              <a:ea typeface="Assistant"/>
              <a:cs typeface="Assistant"/>
              <a:sym typeface="Assistant"/>
            </a:endParaRPr>
          </a:p>
        </p:txBody>
      </p:sp>
      <p:sp>
        <p:nvSpPr>
          <p:cNvPr id="504" name="Google Shape;1452;p67">
            <a:extLst>
              <a:ext uri="{FF2B5EF4-FFF2-40B4-BE49-F238E27FC236}">
                <a16:creationId xmlns:a16="http://schemas.microsoft.com/office/drawing/2014/main" id="{427EA6CC-C8AB-E097-4D6A-55CB43661138}"/>
              </a:ext>
            </a:extLst>
          </p:cNvPr>
          <p:cNvSpPr txBox="1"/>
          <p:nvPr/>
        </p:nvSpPr>
        <p:spPr>
          <a:xfrm>
            <a:off x="3320481" y="3007430"/>
            <a:ext cx="308509" cy="416639"/>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n-US" sz="1600" dirty="0">
                <a:solidFill>
                  <a:schemeClr val="dk1"/>
                </a:solidFill>
                <a:latin typeface="Assistant"/>
                <a:ea typeface="Assistant"/>
                <a:cs typeface="Assistant"/>
                <a:sym typeface="Assistant"/>
              </a:rPr>
              <a:t>3</a:t>
            </a:r>
            <a:endParaRPr sz="1600" dirty="0">
              <a:solidFill>
                <a:schemeClr val="dk1"/>
              </a:solidFill>
              <a:latin typeface="Assistant"/>
              <a:ea typeface="Assistant"/>
              <a:cs typeface="Assistant"/>
              <a:sym typeface="Assistant"/>
            </a:endParaRPr>
          </a:p>
        </p:txBody>
      </p:sp>
      <p:sp>
        <p:nvSpPr>
          <p:cNvPr id="505" name="Google Shape;1452;p67">
            <a:extLst>
              <a:ext uri="{FF2B5EF4-FFF2-40B4-BE49-F238E27FC236}">
                <a16:creationId xmlns:a16="http://schemas.microsoft.com/office/drawing/2014/main" id="{5F901F3C-EFA9-5C13-7C7D-6EBD2CF03CD5}"/>
              </a:ext>
            </a:extLst>
          </p:cNvPr>
          <p:cNvSpPr txBox="1"/>
          <p:nvPr/>
        </p:nvSpPr>
        <p:spPr>
          <a:xfrm>
            <a:off x="2388423" y="3792880"/>
            <a:ext cx="308509" cy="416639"/>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n-US" sz="1600" dirty="0">
                <a:solidFill>
                  <a:schemeClr val="dk1"/>
                </a:solidFill>
                <a:latin typeface="Assistant"/>
                <a:ea typeface="Assistant"/>
                <a:cs typeface="Assistant"/>
                <a:sym typeface="Assistant"/>
              </a:rPr>
              <a:t>4</a:t>
            </a:r>
            <a:endParaRPr sz="1600" dirty="0">
              <a:solidFill>
                <a:schemeClr val="dk1"/>
              </a:solidFill>
              <a:latin typeface="Assistant"/>
              <a:ea typeface="Assistant"/>
              <a:cs typeface="Assistant"/>
              <a:sym typeface="Assistant"/>
            </a:endParaRPr>
          </a:p>
        </p:txBody>
      </p:sp>
      <p:sp>
        <p:nvSpPr>
          <p:cNvPr id="506" name="Google Shape;1452;p67">
            <a:extLst>
              <a:ext uri="{FF2B5EF4-FFF2-40B4-BE49-F238E27FC236}">
                <a16:creationId xmlns:a16="http://schemas.microsoft.com/office/drawing/2014/main" id="{64B5ABA3-95D9-3018-8AAB-1479A2BF2666}"/>
              </a:ext>
            </a:extLst>
          </p:cNvPr>
          <p:cNvSpPr txBox="1"/>
          <p:nvPr/>
        </p:nvSpPr>
        <p:spPr>
          <a:xfrm>
            <a:off x="5298149" y="4618355"/>
            <a:ext cx="308509" cy="416639"/>
          </a:xfrm>
          <a:prstGeom prst="rect">
            <a:avLst/>
          </a:prstGeom>
          <a:noFill/>
          <a:ln>
            <a:noFill/>
          </a:ln>
        </p:spPr>
        <p:txBody>
          <a:bodyPr spcFirstLastPara="1" wrap="square" lIns="91425" tIns="91425" rIns="91425" bIns="91425" anchor="t" anchorCtr="0">
            <a:noAutofit/>
          </a:bodyPr>
          <a:lstStyle/>
          <a:p>
            <a:pPr marL="0" marR="0" lvl="0" indent="0" rtl="0">
              <a:lnSpc>
                <a:spcPct val="115000"/>
              </a:lnSpc>
              <a:spcBef>
                <a:spcPts val="0"/>
              </a:spcBef>
              <a:spcAft>
                <a:spcPts val="1200"/>
              </a:spcAft>
              <a:buNone/>
            </a:pPr>
            <a:r>
              <a:rPr lang="en-US" sz="1600" dirty="0">
                <a:solidFill>
                  <a:schemeClr val="dk1"/>
                </a:solidFill>
                <a:latin typeface="Assistant"/>
                <a:ea typeface="Assistant"/>
                <a:cs typeface="Assistant"/>
                <a:sym typeface="Assistant"/>
              </a:rPr>
              <a:t>5</a:t>
            </a:r>
            <a:endParaRPr sz="1600" dirty="0">
              <a:solidFill>
                <a:schemeClr val="dk1"/>
              </a:solidFill>
              <a:latin typeface="Assistant"/>
              <a:ea typeface="Assistant"/>
              <a:cs typeface="Assistant"/>
              <a:sym typeface="Assistant"/>
            </a:endParaRPr>
          </a:p>
        </p:txBody>
      </p:sp>
    </p:spTree>
    <p:extLst>
      <p:ext uri="{BB962C8B-B14F-4D97-AF65-F5344CB8AC3E}">
        <p14:creationId xmlns:p14="http://schemas.microsoft.com/office/powerpoint/2010/main" val="15242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42F9C-6242-40CF-28E2-88E2827398E1}"/>
              </a:ext>
            </a:extLst>
          </p:cNvPr>
          <p:cNvSpPr>
            <a:spLocks noGrp="1"/>
          </p:cNvSpPr>
          <p:nvPr>
            <p:ph type="ctrTitle" idx="3"/>
          </p:nvPr>
        </p:nvSpPr>
        <p:spPr>
          <a:xfrm>
            <a:off x="798594" y="309396"/>
            <a:ext cx="7717500" cy="826800"/>
          </a:xfrm>
        </p:spPr>
        <p:txBody>
          <a:bodyPr/>
          <a:lstStyle/>
          <a:p>
            <a:r>
              <a:rPr lang="el-GR" dirty="0"/>
              <a:t>Αλγόριθμος Α </a:t>
            </a:r>
          </a:p>
        </p:txBody>
      </p:sp>
      <p:sp>
        <p:nvSpPr>
          <p:cNvPr id="67" name="Google Shape;1452;p67">
            <a:extLst>
              <a:ext uri="{FF2B5EF4-FFF2-40B4-BE49-F238E27FC236}">
                <a16:creationId xmlns:a16="http://schemas.microsoft.com/office/drawing/2014/main" id="{F0A0CB0B-0598-A72F-60AF-D399DD563B33}"/>
              </a:ext>
            </a:extLst>
          </p:cNvPr>
          <p:cNvSpPr txBox="1"/>
          <p:nvPr/>
        </p:nvSpPr>
        <p:spPr>
          <a:xfrm>
            <a:off x="1123563" y="1243762"/>
            <a:ext cx="4808773" cy="479195"/>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0"/>
              </a:spcBef>
              <a:spcAft>
                <a:spcPts val="1200"/>
              </a:spcAft>
              <a:buFont typeface="Wingdings" panose="05000000000000000000" pitchFamily="2" charset="2"/>
              <a:buChar char="ü"/>
            </a:pPr>
            <a:r>
              <a:rPr lang="el-GR" sz="1600" dirty="0">
                <a:solidFill>
                  <a:schemeClr val="dk1"/>
                </a:solidFill>
                <a:latin typeface="Assistant"/>
                <a:ea typeface="Assistant"/>
                <a:cs typeface="Assistant"/>
                <a:sym typeface="Assistant"/>
              </a:rPr>
              <a:t>Χρησιμοποιείται από </a:t>
            </a:r>
            <a:r>
              <a:rPr lang="en-US" sz="1600" dirty="0">
                <a:solidFill>
                  <a:schemeClr val="dk1"/>
                </a:solidFill>
                <a:latin typeface="Assistant"/>
                <a:ea typeface="Assistant"/>
                <a:cs typeface="Assistant"/>
                <a:sym typeface="Assistant"/>
              </a:rPr>
              <a:t>Liu Shing-Hong et al., 2019</a:t>
            </a:r>
            <a:endParaRPr sz="1600" dirty="0">
              <a:solidFill>
                <a:schemeClr val="dk1"/>
              </a:solidFill>
              <a:latin typeface="Assistant"/>
              <a:ea typeface="Assistant"/>
              <a:cs typeface="Assistant"/>
              <a:sym typeface="Assistant"/>
            </a:endParaRPr>
          </a:p>
        </p:txBody>
      </p:sp>
      <p:grpSp>
        <p:nvGrpSpPr>
          <p:cNvPr id="79" name="Group 78">
            <a:extLst>
              <a:ext uri="{FF2B5EF4-FFF2-40B4-BE49-F238E27FC236}">
                <a16:creationId xmlns:a16="http://schemas.microsoft.com/office/drawing/2014/main" id="{03AF6C56-5049-F89F-203B-E1DF00429567}"/>
              </a:ext>
            </a:extLst>
          </p:cNvPr>
          <p:cNvGrpSpPr/>
          <p:nvPr/>
        </p:nvGrpSpPr>
        <p:grpSpPr>
          <a:xfrm>
            <a:off x="524149" y="1924658"/>
            <a:ext cx="7743490" cy="3723749"/>
            <a:chOff x="535359" y="1944082"/>
            <a:chExt cx="7743490" cy="3723749"/>
          </a:xfrm>
        </p:grpSpPr>
        <p:grpSp>
          <p:nvGrpSpPr>
            <p:cNvPr id="45" name="Google Shape;8575;p85">
              <a:extLst>
                <a:ext uri="{FF2B5EF4-FFF2-40B4-BE49-F238E27FC236}">
                  <a16:creationId xmlns:a16="http://schemas.microsoft.com/office/drawing/2014/main" id="{D6548AA4-49E8-3F45-309C-275E184ED947}"/>
                </a:ext>
              </a:extLst>
            </p:cNvPr>
            <p:cNvGrpSpPr/>
            <p:nvPr/>
          </p:nvGrpSpPr>
          <p:grpSpPr>
            <a:xfrm>
              <a:off x="820526" y="2038217"/>
              <a:ext cx="7273978" cy="3564503"/>
              <a:chOff x="3530532" y="1496185"/>
              <a:chExt cx="1450052" cy="708581"/>
            </a:xfrm>
          </p:grpSpPr>
          <p:grpSp>
            <p:nvGrpSpPr>
              <p:cNvPr id="46" name="Google Shape;8576;p85">
                <a:extLst>
                  <a:ext uri="{FF2B5EF4-FFF2-40B4-BE49-F238E27FC236}">
                    <a16:creationId xmlns:a16="http://schemas.microsoft.com/office/drawing/2014/main" id="{7CBDF9AC-5066-5560-F26E-678B6CB2311D}"/>
                  </a:ext>
                </a:extLst>
              </p:cNvPr>
              <p:cNvGrpSpPr/>
              <p:nvPr/>
            </p:nvGrpSpPr>
            <p:grpSpPr>
              <a:xfrm>
                <a:off x="3720318" y="1857562"/>
                <a:ext cx="1260266" cy="54"/>
                <a:chOff x="3720318" y="1857562"/>
                <a:chExt cx="1260266" cy="54"/>
              </a:xfrm>
            </p:grpSpPr>
            <p:cxnSp>
              <p:nvCxnSpPr>
                <p:cNvPr id="63" name="Google Shape;8577;p85">
                  <a:extLst>
                    <a:ext uri="{FF2B5EF4-FFF2-40B4-BE49-F238E27FC236}">
                      <a16:creationId xmlns:a16="http://schemas.microsoft.com/office/drawing/2014/main" id="{A3DD6AF3-2FC2-2317-6CF2-2AEA9F12ECF4}"/>
                    </a:ext>
                  </a:extLst>
                </p:cNvPr>
                <p:cNvCxnSpPr>
                  <a:endCxn id="53" idx="2"/>
                </p:cNvCxnSpPr>
                <p:nvPr/>
              </p:nvCxnSpPr>
              <p:spPr>
                <a:xfrm>
                  <a:off x="4440243" y="1857616"/>
                  <a:ext cx="173400" cy="0"/>
                </a:xfrm>
                <a:prstGeom prst="straightConnector1">
                  <a:avLst/>
                </a:prstGeom>
                <a:noFill/>
                <a:ln w="9525" cap="flat" cmpd="sng">
                  <a:solidFill>
                    <a:schemeClr val="tx2">
                      <a:lumMod val="75000"/>
                    </a:schemeClr>
                  </a:solidFill>
                  <a:prstDash val="solid"/>
                  <a:round/>
                  <a:headEnd type="none" w="med" len="med"/>
                  <a:tailEnd type="none" w="med" len="med"/>
                </a:ln>
              </p:spPr>
            </p:cxnSp>
            <p:cxnSp>
              <p:nvCxnSpPr>
                <p:cNvPr id="64" name="Google Shape;8579;p85">
                  <a:extLst>
                    <a:ext uri="{FF2B5EF4-FFF2-40B4-BE49-F238E27FC236}">
                      <a16:creationId xmlns:a16="http://schemas.microsoft.com/office/drawing/2014/main" id="{DA3AE92F-B3EA-50CF-1C2F-D643F876A2B9}"/>
                    </a:ext>
                  </a:extLst>
                </p:cNvPr>
                <p:cNvCxnSpPr/>
                <p:nvPr/>
              </p:nvCxnSpPr>
              <p:spPr>
                <a:xfrm>
                  <a:off x="4074943" y="1857562"/>
                  <a:ext cx="173400" cy="0"/>
                </a:xfrm>
                <a:prstGeom prst="straightConnector1">
                  <a:avLst/>
                </a:prstGeom>
                <a:noFill/>
                <a:ln w="9525" cap="flat" cmpd="sng">
                  <a:solidFill>
                    <a:schemeClr val="tx2">
                      <a:lumMod val="75000"/>
                    </a:schemeClr>
                  </a:solidFill>
                  <a:prstDash val="solid"/>
                  <a:round/>
                  <a:headEnd type="none" w="med" len="med"/>
                  <a:tailEnd type="none" w="med" len="med"/>
                </a:ln>
              </p:spPr>
            </p:cxnSp>
            <p:cxnSp>
              <p:nvCxnSpPr>
                <p:cNvPr id="65" name="Google Shape;8580;p85">
                  <a:extLst>
                    <a:ext uri="{FF2B5EF4-FFF2-40B4-BE49-F238E27FC236}">
                      <a16:creationId xmlns:a16="http://schemas.microsoft.com/office/drawing/2014/main" id="{724E9D91-1EBD-FE24-C030-EAC3D345A206}"/>
                    </a:ext>
                  </a:extLst>
                </p:cNvPr>
                <p:cNvCxnSpPr/>
                <p:nvPr/>
              </p:nvCxnSpPr>
              <p:spPr>
                <a:xfrm>
                  <a:off x="3720318" y="1857562"/>
                  <a:ext cx="173400" cy="0"/>
                </a:xfrm>
                <a:prstGeom prst="straightConnector1">
                  <a:avLst/>
                </a:prstGeom>
                <a:noFill/>
                <a:ln w="9525" cap="flat" cmpd="sng">
                  <a:solidFill>
                    <a:schemeClr val="tx2">
                      <a:lumMod val="75000"/>
                    </a:schemeClr>
                  </a:solidFill>
                  <a:prstDash val="solid"/>
                  <a:round/>
                  <a:headEnd type="none" w="med" len="med"/>
                  <a:tailEnd type="none" w="med" len="med"/>
                </a:ln>
              </p:spPr>
            </p:cxnSp>
            <p:cxnSp>
              <p:nvCxnSpPr>
                <p:cNvPr id="66" name="Google Shape;8581;p85">
                  <a:extLst>
                    <a:ext uri="{FF2B5EF4-FFF2-40B4-BE49-F238E27FC236}">
                      <a16:creationId xmlns:a16="http://schemas.microsoft.com/office/drawing/2014/main" id="{97C66E65-DC99-F9A2-8962-D92E0DE728A3}"/>
                    </a:ext>
                  </a:extLst>
                </p:cNvPr>
                <p:cNvCxnSpPr>
                  <a:cxnSpLocks/>
                  <a:stCxn id="53" idx="6"/>
                </p:cNvCxnSpPr>
                <p:nvPr/>
              </p:nvCxnSpPr>
              <p:spPr>
                <a:xfrm>
                  <a:off x="4801443" y="1857616"/>
                  <a:ext cx="179141" cy="0"/>
                </a:xfrm>
                <a:prstGeom prst="straightConnector1">
                  <a:avLst/>
                </a:prstGeom>
                <a:noFill/>
                <a:ln w="9525" cap="flat" cmpd="sng">
                  <a:solidFill>
                    <a:schemeClr val="tx2">
                      <a:lumMod val="75000"/>
                    </a:schemeClr>
                  </a:solidFill>
                  <a:prstDash val="solid"/>
                  <a:round/>
                  <a:headEnd type="none" w="med" len="med"/>
                  <a:tailEnd type="triangle" w="med" len="med"/>
                </a:ln>
              </p:spPr>
            </p:cxnSp>
          </p:grpSp>
          <p:grpSp>
            <p:nvGrpSpPr>
              <p:cNvPr id="47" name="Google Shape;8582;p85">
                <a:extLst>
                  <a:ext uri="{FF2B5EF4-FFF2-40B4-BE49-F238E27FC236}">
                    <a16:creationId xmlns:a16="http://schemas.microsoft.com/office/drawing/2014/main" id="{D886ACBD-B2AC-4BBC-E233-952B54EA2E77}"/>
                  </a:ext>
                </a:extLst>
              </p:cNvPr>
              <p:cNvGrpSpPr/>
              <p:nvPr/>
            </p:nvGrpSpPr>
            <p:grpSpPr>
              <a:xfrm>
                <a:off x="3567462" y="1496185"/>
                <a:ext cx="286500" cy="272914"/>
                <a:chOff x="3567462" y="1496185"/>
                <a:chExt cx="286500" cy="272914"/>
              </a:xfrm>
            </p:grpSpPr>
            <p:cxnSp>
              <p:nvCxnSpPr>
                <p:cNvPr id="61" name="Google Shape;8583;p85">
                  <a:extLst>
                    <a:ext uri="{FF2B5EF4-FFF2-40B4-BE49-F238E27FC236}">
                      <a16:creationId xmlns:a16="http://schemas.microsoft.com/office/drawing/2014/main" id="{62AFED07-5DC6-CBD5-0858-E21D566C419F}"/>
                    </a:ext>
                  </a:extLst>
                </p:cNvPr>
                <p:cNvCxnSpPr/>
                <p:nvPr/>
              </p:nvCxnSpPr>
              <p:spPr>
                <a:xfrm rot="10800000">
                  <a:off x="3626625" y="1596000"/>
                  <a:ext cx="0" cy="17310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62" name="Google Shape;8584;p85">
                  <a:extLst>
                    <a:ext uri="{FF2B5EF4-FFF2-40B4-BE49-F238E27FC236}">
                      <a16:creationId xmlns:a16="http://schemas.microsoft.com/office/drawing/2014/main" id="{E498B22A-F98E-ED20-DA59-65DF0B52080C}"/>
                    </a:ext>
                  </a:extLst>
                </p:cNvPr>
                <p:cNvSpPr/>
                <p:nvPr/>
              </p:nvSpPr>
              <p:spPr>
                <a:xfrm>
                  <a:off x="3567462" y="1496185"/>
                  <a:ext cx="286500" cy="99900"/>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8585;p85">
                <a:extLst>
                  <a:ext uri="{FF2B5EF4-FFF2-40B4-BE49-F238E27FC236}">
                    <a16:creationId xmlns:a16="http://schemas.microsoft.com/office/drawing/2014/main" id="{37E5334E-50D6-F6D1-44DE-5162B08EC456}"/>
                  </a:ext>
                </a:extLst>
              </p:cNvPr>
              <p:cNvSpPr/>
              <p:nvPr/>
            </p:nvSpPr>
            <p:spPr>
              <a:xfrm>
                <a:off x="3530532" y="1771972"/>
                <a:ext cx="187800"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86;p85">
                <a:extLst>
                  <a:ext uri="{FF2B5EF4-FFF2-40B4-BE49-F238E27FC236}">
                    <a16:creationId xmlns:a16="http://schemas.microsoft.com/office/drawing/2014/main" id="{95675F01-0210-B188-1DF3-832ADE771CE1}"/>
                  </a:ext>
                </a:extLst>
              </p:cNvPr>
              <p:cNvSpPr/>
              <p:nvPr/>
            </p:nvSpPr>
            <p:spPr>
              <a:xfrm>
                <a:off x="3891569" y="1779209"/>
                <a:ext cx="187800"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8587;p85">
                <a:extLst>
                  <a:ext uri="{FF2B5EF4-FFF2-40B4-BE49-F238E27FC236}">
                    <a16:creationId xmlns:a16="http://schemas.microsoft.com/office/drawing/2014/main" id="{A082B8EF-B45F-1EB6-BA56-B1E87C68C3C7}"/>
                  </a:ext>
                </a:extLst>
              </p:cNvPr>
              <p:cNvGrpSpPr/>
              <p:nvPr/>
            </p:nvGrpSpPr>
            <p:grpSpPr>
              <a:xfrm>
                <a:off x="3929014" y="1960574"/>
                <a:ext cx="286500" cy="242342"/>
                <a:chOff x="3929014" y="1960574"/>
                <a:chExt cx="286500" cy="242342"/>
              </a:xfrm>
            </p:grpSpPr>
            <p:cxnSp>
              <p:nvCxnSpPr>
                <p:cNvPr id="59" name="Google Shape;8588;p85">
                  <a:extLst>
                    <a:ext uri="{FF2B5EF4-FFF2-40B4-BE49-F238E27FC236}">
                      <a16:creationId xmlns:a16="http://schemas.microsoft.com/office/drawing/2014/main" id="{8EB9AC82-8726-A616-28D7-4738D76763D1}"/>
                    </a:ext>
                  </a:extLst>
                </p:cNvPr>
                <p:cNvCxnSpPr/>
                <p:nvPr/>
              </p:nvCxnSpPr>
              <p:spPr>
                <a:xfrm rot="10800000">
                  <a:off x="3988400" y="1960574"/>
                  <a:ext cx="0" cy="14430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60" name="Google Shape;8589;p85">
                  <a:extLst>
                    <a:ext uri="{FF2B5EF4-FFF2-40B4-BE49-F238E27FC236}">
                      <a16:creationId xmlns:a16="http://schemas.microsoft.com/office/drawing/2014/main" id="{1C86B7B0-351A-FFB7-EC10-5A07B490709F}"/>
                    </a:ext>
                  </a:extLst>
                </p:cNvPr>
                <p:cNvSpPr/>
                <p:nvPr/>
              </p:nvSpPr>
              <p:spPr>
                <a:xfrm>
                  <a:off x="3929014" y="2103016"/>
                  <a:ext cx="286500" cy="99900"/>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90;p85">
                <a:extLst>
                  <a:ext uri="{FF2B5EF4-FFF2-40B4-BE49-F238E27FC236}">
                    <a16:creationId xmlns:a16="http://schemas.microsoft.com/office/drawing/2014/main" id="{3DC829AB-EAF3-F934-5D36-6A55B128163B}"/>
                  </a:ext>
                </a:extLst>
              </p:cNvPr>
              <p:cNvGrpSpPr/>
              <p:nvPr/>
            </p:nvGrpSpPr>
            <p:grpSpPr>
              <a:xfrm>
                <a:off x="4290828" y="1496185"/>
                <a:ext cx="286500" cy="272914"/>
                <a:chOff x="4290828" y="1496185"/>
                <a:chExt cx="286500" cy="272914"/>
              </a:xfrm>
            </p:grpSpPr>
            <p:cxnSp>
              <p:nvCxnSpPr>
                <p:cNvPr id="57" name="Google Shape;8591;p85">
                  <a:extLst>
                    <a:ext uri="{FF2B5EF4-FFF2-40B4-BE49-F238E27FC236}">
                      <a16:creationId xmlns:a16="http://schemas.microsoft.com/office/drawing/2014/main" id="{3B0F5DAD-6593-B55E-257D-A8E3E00C2B74}"/>
                    </a:ext>
                  </a:extLst>
                </p:cNvPr>
                <p:cNvCxnSpPr/>
                <p:nvPr/>
              </p:nvCxnSpPr>
              <p:spPr>
                <a:xfrm rot="10800000">
                  <a:off x="4350000" y="1596000"/>
                  <a:ext cx="0" cy="17310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58" name="Google Shape;8592;p85">
                  <a:extLst>
                    <a:ext uri="{FF2B5EF4-FFF2-40B4-BE49-F238E27FC236}">
                      <a16:creationId xmlns:a16="http://schemas.microsoft.com/office/drawing/2014/main" id="{CBB94FDA-602C-C889-D6B0-FA6F5184461B}"/>
                    </a:ext>
                  </a:extLst>
                </p:cNvPr>
                <p:cNvSpPr/>
                <p:nvPr/>
              </p:nvSpPr>
              <p:spPr>
                <a:xfrm>
                  <a:off x="4290828" y="1496185"/>
                  <a:ext cx="286500" cy="99900"/>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8593;p85">
                <a:extLst>
                  <a:ext uri="{FF2B5EF4-FFF2-40B4-BE49-F238E27FC236}">
                    <a16:creationId xmlns:a16="http://schemas.microsoft.com/office/drawing/2014/main" id="{8469F05B-9A8D-0225-78E1-99EB4F1DF6F5}"/>
                  </a:ext>
                </a:extLst>
              </p:cNvPr>
              <p:cNvSpPr/>
              <p:nvPr/>
            </p:nvSpPr>
            <p:spPr>
              <a:xfrm>
                <a:off x="4252606" y="1771972"/>
                <a:ext cx="187800"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78;p85">
                <a:extLst>
                  <a:ext uri="{FF2B5EF4-FFF2-40B4-BE49-F238E27FC236}">
                    <a16:creationId xmlns:a16="http://schemas.microsoft.com/office/drawing/2014/main" id="{E61ACB11-9909-22E6-3F3D-38DAC08C5E0B}"/>
                  </a:ext>
                </a:extLst>
              </p:cNvPr>
              <p:cNvSpPr/>
              <p:nvPr/>
            </p:nvSpPr>
            <p:spPr>
              <a:xfrm>
                <a:off x="4613643" y="1763716"/>
                <a:ext cx="187800"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8594;p85">
                <a:extLst>
                  <a:ext uri="{FF2B5EF4-FFF2-40B4-BE49-F238E27FC236}">
                    <a16:creationId xmlns:a16="http://schemas.microsoft.com/office/drawing/2014/main" id="{4DE0A1CC-DDED-43CC-E71D-351ADE6B7302}"/>
                  </a:ext>
                </a:extLst>
              </p:cNvPr>
              <p:cNvGrpSpPr/>
              <p:nvPr/>
            </p:nvGrpSpPr>
            <p:grpSpPr>
              <a:xfrm>
                <a:off x="4657726" y="1959674"/>
                <a:ext cx="286500" cy="245092"/>
                <a:chOff x="4657726" y="1959674"/>
                <a:chExt cx="286500" cy="245092"/>
              </a:xfrm>
            </p:grpSpPr>
            <p:cxnSp>
              <p:nvCxnSpPr>
                <p:cNvPr id="55" name="Google Shape;8595;p85">
                  <a:extLst>
                    <a:ext uri="{FF2B5EF4-FFF2-40B4-BE49-F238E27FC236}">
                      <a16:creationId xmlns:a16="http://schemas.microsoft.com/office/drawing/2014/main" id="{8C02178D-B7D0-F13A-DE99-0019948A7DCF}"/>
                    </a:ext>
                  </a:extLst>
                </p:cNvPr>
                <p:cNvCxnSpPr/>
                <p:nvPr/>
              </p:nvCxnSpPr>
              <p:spPr>
                <a:xfrm rot="10800000">
                  <a:off x="4707475" y="1959674"/>
                  <a:ext cx="0" cy="14520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56" name="Google Shape;8596;p85">
                  <a:extLst>
                    <a:ext uri="{FF2B5EF4-FFF2-40B4-BE49-F238E27FC236}">
                      <a16:creationId xmlns:a16="http://schemas.microsoft.com/office/drawing/2014/main" id="{9ABD1ABF-6505-6FD4-EF2C-1F5919DCBD77}"/>
                    </a:ext>
                  </a:extLst>
                </p:cNvPr>
                <p:cNvSpPr/>
                <p:nvPr/>
              </p:nvSpPr>
              <p:spPr>
                <a:xfrm>
                  <a:off x="4657726" y="2104866"/>
                  <a:ext cx="286500" cy="99900"/>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Google Shape;1452;p67">
              <a:extLst>
                <a:ext uri="{FF2B5EF4-FFF2-40B4-BE49-F238E27FC236}">
                  <a16:creationId xmlns:a16="http://schemas.microsoft.com/office/drawing/2014/main" id="{D70A761F-3332-7008-D076-C07B252922AD}"/>
                </a:ext>
              </a:extLst>
            </p:cNvPr>
            <p:cNvSpPr txBox="1"/>
            <p:nvPr/>
          </p:nvSpPr>
          <p:spPr>
            <a:xfrm>
              <a:off x="991712" y="1948498"/>
              <a:ext cx="1541774" cy="648378"/>
            </a:xfrm>
            <a:prstGeom prst="rect">
              <a:avLst/>
            </a:prstGeom>
            <a:noFill/>
            <a:ln>
              <a:noFill/>
            </a:ln>
          </p:spPr>
          <p:txBody>
            <a:bodyPr spcFirstLastPara="1" wrap="square" lIns="91425" tIns="91425" rIns="91425" bIns="91425" anchor="t" anchorCtr="0">
              <a:noAutofit/>
            </a:bodyPr>
            <a:lstStyle/>
            <a:p>
              <a:pPr marR="0" lvl="0" rtl="0">
                <a:lnSpc>
                  <a:spcPct val="115000"/>
                </a:lnSpc>
                <a:spcBef>
                  <a:spcPts val="0"/>
                </a:spcBef>
                <a:spcAft>
                  <a:spcPts val="1200"/>
                </a:spcAft>
              </a:pPr>
              <a:r>
                <a:rPr lang="el-GR" sz="1400" dirty="0">
                  <a:solidFill>
                    <a:schemeClr val="dk1"/>
                  </a:solidFill>
                  <a:latin typeface="Assistant"/>
                  <a:ea typeface="Assistant"/>
                  <a:cs typeface="Assistant"/>
                  <a:sym typeface="Assistant"/>
                </a:rPr>
                <a:t>Μέσος όρος των 3 πρώτων τιμών</a:t>
              </a:r>
              <a:endParaRPr sz="1400" dirty="0">
                <a:solidFill>
                  <a:schemeClr val="dk1"/>
                </a:solidFill>
                <a:latin typeface="Assistant"/>
                <a:ea typeface="Assistant"/>
                <a:cs typeface="Assistant"/>
                <a:sym typeface="Assistant"/>
              </a:endParaRPr>
            </a:p>
          </p:txBody>
        </p:sp>
        <p:sp>
          <p:nvSpPr>
            <p:cNvPr id="71" name="Google Shape;1452;p67">
              <a:extLst>
                <a:ext uri="{FF2B5EF4-FFF2-40B4-BE49-F238E27FC236}">
                  <a16:creationId xmlns:a16="http://schemas.microsoft.com/office/drawing/2014/main" id="{D5443C91-F3DA-FEE5-6E91-B980BC6706F4}"/>
                </a:ext>
              </a:extLst>
            </p:cNvPr>
            <p:cNvSpPr txBox="1"/>
            <p:nvPr/>
          </p:nvSpPr>
          <p:spPr>
            <a:xfrm>
              <a:off x="535359" y="3468110"/>
              <a:ext cx="1541774" cy="648378"/>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Αρχική </a:t>
              </a:r>
            </a:p>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ΔΜΣ</a:t>
              </a:r>
              <a:endParaRPr sz="1400" dirty="0">
                <a:solidFill>
                  <a:schemeClr val="dk1"/>
                </a:solidFill>
                <a:latin typeface="Assistant"/>
                <a:ea typeface="Assistant"/>
                <a:cs typeface="Assistant"/>
                <a:sym typeface="Assistant"/>
              </a:endParaRPr>
            </a:p>
          </p:txBody>
        </p:sp>
        <p:sp>
          <p:nvSpPr>
            <p:cNvPr id="72" name="Google Shape;1452;p67">
              <a:extLst>
                <a:ext uri="{FF2B5EF4-FFF2-40B4-BE49-F238E27FC236}">
                  <a16:creationId xmlns:a16="http://schemas.microsoft.com/office/drawing/2014/main" id="{3BF4E91F-B43D-4D61-EF69-CFB4A513E726}"/>
                </a:ext>
              </a:extLst>
            </p:cNvPr>
            <p:cNvSpPr txBox="1"/>
            <p:nvPr/>
          </p:nvSpPr>
          <p:spPr>
            <a:xfrm>
              <a:off x="2306019" y="3500927"/>
              <a:ext cx="1541774" cy="648378"/>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Νέα </a:t>
              </a:r>
            </a:p>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ΔΜΣ</a:t>
              </a:r>
              <a:endParaRPr sz="1400" dirty="0">
                <a:solidFill>
                  <a:schemeClr val="dk1"/>
                </a:solidFill>
                <a:latin typeface="Assistant"/>
                <a:ea typeface="Assistant"/>
                <a:cs typeface="Assistant"/>
                <a:sym typeface="Assistant"/>
              </a:endParaRPr>
            </a:p>
          </p:txBody>
        </p:sp>
        <p:sp>
          <p:nvSpPr>
            <p:cNvPr id="73" name="Google Shape;1452;p67">
              <a:extLst>
                <a:ext uri="{FF2B5EF4-FFF2-40B4-BE49-F238E27FC236}">
                  <a16:creationId xmlns:a16="http://schemas.microsoft.com/office/drawing/2014/main" id="{F07996AD-9280-48F1-2442-CB91DC7CEB3D}"/>
                </a:ext>
              </a:extLst>
            </p:cNvPr>
            <p:cNvSpPr txBox="1"/>
            <p:nvPr/>
          </p:nvSpPr>
          <p:spPr>
            <a:xfrm>
              <a:off x="2780600" y="4986550"/>
              <a:ext cx="1541774" cy="648378"/>
            </a:xfrm>
            <a:prstGeom prst="rect">
              <a:avLst/>
            </a:prstGeom>
            <a:noFill/>
            <a:ln>
              <a:noFill/>
            </a:ln>
          </p:spPr>
          <p:txBody>
            <a:bodyPr spcFirstLastPara="1" wrap="square" lIns="91425" tIns="91425" rIns="91425" bIns="91425" anchor="t" anchorCtr="0">
              <a:noAutofit/>
            </a:bodyPr>
            <a:lstStyle/>
            <a:p>
              <a:pPr marR="0" lvl="0" rtl="0">
                <a:lnSpc>
                  <a:spcPct val="115000"/>
                </a:lnSpc>
                <a:spcBef>
                  <a:spcPts val="0"/>
                </a:spcBef>
                <a:spcAft>
                  <a:spcPts val="1200"/>
                </a:spcAft>
              </a:pPr>
              <a:r>
                <a:rPr lang="el-GR" sz="1400" dirty="0">
                  <a:solidFill>
                    <a:schemeClr val="dk1"/>
                  </a:solidFill>
                  <a:latin typeface="Assistant"/>
                  <a:ea typeface="Assistant"/>
                  <a:cs typeface="Assistant"/>
                  <a:sym typeface="Assistant"/>
                </a:rPr>
                <a:t>Μέσος όρος των 3 νέων τιμών</a:t>
              </a:r>
              <a:endParaRPr sz="1400" dirty="0">
                <a:solidFill>
                  <a:schemeClr val="dk1"/>
                </a:solidFill>
                <a:latin typeface="Assistant"/>
                <a:ea typeface="Assistant"/>
                <a:cs typeface="Assistant"/>
                <a:sym typeface="Assistant"/>
              </a:endParaRPr>
            </a:p>
          </p:txBody>
        </p:sp>
        <p:sp>
          <p:nvSpPr>
            <p:cNvPr id="74" name="Google Shape;1452;p67">
              <a:extLst>
                <a:ext uri="{FF2B5EF4-FFF2-40B4-BE49-F238E27FC236}">
                  <a16:creationId xmlns:a16="http://schemas.microsoft.com/office/drawing/2014/main" id="{89474B3F-ADC0-65FB-8FC8-DCA383279896}"/>
                </a:ext>
              </a:extLst>
            </p:cNvPr>
            <p:cNvSpPr txBox="1"/>
            <p:nvPr/>
          </p:nvSpPr>
          <p:spPr>
            <a:xfrm>
              <a:off x="4121472" y="3500927"/>
              <a:ext cx="1541774" cy="648378"/>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Ανανέωση </a:t>
              </a:r>
            </a:p>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ΔΜΣ</a:t>
              </a:r>
              <a:endParaRPr sz="1400" dirty="0">
                <a:solidFill>
                  <a:schemeClr val="dk1"/>
                </a:solidFill>
                <a:latin typeface="Assistant"/>
                <a:ea typeface="Assistant"/>
                <a:cs typeface="Assistant"/>
                <a:sym typeface="Assistant"/>
              </a:endParaRPr>
            </a:p>
          </p:txBody>
        </p:sp>
        <mc:AlternateContent xmlns:mc="http://schemas.openxmlformats.org/markup-compatibility/2006" xmlns:a14="http://schemas.microsoft.com/office/drawing/2010/main">
          <mc:Choice Requires="a14">
            <p:sp>
              <p:nvSpPr>
                <p:cNvPr id="75" name="Google Shape;1452;p67">
                  <a:extLst>
                    <a:ext uri="{FF2B5EF4-FFF2-40B4-BE49-F238E27FC236}">
                      <a16:creationId xmlns:a16="http://schemas.microsoft.com/office/drawing/2014/main" id="{8CB9F84D-A474-DF1D-DA60-5125B62799A4}"/>
                    </a:ext>
                  </a:extLst>
                </p:cNvPr>
                <p:cNvSpPr txBox="1"/>
                <p:nvPr/>
              </p:nvSpPr>
              <p:spPr>
                <a:xfrm>
                  <a:off x="4712024" y="1944082"/>
                  <a:ext cx="1541774" cy="648378"/>
                </a:xfrm>
                <a:prstGeom prst="rect">
                  <a:avLst/>
                </a:prstGeom>
                <a:noFill/>
                <a:ln>
                  <a:noFill/>
                </a:ln>
              </p:spPr>
              <p:txBody>
                <a:bodyPr spcFirstLastPara="1" wrap="square" lIns="91425" tIns="91425" rIns="91425" bIns="91425" anchor="t" anchorCtr="0">
                  <a:noAutofit/>
                </a:bodyPr>
                <a:lstStyle/>
                <a:p>
                  <a:pPr lvl="0">
                    <a:lnSpc>
                      <a:spcPct val="115000"/>
                    </a:lnSpc>
                    <a:spcAft>
                      <a:spcPts val="1200"/>
                    </a:spcAft>
                  </a:pPr>
                  <a:r>
                    <a:rPr lang="el-GR" sz="1400" dirty="0">
                      <a:solidFill>
                        <a:schemeClr val="dk1"/>
                      </a:solidFill>
                      <a:latin typeface="Assistant"/>
                      <a:ea typeface="Assistant"/>
                      <a:cs typeface="Assistant"/>
                      <a:sym typeface="Assistant"/>
                    </a:rPr>
                    <a:t>Αν </a:t>
                  </a:r>
                  <a14:m>
                    <m:oMath xmlns:m="http://schemas.openxmlformats.org/officeDocument/2006/math">
                      <m:sSub>
                        <m:sSubPr>
                          <m:ctrlPr>
                            <a:rPr lang="el-GR" sz="1400" i="1">
                              <a:solidFill>
                                <a:srgbClr val="836967"/>
                              </a:solidFill>
                              <a:latin typeface="Cambria Math" panose="02040503050406030204" pitchFamily="18" charset="0"/>
                            </a:rPr>
                          </m:ctrlPr>
                        </m:sSubPr>
                        <m:e>
                          <m:r>
                            <m:rPr>
                              <m:sty m:val="p"/>
                            </m:rPr>
                            <a:rPr lang="el-GR" sz="1400">
                              <a:solidFill>
                                <a:srgbClr val="836967"/>
                              </a:solidFill>
                              <a:latin typeface="Cambria Math" panose="02040503050406030204" pitchFamily="18" charset="0"/>
                            </a:rPr>
                            <m:t>ΔΜΣ</m:t>
                          </m:r>
                        </m:e>
                        <m:sub>
                          <m:r>
                            <a:rPr lang="el-GR" sz="1400" i="1">
                              <a:latin typeface="Cambria Math" panose="02040503050406030204" pitchFamily="18" charset="0"/>
                            </a:rPr>
                            <m:t>𝜈𝜀𝛼</m:t>
                          </m:r>
                        </m:sub>
                      </m:sSub>
                      <m:r>
                        <a:rPr lang="el-GR" sz="1400" i="1">
                          <a:latin typeface="Cambria Math" panose="02040503050406030204" pitchFamily="18" charset="0"/>
                        </a:rPr>
                        <m:t> </m:t>
                      </m:r>
                    </m:oMath>
                  </a14:m>
                  <a:r>
                    <a:rPr lang="el-GR" sz="1400" dirty="0">
                      <a:solidFill>
                        <a:schemeClr val="dk1"/>
                      </a:solidFill>
                      <a:latin typeface="Assistant"/>
                      <a:ea typeface="Assistant"/>
                      <a:cs typeface="Assistant"/>
                      <a:sym typeface="Assistant"/>
                    </a:rPr>
                    <a:t>&gt; </a:t>
                  </a:r>
                  <a14:m>
                    <m:oMath xmlns:m="http://schemas.openxmlformats.org/officeDocument/2006/math">
                      <m:sSub>
                        <m:sSubPr>
                          <m:ctrlPr>
                            <a:rPr lang="el-GR" sz="1400" i="1" smtClean="0">
                              <a:solidFill>
                                <a:srgbClr val="836967"/>
                              </a:solidFill>
                              <a:latin typeface="Cambria Math" panose="02040503050406030204" pitchFamily="18" charset="0"/>
                            </a:rPr>
                          </m:ctrlPr>
                        </m:sSubPr>
                        <m:e>
                          <m:r>
                            <m:rPr>
                              <m:sty m:val="p"/>
                            </m:rPr>
                            <a:rPr lang="el-GR" sz="1400">
                              <a:solidFill>
                                <a:srgbClr val="836967"/>
                              </a:solidFill>
                              <a:latin typeface="Cambria Math" panose="02040503050406030204" pitchFamily="18" charset="0"/>
                            </a:rPr>
                            <m:t>ΔΜΣ</m:t>
                          </m:r>
                        </m:e>
                        <m:sub>
                          <m:r>
                            <a:rPr lang="el-GR" sz="1400" b="0" i="1" smtClean="0">
                              <a:solidFill>
                                <a:srgbClr val="836967"/>
                              </a:solidFill>
                              <a:latin typeface="Cambria Math" panose="02040503050406030204" pitchFamily="18" charset="0"/>
                            </a:rPr>
                            <m:t>𝛼𝜌𝜒</m:t>
                          </m:r>
                        </m:sub>
                      </m:sSub>
                    </m:oMath>
                  </a14:m>
                  <a:endParaRPr sz="1400" dirty="0">
                    <a:solidFill>
                      <a:schemeClr val="dk1"/>
                    </a:solidFill>
                    <a:latin typeface="Assistant"/>
                    <a:ea typeface="Assistant"/>
                    <a:cs typeface="Assistant"/>
                    <a:sym typeface="Assistant"/>
                  </a:endParaRPr>
                </a:p>
              </p:txBody>
            </p:sp>
          </mc:Choice>
          <mc:Fallback xmlns="">
            <p:sp>
              <p:nvSpPr>
                <p:cNvPr id="75" name="Google Shape;1452;p67">
                  <a:extLst>
                    <a:ext uri="{FF2B5EF4-FFF2-40B4-BE49-F238E27FC236}">
                      <a16:creationId xmlns:a16="http://schemas.microsoft.com/office/drawing/2014/main" id="{8CB9F84D-A474-DF1D-DA60-5125B62799A4}"/>
                    </a:ext>
                  </a:extLst>
                </p:cNvPr>
                <p:cNvSpPr txBox="1">
                  <a:spLocks noRot="1" noChangeAspect="1" noMove="1" noResize="1" noEditPoints="1" noAdjustHandles="1" noChangeArrowheads="1" noChangeShapeType="1" noTextEdit="1"/>
                </p:cNvSpPr>
                <p:nvPr/>
              </p:nvSpPr>
              <p:spPr>
                <a:xfrm>
                  <a:off x="4712024" y="1944082"/>
                  <a:ext cx="1541774" cy="648378"/>
                </a:xfrm>
                <a:prstGeom prst="rect">
                  <a:avLst/>
                </a:prstGeom>
                <a:blipFill>
                  <a:blip r:embed="rId2"/>
                  <a:stretch>
                    <a:fillRect l="-1186"/>
                  </a:stretch>
                </a:blipFill>
                <a:ln>
                  <a:noFill/>
                </a:ln>
              </p:spPr>
              <p:txBody>
                <a:bodyPr/>
                <a:lstStyle/>
                <a:p>
                  <a:r>
                    <a:rPr lang="el-GR">
                      <a:noFill/>
                    </a:rPr>
                    <a:t> </a:t>
                  </a:r>
                </a:p>
              </p:txBody>
            </p:sp>
          </mc:Fallback>
        </mc:AlternateContent>
        <p:sp>
          <p:nvSpPr>
            <p:cNvPr id="76" name="Google Shape;1452;p67">
              <a:extLst>
                <a:ext uri="{FF2B5EF4-FFF2-40B4-BE49-F238E27FC236}">
                  <a16:creationId xmlns:a16="http://schemas.microsoft.com/office/drawing/2014/main" id="{AF025B6B-B36F-833B-C4E6-0A2FD0D8459C}"/>
                </a:ext>
              </a:extLst>
            </p:cNvPr>
            <p:cNvSpPr txBox="1"/>
            <p:nvPr/>
          </p:nvSpPr>
          <p:spPr>
            <a:xfrm>
              <a:off x="5979695" y="3460358"/>
              <a:ext cx="1541774" cy="648378"/>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Δείκτης Κούρασης</a:t>
              </a:r>
              <a:endParaRPr sz="1400" dirty="0">
                <a:solidFill>
                  <a:schemeClr val="dk1"/>
                </a:solidFill>
                <a:latin typeface="Assistant"/>
                <a:ea typeface="Assistant"/>
                <a:cs typeface="Assistant"/>
                <a:sym typeface="Assistant"/>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890B585-7C3C-416C-A51F-B62A5ED33CE7}"/>
                    </a:ext>
                  </a:extLst>
                </p:cNvPr>
                <p:cNvSpPr txBox="1"/>
                <p:nvPr/>
              </p:nvSpPr>
              <p:spPr>
                <a:xfrm>
                  <a:off x="6108205" y="5100175"/>
                  <a:ext cx="2170644" cy="567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l-GR" sz="1400" i="1" smtClean="0">
                                <a:solidFill>
                                  <a:srgbClr val="836967"/>
                                </a:solidFill>
                                <a:latin typeface="Cambria Math" panose="02040503050406030204" pitchFamily="18" charset="0"/>
                              </a:rPr>
                            </m:ctrlPr>
                          </m:fPr>
                          <m:num>
                            <m:sSub>
                              <m:sSubPr>
                                <m:ctrlPr>
                                  <a:rPr lang="el-GR" sz="1400" i="1">
                                    <a:solidFill>
                                      <a:srgbClr val="836967"/>
                                    </a:solidFill>
                                    <a:latin typeface="Cambria Math" panose="02040503050406030204" pitchFamily="18" charset="0"/>
                                  </a:rPr>
                                </m:ctrlPr>
                              </m:sSubPr>
                              <m:e>
                                <m:r>
                                  <m:rPr>
                                    <m:sty m:val="p"/>
                                  </m:rPr>
                                  <a:rPr lang="el-GR" sz="1400">
                                    <a:solidFill>
                                      <a:srgbClr val="836967"/>
                                    </a:solidFill>
                                    <a:latin typeface="Cambria Math" panose="02040503050406030204" pitchFamily="18" charset="0"/>
                                  </a:rPr>
                                  <m:t>ΔΜΣ</m:t>
                                </m:r>
                              </m:e>
                              <m:sub>
                                <m:r>
                                  <a:rPr lang="el-GR" sz="1400" b="0" i="1" smtClean="0">
                                    <a:solidFill>
                                      <a:srgbClr val="836967"/>
                                    </a:solidFill>
                                    <a:latin typeface="Cambria Math" panose="02040503050406030204" pitchFamily="18" charset="0"/>
                                  </a:rPr>
                                  <m:t>𝛼𝜌𝜒</m:t>
                                </m:r>
                              </m:sub>
                            </m:sSub>
                            <m:r>
                              <a:rPr lang="el-GR" sz="1400" i="0">
                                <a:latin typeface="Cambria Math" panose="02040503050406030204" pitchFamily="18" charset="0"/>
                              </a:rPr>
                              <m:t>−</m:t>
                            </m:r>
                            <m:sSub>
                              <m:sSubPr>
                                <m:ctrlPr>
                                  <a:rPr lang="el-GR" sz="1400" i="1">
                                    <a:solidFill>
                                      <a:srgbClr val="836967"/>
                                    </a:solidFill>
                                    <a:latin typeface="Cambria Math" panose="02040503050406030204" pitchFamily="18" charset="0"/>
                                  </a:rPr>
                                </m:ctrlPr>
                              </m:sSubPr>
                              <m:e>
                                <m:r>
                                  <m:rPr>
                                    <m:sty m:val="p"/>
                                  </m:rPr>
                                  <a:rPr lang="el-GR" sz="1400" b="0" i="0" smtClean="0">
                                    <a:solidFill>
                                      <a:srgbClr val="836967"/>
                                    </a:solidFill>
                                    <a:latin typeface="Cambria Math" panose="02040503050406030204" pitchFamily="18" charset="0"/>
                                  </a:rPr>
                                  <m:t>ΔΜΣ</m:t>
                                </m:r>
                              </m:e>
                              <m:sub>
                                <m:r>
                                  <a:rPr lang="el-GR" sz="1400" b="0" i="1" smtClean="0">
                                    <a:latin typeface="Cambria Math" panose="02040503050406030204" pitchFamily="18" charset="0"/>
                                  </a:rPr>
                                  <m:t>𝜈𝜀𝛼</m:t>
                                </m:r>
                              </m:sub>
                            </m:sSub>
                          </m:num>
                          <m:den>
                            <m:sSub>
                              <m:sSubPr>
                                <m:ctrlPr>
                                  <a:rPr lang="el-GR" sz="1400" i="1">
                                    <a:solidFill>
                                      <a:srgbClr val="836967"/>
                                    </a:solidFill>
                                    <a:latin typeface="Cambria Math" panose="02040503050406030204" pitchFamily="18" charset="0"/>
                                  </a:rPr>
                                </m:ctrlPr>
                              </m:sSubPr>
                              <m:e>
                                <m:r>
                                  <m:rPr>
                                    <m:sty m:val="p"/>
                                  </m:rPr>
                                  <a:rPr lang="el-GR" sz="1400">
                                    <a:solidFill>
                                      <a:srgbClr val="836967"/>
                                    </a:solidFill>
                                    <a:latin typeface="Cambria Math" panose="02040503050406030204" pitchFamily="18" charset="0"/>
                                  </a:rPr>
                                  <m:t>ΔΜΣ</m:t>
                                </m:r>
                              </m:e>
                              <m:sub>
                                <m:r>
                                  <a:rPr lang="el-GR" sz="1400" i="1">
                                    <a:solidFill>
                                      <a:srgbClr val="836967"/>
                                    </a:solidFill>
                                    <a:latin typeface="Cambria Math" panose="02040503050406030204" pitchFamily="18" charset="0"/>
                                  </a:rPr>
                                  <m:t>𝛼𝜌𝜒</m:t>
                                </m:r>
                              </m:sub>
                            </m:sSub>
                          </m:den>
                        </m:f>
                      </m:oMath>
                    </m:oMathPara>
                  </a14:m>
                  <a:endParaRPr lang="el-GR" sz="1400" dirty="0"/>
                </a:p>
              </p:txBody>
            </p:sp>
          </mc:Choice>
          <mc:Fallback xmlns="">
            <p:sp>
              <p:nvSpPr>
                <p:cNvPr id="78" name="TextBox 77">
                  <a:extLst>
                    <a:ext uri="{FF2B5EF4-FFF2-40B4-BE49-F238E27FC236}">
                      <a16:creationId xmlns:a16="http://schemas.microsoft.com/office/drawing/2014/main" id="{0890B585-7C3C-416C-A51F-B62A5ED33CE7}"/>
                    </a:ext>
                  </a:extLst>
                </p:cNvPr>
                <p:cNvSpPr txBox="1">
                  <a:spLocks noRot="1" noChangeAspect="1" noMove="1" noResize="1" noEditPoints="1" noAdjustHandles="1" noChangeArrowheads="1" noChangeShapeType="1" noTextEdit="1"/>
                </p:cNvSpPr>
                <p:nvPr/>
              </p:nvSpPr>
              <p:spPr>
                <a:xfrm>
                  <a:off x="6108205" y="5100175"/>
                  <a:ext cx="2170644" cy="567656"/>
                </a:xfrm>
                <a:prstGeom prst="rect">
                  <a:avLst/>
                </a:prstGeom>
                <a:blipFill>
                  <a:blip r:embed="rId3"/>
                  <a:stretch>
                    <a:fillRect/>
                  </a:stretch>
                </a:blipFill>
              </p:spPr>
              <p:txBody>
                <a:bodyPr/>
                <a:lstStyle/>
                <a:p>
                  <a:r>
                    <a:rPr lang="el-GR">
                      <a:noFill/>
                    </a:rPr>
                    <a:t> </a:t>
                  </a:r>
                </a:p>
              </p:txBody>
            </p:sp>
          </mc:Fallback>
        </mc:AlternateContent>
      </p:grpSp>
      <p:sp>
        <p:nvSpPr>
          <p:cNvPr id="80" name="Google Shape;1452;p67">
            <a:extLst>
              <a:ext uri="{FF2B5EF4-FFF2-40B4-BE49-F238E27FC236}">
                <a16:creationId xmlns:a16="http://schemas.microsoft.com/office/drawing/2014/main" id="{0094BF3A-F3F2-68DE-DAA5-CD4B6E673FB5}"/>
              </a:ext>
            </a:extLst>
          </p:cNvPr>
          <p:cNvSpPr txBox="1"/>
          <p:nvPr/>
        </p:nvSpPr>
        <p:spPr>
          <a:xfrm>
            <a:off x="626834" y="6117089"/>
            <a:ext cx="6051974" cy="479195"/>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0"/>
              </a:spcBef>
              <a:spcAft>
                <a:spcPts val="1200"/>
              </a:spcAft>
              <a:buFont typeface="Wingdings" panose="05000000000000000000" pitchFamily="2" charset="2"/>
              <a:buChar char="ü"/>
            </a:pPr>
            <a:r>
              <a:rPr lang="el-GR" sz="1600" dirty="0">
                <a:solidFill>
                  <a:schemeClr val="dk1"/>
                </a:solidFill>
                <a:latin typeface="Assistant"/>
                <a:ea typeface="Assistant"/>
                <a:cs typeface="Assistant"/>
                <a:sym typeface="Assistant"/>
              </a:rPr>
              <a:t>Επικύρωση μέσω Γραμμικής Παλινδρόμησης στην ΔΜΣ</a:t>
            </a:r>
            <a:endParaRPr sz="1600" dirty="0">
              <a:solidFill>
                <a:schemeClr val="dk1"/>
              </a:solidFill>
              <a:latin typeface="Assistant"/>
              <a:ea typeface="Assistant"/>
              <a:cs typeface="Assistant"/>
              <a:sym typeface="Assistant"/>
            </a:endParaRPr>
          </a:p>
        </p:txBody>
      </p:sp>
      <p:sp>
        <p:nvSpPr>
          <p:cNvPr id="81" name="Google Shape;1452;p67">
            <a:extLst>
              <a:ext uri="{FF2B5EF4-FFF2-40B4-BE49-F238E27FC236}">
                <a16:creationId xmlns:a16="http://schemas.microsoft.com/office/drawing/2014/main" id="{964C5988-CC58-D795-083F-7C5C75B3E3C5}"/>
              </a:ext>
            </a:extLst>
          </p:cNvPr>
          <p:cNvSpPr txBox="1"/>
          <p:nvPr/>
        </p:nvSpPr>
        <p:spPr>
          <a:xfrm>
            <a:off x="7630632" y="4730518"/>
            <a:ext cx="302428" cy="350274"/>
          </a:xfrm>
          <a:prstGeom prst="rect">
            <a:avLst/>
          </a:prstGeom>
          <a:noFill/>
          <a:ln>
            <a:noFill/>
          </a:ln>
        </p:spPr>
        <p:txBody>
          <a:bodyPr spcFirstLastPara="1" wrap="square" lIns="91425" tIns="91425" rIns="91425" bIns="91425" anchor="t" anchorCtr="0">
            <a:noAutofit/>
          </a:bodyPr>
          <a:lstStyle/>
          <a:p>
            <a:pPr marR="0" lvl="0" rtl="0">
              <a:lnSpc>
                <a:spcPct val="115000"/>
              </a:lnSpc>
              <a:spcBef>
                <a:spcPts val="0"/>
              </a:spcBef>
              <a:spcAft>
                <a:spcPts val="1200"/>
              </a:spcAft>
            </a:pPr>
            <a:r>
              <a:rPr lang="el-GR" sz="1400" dirty="0">
                <a:solidFill>
                  <a:schemeClr val="dk1"/>
                </a:solidFill>
                <a:latin typeface="Assistant"/>
                <a:ea typeface="Assistant"/>
                <a:cs typeface="Assistant"/>
                <a:sym typeface="Assistant"/>
              </a:rPr>
              <a:t>%</a:t>
            </a:r>
            <a:endParaRPr sz="1400" dirty="0">
              <a:solidFill>
                <a:schemeClr val="dk1"/>
              </a:solidFill>
              <a:latin typeface="Assistant"/>
              <a:ea typeface="Assistant"/>
              <a:cs typeface="Assistant"/>
              <a:sym typeface="Assistan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42F9C-6242-40CF-28E2-88E2827398E1}"/>
              </a:ext>
            </a:extLst>
          </p:cNvPr>
          <p:cNvSpPr>
            <a:spLocks noGrp="1"/>
          </p:cNvSpPr>
          <p:nvPr>
            <p:ph type="ctrTitle" idx="3"/>
          </p:nvPr>
        </p:nvSpPr>
        <p:spPr>
          <a:xfrm>
            <a:off x="798594" y="309396"/>
            <a:ext cx="7717500" cy="826800"/>
          </a:xfrm>
        </p:spPr>
        <p:txBody>
          <a:bodyPr/>
          <a:lstStyle/>
          <a:p>
            <a:r>
              <a:rPr lang="el-GR" dirty="0"/>
              <a:t>Αλγόριθμος Β </a:t>
            </a:r>
          </a:p>
        </p:txBody>
      </p:sp>
      <p:sp>
        <p:nvSpPr>
          <p:cNvPr id="67" name="Google Shape;1452;p67">
            <a:extLst>
              <a:ext uri="{FF2B5EF4-FFF2-40B4-BE49-F238E27FC236}">
                <a16:creationId xmlns:a16="http://schemas.microsoft.com/office/drawing/2014/main" id="{F0A0CB0B-0598-A72F-60AF-D399DD563B33}"/>
              </a:ext>
            </a:extLst>
          </p:cNvPr>
          <p:cNvSpPr txBox="1"/>
          <p:nvPr/>
        </p:nvSpPr>
        <p:spPr>
          <a:xfrm>
            <a:off x="1123563" y="1243762"/>
            <a:ext cx="4808773" cy="479195"/>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0"/>
              </a:spcBef>
              <a:spcAft>
                <a:spcPts val="1200"/>
              </a:spcAft>
              <a:buFont typeface="Wingdings" panose="05000000000000000000" pitchFamily="2" charset="2"/>
              <a:buChar char="ü"/>
            </a:pPr>
            <a:r>
              <a:rPr lang="el-GR" sz="1600" dirty="0">
                <a:solidFill>
                  <a:schemeClr val="dk1"/>
                </a:solidFill>
                <a:latin typeface="Assistant"/>
                <a:ea typeface="Assistant"/>
                <a:cs typeface="Assistant"/>
                <a:sym typeface="Assistant"/>
              </a:rPr>
              <a:t>Χρησιμοποιείται από </a:t>
            </a:r>
            <a:r>
              <a:rPr lang="en-US" sz="1600" dirty="0">
                <a:solidFill>
                  <a:schemeClr val="dk1"/>
                </a:solidFill>
                <a:latin typeface="Assistant"/>
                <a:ea typeface="Assistant"/>
                <a:cs typeface="Assistant"/>
                <a:sym typeface="Assistant"/>
              </a:rPr>
              <a:t>Qassim Hassan M. et al., 2022</a:t>
            </a:r>
            <a:endParaRPr sz="1600" dirty="0">
              <a:solidFill>
                <a:schemeClr val="dk1"/>
              </a:solidFill>
              <a:latin typeface="Assistant"/>
              <a:ea typeface="Assistant"/>
              <a:cs typeface="Assistant"/>
              <a:sym typeface="Assistant"/>
            </a:endParaRPr>
          </a:p>
        </p:txBody>
      </p:sp>
      <p:grpSp>
        <p:nvGrpSpPr>
          <p:cNvPr id="79" name="Group 78">
            <a:extLst>
              <a:ext uri="{FF2B5EF4-FFF2-40B4-BE49-F238E27FC236}">
                <a16:creationId xmlns:a16="http://schemas.microsoft.com/office/drawing/2014/main" id="{03AF6C56-5049-F89F-203B-E1DF00429567}"/>
              </a:ext>
            </a:extLst>
          </p:cNvPr>
          <p:cNvGrpSpPr/>
          <p:nvPr/>
        </p:nvGrpSpPr>
        <p:grpSpPr>
          <a:xfrm>
            <a:off x="479813" y="1879816"/>
            <a:ext cx="7640058" cy="4127201"/>
            <a:chOff x="520676" y="1933509"/>
            <a:chExt cx="7496398" cy="3962736"/>
          </a:xfrm>
        </p:grpSpPr>
        <p:grpSp>
          <p:nvGrpSpPr>
            <p:cNvPr id="45" name="Google Shape;8575;p85">
              <a:extLst>
                <a:ext uri="{FF2B5EF4-FFF2-40B4-BE49-F238E27FC236}">
                  <a16:creationId xmlns:a16="http://schemas.microsoft.com/office/drawing/2014/main" id="{D6548AA4-49E8-3F45-309C-275E184ED947}"/>
                </a:ext>
              </a:extLst>
            </p:cNvPr>
            <p:cNvGrpSpPr/>
            <p:nvPr/>
          </p:nvGrpSpPr>
          <p:grpSpPr>
            <a:xfrm>
              <a:off x="820528" y="2038218"/>
              <a:ext cx="7196546" cy="3858027"/>
              <a:chOff x="3530532" y="1496185"/>
              <a:chExt cx="1434616" cy="766930"/>
            </a:xfrm>
          </p:grpSpPr>
          <p:grpSp>
            <p:nvGrpSpPr>
              <p:cNvPr id="46" name="Google Shape;8576;p85">
                <a:extLst>
                  <a:ext uri="{FF2B5EF4-FFF2-40B4-BE49-F238E27FC236}">
                    <a16:creationId xmlns:a16="http://schemas.microsoft.com/office/drawing/2014/main" id="{7CBDF9AC-5066-5560-F26E-678B6CB2311D}"/>
                  </a:ext>
                </a:extLst>
              </p:cNvPr>
              <p:cNvGrpSpPr/>
              <p:nvPr/>
            </p:nvGrpSpPr>
            <p:grpSpPr>
              <a:xfrm>
                <a:off x="3720318" y="1853798"/>
                <a:ext cx="1244830" cy="3764"/>
                <a:chOff x="3720318" y="1853798"/>
                <a:chExt cx="1244830" cy="3764"/>
              </a:xfrm>
            </p:grpSpPr>
            <p:cxnSp>
              <p:nvCxnSpPr>
                <p:cNvPr id="63" name="Google Shape;8577;p85">
                  <a:extLst>
                    <a:ext uri="{FF2B5EF4-FFF2-40B4-BE49-F238E27FC236}">
                      <a16:creationId xmlns:a16="http://schemas.microsoft.com/office/drawing/2014/main" id="{A3DD6AF3-2FC2-2317-6CF2-2AEA9F12ECF4}"/>
                    </a:ext>
                  </a:extLst>
                </p:cNvPr>
                <p:cNvCxnSpPr>
                  <a:cxnSpLocks/>
                  <a:endCxn id="53" idx="2"/>
                </p:cNvCxnSpPr>
                <p:nvPr/>
              </p:nvCxnSpPr>
              <p:spPr>
                <a:xfrm>
                  <a:off x="4450703" y="1854749"/>
                  <a:ext cx="152344" cy="0"/>
                </a:xfrm>
                <a:prstGeom prst="straightConnector1">
                  <a:avLst/>
                </a:prstGeom>
                <a:noFill/>
                <a:ln w="9525" cap="flat" cmpd="sng">
                  <a:solidFill>
                    <a:schemeClr val="tx2">
                      <a:lumMod val="75000"/>
                    </a:schemeClr>
                  </a:solidFill>
                  <a:prstDash val="solid"/>
                  <a:round/>
                  <a:headEnd type="none" w="med" len="med"/>
                  <a:tailEnd type="none" w="med" len="med"/>
                </a:ln>
              </p:spPr>
            </p:cxnSp>
            <p:cxnSp>
              <p:nvCxnSpPr>
                <p:cNvPr id="64" name="Google Shape;8579;p85">
                  <a:extLst>
                    <a:ext uri="{FF2B5EF4-FFF2-40B4-BE49-F238E27FC236}">
                      <a16:creationId xmlns:a16="http://schemas.microsoft.com/office/drawing/2014/main" id="{DA3AE92F-B3EA-50CF-1C2F-D643F876A2B9}"/>
                    </a:ext>
                  </a:extLst>
                </p:cNvPr>
                <p:cNvCxnSpPr/>
                <p:nvPr/>
              </p:nvCxnSpPr>
              <p:spPr>
                <a:xfrm>
                  <a:off x="4074943" y="1857562"/>
                  <a:ext cx="173400" cy="0"/>
                </a:xfrm>
                <a:prstGeom prst="straightConnector1">
                  <a:avLst/>
                </a:prstGeom>
                <a:noFill/>
                <a:ln w="9525" cap="flat" cmpd="sng">
                  <a:solidFill>
                    <a:schemeClr val="tx2">
                      <a:lumMod val="75000"/>
                    </a:schemeClr>
                  </a:solidFill>
                  <a:prstDash val="solid"/>
                  <a:round/>
                  <a:headEnd type="none" w="med" len="med"/>
                  <a:tailEnd type="none" w="med" len="med"/>
                </a:ln>
              </p:spPr>
            </p:cxnSp>
            <p:cxnSp>
              <p:nvCxnSpPr>
                <p:cNvPr id="65" name="Google Shape;8580;p85">
                  <a:extLst>
                    <a:ext uri="{FF2B5EF4-FFF2-40B4-BE49-F238E27FC236}">
                      <a16:creationId xmlns:a16="http://schemas.microsoft.com/office/drawing/2014/main" id="{724E9D91-1EBD-FE24-C030-EAC3D345A206}"/>
                    </a:ext>
                  </a:extLst>
                </p:cNvPr>
                <p:cNvCxnSpPr/>
                <p:nvPr/>
              </p:nvCxnSpPr>
              <p:spPr>
                <a:xfrm>
                  <a:off x="3720318" y="1857562"/>
                  <a:ext cx="173400" cy="0"/>
                </a:xfrm>
                <a:prstGeom prst="straightConnector1">
                  <a:avLst/>
                </a:prstGeom>
                <a:noFill/>
                <a:ln w="9525" cap="flat" cmpd="sng">
                  <a:solidFill>
                    <a:schemeClr val="tx2">
                      <a:lumMod val="75000"/>
                    </a:schemeClr>
                  </a:solidFill>
                  <a:prstDash val="solid"/>
                  <a:round/>
                  <a:headEnd type="none" w="med" len="med"/>
                  <a:tailEnd type="none" w="med" len="med"/>
                </a:ln>
              </p:spPr>
            </p:cxnSp>
            <p:cxnSp>
              <p:nvCxnSpPr>
                <p:cNvPr id="66" name="Google Shape;8581;p85">
                  <a:extLst>
                    <a:ext uri="{FF2B5EF4-FFF2-40B4-BE49-F238E27FC236}">
                      <a16:creationId xmlns:a16="http://schemas.microsoft.com/office/drawing/2014/main" id="{97C66E65-DC99-F9A2-8962-D92E0DE728A3}"/>
                    </a:ext>
                  </a:extLst>
                </p:cNvPr>
                <p:cNvCxnSpPr>
                  <a:cxnSpLocks/>
                  <a:stCxn id="53" idx="6"/>
                </p:cNvCxnSpPr>
                <p:nvPr/>
              </p:nvCxnSpPr>
              <p:spPr>
                <a:xfrm flipV="1">
                  <a:off x="4811903" y="1853798"/>
                  <a:ext cx="153245" cy="950"/>
                </a:xfrm>
                <a:prstGeom prst="straightConnector1">
                  <a:avLst/>
                </a:prstGeom>
                <a:noFill/>
                <a:ln w="9525" cap="flat" cmpd="sng">
                  <a:solidFill>
                    <a:schemeClr val="tx2">
                      <a:lumMod val="75000"/>
                    </a:schemeClr>
                  </a:solidFill>
                  <a:prstDash val="solid"/>
                  <a:round/>
                  <a:headEnd type="none" w="med" len="med"/>
                  <a:tailEnd type="triangle" w="med" len="med"/>
                </a:ln>
              </p:spPr>
            </p:cxnSp>
          </p:grpSp>
          <p:grpSp>
            <p:nvGrpSpPr>
              <p:cNvPr id="47" name="Google Shape;8582;p85">
                <a:extLst>
                  <a:ext uri="{FF2B5EF4-FFF2-40B4-BE49-F238E27FC236}">
                    <a16:creationId xmlns:a16="http://schemas.microsoft.com/office/drawing/2014/main" id="{D886ACBD-B2AC-4BBC-E233-952B54EA2E77}"/>
                  </a:ext>
                </a:extLst>
              </p:cNvPr>
              <p:cNvGrpSpPr/>
              <p:nvPr/>
            </p:nvGrpSpPr>
            <p:grpSpPr>
              <a:xfrm>
                <a:off x="3567462" y="1496185"/>
                <a:ext cx="286500" cy="272914"/>
                <a:chOff x="3567462" y="1496185"/>
                <a:chExt cx="286500" cy="272914"/>
              </a:xfrm>
            </p:grpSpPr>
            <p:cxnSp>
              <p:nvCxnSpPr>
                <p:cNvPr id="61" name="Google Shape;8583;p85">
                  <a:extLst>
                    <a:ext uri="{FF2B5EF4-FFF2-40B4-BE49-F238E27FC236}">
                      <a16:creationId xmlns:a16="http://schemas.microsoft.com/office/drawing/2014/main" id="{62AFED07-5DC6-CBD5-0858-E21D566C419F}"/>
                    </a:ext>
                  </a:extLst>
                </p:cNvPr>
                <p:cNvCxnSpPr/>
                <p:nvPr/>
              </p:nvCxnSpPr>
              <p:spPr>
                <a:xfrm rot="10800000">
                  <a:off x="3626625" y="1596000"/>
                  <a:ext cx="0" cy="17310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62" name="Google Shape;8584;p85">
                  <a:extLst>
                    <a:ext uri="{FF2B5EF4-FFF2-40B4-BE49-F238E27FC236}">
                      <a16:creationId xmlns:a16="http://schemas.microsoft.com/office/drawing/2014/main" id="{E498B22A-F98E-ED20-DA59-65DF0B52080C}"/>
                    </a:ext>
                  </a:extLst>
                </p:cNvPr>
                <p:cNvSpPr/>
                <p:nvPr/>
              </p:nvSpPr>
              <p:spPr>
                <a:xfrm>
                  <a:off x="3567462" y="1496185"/>
                  <a:ext cx="286500" cy="99900"/>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8585;p85">
                <a:extLst>
                  <a:ext uri="{FF2B5EF4-FFF2-40B4-BE49-F238E27FC236}">
                    <a16:creationId xmlns:a16="http://schemas.microsoft.com/office/drawing/2014/main" id="{37E5334E-50D6-F6D1-44DE-5162B08EC456}"/>
                  </a:ext>
                </a:extLst>
              </p:cNvPr>
              <p:cNvSpPr/>
              <p:nvPr/>
            </p:nvSpPr>
            <p:spPr>
              <a:xfrm>
                <a:off x="3530532" y="1771972"/>
                <a:ext cx="187800"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86;p85">
                <a:extLst>
                  <a:ext uri="{FF2B5EF4-FFF2-40B4-BE49-F238E27FC236}">
                    <a16:creationId xmlns:a16="http://schemas.microsoft.com/office/drawing/2014/main" id="{95675F01-0210-B188-1DF3-832ADE771CE1}"/>
                  </a:ext>
                </a:extLst>
              </p:cNvPr>
              <p:cNvSpPr/>
              <p:nvPr/>
            </p:nvSpPr>
            <p:spPr>
              <a:xfrm>
                <a:off x="3891569" y="1779209"/>
                <a:ext cx="187800"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8587;p85">
                <a:extLst>
                  <a:ext uri="{FF2B5EF4-FFF2-40B4-BE49-F238E27FC236}">
                    <a16:creationId xmlns:a16="http://schemas.microsoft.com/office/drawing/2014/main" id="{A082B8EF-B45F-1EB6-BA56-B1E87C68C3C7}"/>
                  </a:ext>
                </a:extLst>
              </p:cNvPr>
              <p:cNvGrpSpPr/>
              <p:nvPr/>
            </p:nvGrpSpPr>
            <p:grpSpPr>
              <a:xfrm>
                <a:off x="3929014" y="1960574"/>
                <a:ext cx="319329" cy="302541"/>
                <a:chOff x="3929014" y="1960574"/>
                <a:chExt cx="319329" cy="302541"/>
              </a:xfrm>
            </p:grpSpPr>
            <p:cxnSp>
              <p:nvCxnSpPr>
                <p:cNvPr id="59" name="Google Shape;8588;p85">
                  <a:extLst>
                    <a:ext uri="{FF2B5EF4-FFF2-40B4-BE49-F238E27FC236}">
                      <a16:creationId xmlns:a16="http://schemas.microsoft.com/office/drawing/2014/main" id="{8EB9AC82-8726-A616-28D7-4738D76763D1}"/>
                    </a:ext>
                  </a:extLst>
                </p:cNvPr>
                <p:cNvCxnSpPr/>
                <p:nvPr/>
              </p:nvCxnSpPr>
              <p:spPr>
                <a:xfrm rot="10800000">
                  <a:off x="3988400" y="1960574"/>
                  <a:ext cx="0" cy="14430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60" name="Google Shape;8589;p85">
                  <a:extLst>
                    <a:ext uri="{FF2B5EF4-FFF2-40B4-BE49-F238E27FC236}">
                      <a16:creationId xmlns:a16="http://schemas.microsoft.com/office/drawing/2014/main" id="{1C86B7B0-351A-FFB7-EC10-5A07B490709F}"/>
                    </a:ext>
                  </a:extLst>
                </p:cNvPr>
                <p:cNvSpPr/>
                <p:nvPr/>
              </p:nvSpPr>
              <p:spPr>
                <a:xfrm>
                  <a:off x="3929014" y="2103016"/>
                  <a:ext cx="319329" cy="160099"/>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90;p85">
                <a:extLst>
                  <a:ext uri="{FF2B5EF4-FFF2-40B4-BE49-F238E27FC236}">
                    <a16:creationId xmlns:a16="http://schemas.microsoft.com/office/drawing/2014/main" id="{3DC829AB-EAF3-F934-5D36-6A55B128163B}"/>
                  </a:ext>
                </a:extLst>
              </p:cNvPr>
              <p:cNvGrpSpPr/>
              <p:nvPr/>
            </p:nvGrpSpPr>
            <p:grpSpPr>
              <a:xfrm>
                <a:off x="4290828" y="1496185"/>
                <a:ext cx="286500" cy="272914"/>
                <a:chOff x="4290828" y="1496185"/>
                <a:chExt cx="286500" cy="272914"/>
              </a:xfrm>
            </p:grpSpPr>
            <p:cxnSp>
              <p:nvCxnSpPr>
                <p:cNvPr id="57" name="Google Shape;8591;p85">
                  <a:extLst>
                    <a:ext uri="{FF2B5EF4-FFF2-40B4-BE49-F238E27FC236}">
                      <a16:creationId xmlns:a16="http://schemas.microsoft.com/office/drawing/2014/main" id="{3B0F5DAD-6593-B55E-257D-A8E3E00C2B74}"/>
                    </a:ext>
                  </a:extLst>
                </p:cNvPr>
                <p:cNvCxnSpPr/>
                <p:nvPr/>
              </p:nvCxnSpPr>
              <p:spPr>
                <a:xfrm rot="10800000">
                  <a:off x="4350000" y="1596000"/>
                  <a:ext cx="0" cy="17310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58" name="Google Shape;8592;p85">
                  <a:extLst>
                    <a:ext uri="{FF2B5EF4-FFF2-40B4-BE49-F238E27FC236}">
                      <a16:creationId xmlns:a16="http://schemas.microsoft.com/office/drawing/2014/main" id="{CBB94FDA-602C-C889-D6B0-FA6F5184461B}"/>
                    </a:ext>
                  </a:extLst>
                </p:cNvPr>
                <p:cNvSpPr/>
                <p:nvPr/>
              </p:nvSpPr>
              <p:spPr>
                <a:xfrm>
                  <a:off x="4290828" y="1496185"/>
                  <a:ext cx="286500" cy="99900"/>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8593;p85">
                <a:extLst>
                  <a:ext uri="{FF2B5EF4-FFF2-40B4-BE49-F238E27FC236}">
                    <a16:creationId xmlns:a16="http://schemas.microsoft.com/office/drawing/2014/main" id="{8469F05B-9A8D-0225-78E1-99EB4F1DF6F5}"/>
                  </a:ext>
                </a:extLst>
              </p:cNvPr>
              <p:cNvSpPr/>
              <p:nvPr/>
            </p:nvSpPr>
            <p:spPr>
              <a:xfrm>
                <a:off x="4252606" y="1771972"/>
                <a:ext cx="187800"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78;p85">
                <a:extLst>
                  <a:ext uri="{FF2B5EF4-FFF2-40B4-BE49-F238E27FC236}">
                    <a16:creationId xmlns:a16="http://schemas.microsoft.com/office/drawing/2014/main" id="{E61ACB11-9909-22E6-3F3D-38DAC08C5E0B}"/>
                  </a:ext>
                </a:extLst>
              </p:cNvPr>
              <p:cNvSpPr/>
              <p:nvPr/>
            </p:nvSpPr>
            <p:spPr>
              <a:xfrm>
                <a:off x="4603046" y="1760848"/>
                <a:ext cx="208857" cy="187800"/>
              </a:xfrm>
              <a:prstGeom prst="ellipse">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8594;p85">
                <a:extLst>
                  <a:ext uri="{FF2B5EF4-FFF2-40B4-BE49-F238E27FC236}">
                    <a16:creationId xmlns:a16="http://schemas.microsoft.com/office/drawing/2014/main" id="{4DE0A1CC-DDED-43CC-E71D-351ADE6B7302}"/>
                  </a:ext>
                </a:extLst>
              </p:cNvPr>
              <p:cNvGrpSpPr/>
              <p:nvPr/>
            </p:nvGrpSpPr>
            <p:grpSpPr>
              <a:xfrm>
                <a:off x="4603046" y="1959674"/>
                <a:ext cx="286500" cy="170767"/>
                <a:chOff x="4603046" y="1959674"/>
                <a:chExt cx="286500" cy="170767"/>
              </a:xfrm>
            </p:grpSpPr>
            <p:cxnSp>
              <p:nvCxnSpPr>
                <p:cNvPr id="55" name="Google Shape;8595;p85">
                  <a:extLst>
                    <a:ext uri="{FF2B5EF4-FFF2-40B4-BE49-F238E27FC236}">
                      <a16:creationId xmlns:a16="http://schemas.microsoft.com/office/drawing/2014/main" id="{8C02178D-B7D0-F13A-DE99-0019948A7DCF}"/>
                    </a:ext>
                  </a:extLst>
                </p:cNvPr>
                <p:cNvCxnSpPr>
                  <a:cxnSpLocks/>
                </p:cNvCxnSpPr>
                <p:nvPr/>
              </p:nvCxnSpPr>
              <p:spPr>
                <a:xfrm flipV="1">
                  <a:off x="4707474" y="1959674"/>
                  <a:ext cx="1" cy="73050"/>
                </a:xfrm>
                <a:prstGeom prst="straightConnector1">
                  <a:avLst/>
                </a:prstGeom>
                <a:noFill/>
                <a:ln w="9525" cap="flat" cmpd="sng">
                  <a:solidFill>
                    <a:schemeClr val="tx2">
                      <a:lumMod val="75000"/>
                    </a:schemeClr>
                  </a:solidFill>
                  <a:prstDash val="solid"/>
                  <a:round/>
                  <a:headEnd type="none" w="med" len="med"/>
                  <a:tailEnd type="none" w="med" len="med"/>
                </a:ln>
              </p:spPr>
            </p:cxnSp>
            <p:sp>
              <p:nvSpPr>
                <p:cNvPr id="56" name="Google Shape;8596;p85">
                  <a:extLst>
                    <a:ext uri="{FF2B5EF4-FFF2-40B4-BE49-F238E27FC236}">
                      <a16:creationId xmlns:a16="http://schemas.microsoft.com/office/drawing/2014/main" id="{9ABD1ABF-6505-6FD4-EF2C-1F5919DCBD77}"/>
                    </a:ext>
                  </a:extLst>
                </p:cNvPr>
                <p:cNvSpPr/>
                <p:nvPr/>
              </p:nvSpPr>
              <p:spPr>
                <a:xfrm>
                  <a:off x="4603046" y="2030541"/>
                  <a:ext cx="286500" cy="99900"/>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a14="http://schemas.microsoft.com/office/drawing/2010/main">
          <mc:Choice Requires="a14">
            <p:sp>
              <p:nvSpPr>
                <p:cNvPr id="70" name="Google Shape;1452;p67">
                  <a:extLst>
                    <a:ext uri="{FF2B5EF4-FFF2-40B4-BE49-F238E27FC236}">
                      <a16:creationId xmlns:a16="http://schemas.microsoft.com/office/drawing/2014/main" id="{D70A761F-3332-7008-D076-C07B252922AD}"/>
                    </a:ext>
                  </a:extLst>
                </p:cNvPr>
                <p:cNvSpPr txBox="1"/>
                <p:nvPr/>
              </p:nvSpPr>
              <p:spPr>
                <a:xfrm>
                  <a:off x="948453" y="1933509"/>
                  <a:ext cx="1437185" cy="802476"/>
                </a:xfrm>
                <a:prstGeom prst="rect">
                  <a:avLst/>
                </a:prstGeom>
                <a:noFill/>
                <a:ln>
                  <a:noFill/>
                </a:ln>
              </p:spPr>
              <p:txBody>
                <a:bodyPr spcFirstLastPara="1" wrap="square" lIns="91425" tIns="91425" rIns="91425" bIns="91425" anchor="t" anchorCtr="0">
                  <a:noAutofit/>
                </a:bodyPr>
                <a:lstStyle/>
                <a:p>
                  <a:pPr marR="0" lvl="0" rtl="0">
                    <a:lnSpc>
                      <a:spcPct val="115000"/>
                    </a:lnSpc>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l-GR" sz="1400" i="1" smtClean="0">
                                <a:solidFill>
                                  <a:srgbClr val="836967"/>
                                </a:solidFill>
                                <a:latin typeface="Cambria Math" panose="02040503050406030204" pitchFamily="18" charset="0"/>
                              </a:rPr>
                            </m:ctrlPr>
                          </m:sSubPr>
                          <m:e>
                            <m:r>
                              <m:rPr>
                                <m:sty m:val="p"/>
                              </m:rPr>
                              <a:rPr lang="el-GR" sz="1400" b="0" i="0" smtClean="0">
                                <a:solidFill>
                                  <a:srgbClr val="836967"/>
                                </a:solidFill>
                                <a:latin typeface="Cambria Math" panose="02040503050406030204" pitchFamily="18" charset="0"/>
                              </a:rPr>
                              <m:t>ΟΗΜΓ</m:t>
                            </m:r>
                          </m:e>
                          <m:sub>
                            <m:r>
                              <a:rPr lang="el-GR" sz="1400" b="0" i="1" smtClean="0">
                                <a:solidFill>
                                  <a:srgbClr val="836967"/>
                                </a:solidFill>
                                <a:latin typeface="Cambria Math" panose="02040503050406030204" pitchFamily="18" charset="0"/>
                              </a:rPr>
                              <m:t>𝜏𝜌𝜀𝜒𝜊𝜈</m:t>
                            </m:r>
                            <m:r>
                              <a:rPr lang="el-GR" sz="1400" b="0" i="1" smtClean="0">
                                <a:solidFill>
                                  <a:srgbClr val="836967"/>
                                </a:solidFill>
                                <a:latin typeface="Cambria Math" panose="02040503050406030204" pitchFamily="18" charset="0"/>
                              </a:rPr>
                              <m:t> </m:t>
                            </m:r>
                          </m:sub>
                        </m:sSub>
                        <m:r>
                          <a:rPr lang="el-GR" sz="1400" b="0" i="1" smtClean="0">
                            <a:solidFill>
                              <a:srgbClr val="836967"/>
                            </a:solidFill>
                            <a:latin typeface="Cambria Math" panose="02040503050406030204" pitchFamily="18" charset="0"/>
                          </a:rPr>
                          <m:t>&gt;</m:t>
                        </m:r>
                        <m:sSub>
                          <m:sSubPr>
                            <m:ctrlPr>
                              <a:rPr lang="el-GR" sz="1400" i="1">
                                <a:solidFill>
                                  <a:srgbClr val="836967"/>
                                </a:solidFill>
                                <a:latin typeface="Cambria Math" panose="02040503050406030204" pitchFamily="18" charset="0"/>
                              </a:rPr>
                            </m:ctrlPr>
                          </m:sSubPr>
                          <m:e>
                            <m:r>
                              <m:rPr>
                                <m:sty m:val="p"/>
                              </m:rPr>
                              <a:rPr lang="el-GR" sz="1400" b="0" i="0" smtClean="0">
                                <a:solidFill>
                                  <a:srgbClr val="836967"/>
                                </a:solidFill>
                                <a:latin typeface="Cambria Math" panose="02040503050406030204" pitchFamily="18" charset="0"/>
                              </a:rPr>
                              <m:t>ΟΗΜΓ</m:t>
                            </m:r>
                          </m:e>
                          <m:sub>
                            <m:r>
                              <a:rPr lang="el-GR" sz="1400" b="0" i="1" smtClean="0">
                                <a:solidFill>
                                  <a:srgbClr val="836967"/>
                                </a:solidFill>
                                <a:latin typeface="Cambria Math" panose="02040503050406030204" pitchFamily="18" charset="0"/>
                              </a:rPr>
                              <m:t>𝛼𝜌𝜒</m:t>
                            </m:r>
                          </m:sub>
                        </m:sSub>
                      </m:oMath>
                    </m:oMathPara>
                  </a14:m>
                  <a:endParaRPr sz="1400" dirty="0">
                    <a:solidFill>
                      <a:schemeClr val="dk1"/>
                    </a:solidFill>
                    <a:latin typeface="Assistant"/>
                    <a:ea typeface="Assistant"/>
                    <a:cs typeface="Assistant"/>
                    <a:sym typeface="Assistant"/>
                  </a:endParaRPr>
                </a:p>
              </p:txBody>
            </p:sp>
          </mc:Choice>
          <mc:Fallback xmlns="">
            <p:sp>
              <p:nvSpPr>
                <p:cNvPr id="70" name="Google Shape;1452;p67">
                  <a:extLst>
                    <a:ext uri="{FF2B5EF4-FFF2-40B4-BE49-F238E27FC236}">
                      <a16:creationId xmlns:a16="http://schemas.microsoft.com/office/drawing/2014/main" id="{D70A761F-3332-7008-D076-C07B252922AD}"/>
                    </a:ext>
                  </a:extLst>
                </p:cNvPr>
                <p:cNvSpPr txBox="1">
                  <a:spLocks noRot="1" noChangeAspect="1" noMove="1" noResize="1" noEditPoints="1" noAdjustHandles="1" noChangeArrowheads="1" noChangeShapeType="1" noTextEdit="1"/>
                </p:cNvSpPr>
                <p:nvPr/>
              </p:nvSpPr>
              <p:spPr>
                <a:xfrm>
                  <a:off x="948453" y="1933509"/>
                  <a:ext cx="1437185" cy="802476"/>
                </a:xfrm>
                <a:prstGeom prst="rect">
                  <a:avLst/>
                </a:prstGeom>
                <a:blipFill>
                  <a:blip r:embed="rId3"/>
                  <a:stretch>
                    <a:fillRect/>
                  </a:stretch>
                </a:blipFill>
                <a:ln>
                  <a:noFill/>
                </a:ln>
              </p:spPr>
              <p:txBody>
                <a:bodyPr/>
                <a:lstStyle/>
                <a:p>
                  <a:r>
                    <a:rPr lang="el-GR">
                      <a:noFill/>
                    </a:rPr>
                    <a:t> </a:t>
                  </a:r>
                </a:p>
              </p:txBody>
            </p:sp>
          </mc:Fallback>
        </mc:AlternateContent>
        <p:sp>
          <p:nvSpPr>
            <p:cNvPr id="71" name="Google Shape;1452;p67">
              <a:extLst>
                <a:ext uri="{FF2B5EF4-FFF2-40B4-BE49-F238E27FC236}">
                  <a16:creationId xmlns:a16="http://schemas.microsoft.com/office/drawing/2014/main" id="{D5443C91-F3DA-FEE5-6E91-B980BC6706F4}"/>
                </a:ext>
              </a:extLst>
            </p:cNvPr>
            <p:cNvSpPr txBox="1"/>
            <p:nvPr/>
          </p:nvSpPr>
          <p:spPr>
            <a:xfrm>
              <a:off x="520676" y="3468109"/>
              <a:ext cx="1541774" cy="802477"/>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Βήμα </a:t>
              </a:r>
            </a:p>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έναρξης</a:t>
              </a:r>
              <a:endParaRPr sz="1400" dirty="0">
                <a:solidFill>
                  <a:schemeClr val="dk1"/>
                </a:solidFill>
                <a:latin typeface="Assistant"/>
                <a:ea typeface="Assistant"/>
                <a:cs typeface="Assistant"/>
                <a:sym typeface="Assistant"/>
              </a:endParaRPr>
            </a:p>
          </p:txBody>
        </p:sp>
        <p:sp>
          <p:nvSpPr>
            <p:cNvPr id="72" name="Google Shape;1452;p67">
              <a:extLst>
                <a:ext uri="{FF2B5EF4-FFF2-40B4-BE49-F238E27FC236}">
                  <a16:creationId xmlns:a16="http://schemas.microsoft.com/office/drawing/2014/main" id="{3BF4E91F-B43D-4D61-EF69-CFB4A513E726}"/>
                </a:ext>
              </a:extLst>
            </p:cNvPr>
            <p:cNvSpPr txBox="1"/>
            <p:nvPr/>
          </p:nvSpPr>
          <p:spPr>
            <a:xfrm>
              <a:off x="2514657" y="3405209"/>
              <a:ext cx="1205396" cy="648378"/>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Ανάλυση Πεδίου Συχνότητας</a:t>
              </a:r>
              <a:endParaRPr sz="1400" dirty="0">
                <a:solidFill>
                  <a:schemeClr val="dk1"/>
                </a:solidFill>
                <a:latin typeface="Assistant"/>
                <a:ea typeface="Assistant"/>
                <a:cs typeface="Assistant"/>
                <a:sym typeface="Assistant"/>
              </a:endParaRPr>
            </a:p>
          </p:txBody>
        </p:sp>
        <p:sp>
          <p:nvSpPr>
            <p:cNvPr id="73" name="Google Shape;1452;p67">
              <a:extLst>
                <a:ext uri="{FF2B5EF4-FFF2-40B4-BE49-F238E27FC236}">
                  <a16:creationId xmlns:a16="http://schemas.microsoft.com/office/drawing/2014/main" id="{F07996AD-9280-48F1-2442-CB91DC7CEB3D}"/>
                </a:ext>
              </a:extLst>
            </p:cNvPr>
            <p:cNvSpPr txBox="1"/>
            <p:nvPr/>
          </p:nvSpPr>
          <p:spPr>
            <a:xfrm>
              <a:off x="2764745" y="5051020"/>
              <a:ext cx="1854910" cy="845224"/>
            </a:xfrm>
            <a:prstGeom prst="rect">
              <a:avLst/>
            </a:prstGeom>
            <a:noFill/>
            <a:ln>
              <a:noFill/>
            </a:ln>
          </p:spPr>
          <p:txBody>
            <a:bodyPr spcFirstLastPara="1" wrap="square" lIns="91425" tIns="91425" rIns="91425" bIns="91425" anchor="t" anchorCtr="0">
              <a:noAutofit/>
            </a:bodyPr>
            <a:lstStyle/>
            <a:p>
              <a:pPr marR="0" lvl="0" rtl="0">
                <a:lnSpc>
                  <a:spcPct val="115000"/>
                </a:lnSpc>
                <a:spcBef>
                  <a:spcPts val="0"/>
                </a:spcBef>
                <a:spcAft>
                  <a:spcPts val="1200"/>
                </a:spcAft>
              </a:pPr>
              <a:r>
                <a:rPr lang="el-GR" sz="1400" dirty="0">
                  <a:solidFill>
                    <a:schemeClr val="dk1"/>
                  </a:solidFill>
                  <a:latin typeface="Assistant"/>
                  <a:ea typeface="Assistant"/>
                  <a:cs typeface="Assistant"/>
                  <a:sym typeface="Assistant"/>
                </a:rPr>
                <a:t>Διαχωρισμός σε υποσήμα Υψηλής και Χαμηλής Συχνότητας</a:t>
              </a:r>
              <a:endParaRPr sz="1400" dirty="0">
                <a:solidFill>
                  <a:schemeClr val="dk1"/>
                </a:solidFill>
                <a:latin typeface="Assistant"/>
                <a:ea typeface="Assistant"/>
                <a:cs typeface="Assistant"/>
                <a:sym typeface="Assistant"/>
              </a:endParaRPr>
            </a:p>
          </p:txBody>
        </p:sp>
        <p:sp>
          <p:nvSpPr>
            <p:cNvPr id="74" name="Google Shape;1452;p67">
              <a:extLst>
                <a:ext uri="{FF2B5EF4-FFF2-40B4-BE49-F238E27FC236}">
                  <a16:creationId xmlns:a16="http://schemas.microsoft.com/office/drawing/2014/main" id="{89474B3F-ADC0-65FB-8FC8-DCA383279896}"/>
                </a:ext>
              </a:extLst>
            </p:cNvPr>
            <p:cNvSpPr txBox="1"/>
            <p:nvPr/>
          </p:nvSpPr>
          <p:spPr>
            <a:xfrm>
              <a:off x="4155184" y="3512995"/>
              <a:ext cx="1541774" cy="648378"/>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Εφαρμογή </a:t>
              </a:r>
            </a:p>
            <a:p>
              <a:pPr marR="0" lvl="0" algn="ctr" rtl="0">
                <a:lnSpc>
                  <a:spcPct val="115000"/>
                </a:lnSpc>
                <a:spcBef>
                  <a:spcPts val="0"/>
                </a:spcBef>
                <a:spcAft>
                  <a:spcPts val="1200"/>
                </a:spcAft>
              </a:pPr>
              <a:r>
                <a:rPr lang="en-US" sz="1400" dirty="0">
                  <a:solidFill>
                    <a:schemeClr val="dk1"/>
                  </a:solidFill>
                  <a:latin typeface="Assistant"/>
                  <a:ea typeface="Assistant"/>
                  <a:cs typeface="Assistant"/>
                  <a:sym typeface="Assistant"/>
                </a:rPr>
                <a:t>FFT</a:t>
              </a:r>
              <a:endParaRPr sz="1400" dirty="0">
                <a:solidFill>
                  <a:schemeClr val="dk1"/>
                </a:solidFill>
                <a:latin typeface="Assistant"/>
                <a:ea typeface="Assistant"/>
                <a:cs typeface="Assistant"/>
                <a:sym typeface="Assistant"/>
              </a:endParaRPr>
            </a:p>
          </p:txBody>
        </p:sp>
        <p:sp>
          <p:nvSpPr>
            <p:cNvPr id="75" name="Google Shape;1452;p67">
              <a:extLst>
                <a:ext uri="{FF2B5EF4-FFF2-40B4-BE49-F238E27FC236}">
                  <a16:creationId xmlns:a16="http://schemas.microsoft.com/office/drawing/2014/main" id="{8CB9F84D-A474-DF1D-DA60-5125B62799A4}"/>
                </a:ext>
              </a:extLst>
            </p:cNvPr>
            <p:cNvSpPr txBox="1"/>
            <p:nvPr/>
          </p:nvSpPr>
          <p:spPr>
            <a:xfrm>
              <a:off x="4712024" y="1944082"/>
              <a:ext cx="1541774" cy="648378"/>
            </a:xfrm>
            <a:prstGeom prst="rect">
              <a:avLst/>
            </a:prstGeom>
            <a:noFill/>
            <a:ln>
              <a:noFill/>
            </a:ln>
          </p:spPr>
          <p:txBody>
            <a:bodyPr spcFirstLastPara="1" wrap="square" lIns="91425" tIns="91425" rIns="91425" bIns="91425" anchor="t" anchorCtr="0">
              <a:noAutofit/>
            </a:bodyPr>
            <a:lstStyle/>
            <a:p>
              <a:pPr marR="0" lvl="0" rtl="0">
                <a:lnSpc>
                  <a:spcPct val="115000"/>
                </a:lnSpc>
                <a:spcBef>
                  <a:spcPts val="0"/>
                </a:spcBef>
                <a:spcAft>
                  <a:spcPts val="1200"/>
                </a:spcAft>
              </a:pPr>
              <a:r>
                <a:rPr lang="el-GR" sz="1400" dirty="0">
                  <a:solidFill>
                    <a:schemeClr val="dk1"/>
                  </a:solidFill>
                  <a:latin typeface="Assistant"/>
                  <a:ea typeface="Assistant"/>
                  <a:cs typeface="Assistant"/>
                  <a:sym typeface="Assistant"/>
                </a:rPr>
                <a:t>Στα δύο υποσήματα</a:t>
              </a:r>
              <a:endParaRPr sz="1400" dirty="0">
                <a:solidFill>
                  <a:schemeClr val="dk1"/>
                </a:solidFill>
                <a:latin typeface="Assistant"/>
                <a:ea typeface="Assistant"/>
                <a:cs typeface="Assistant"/>
                <a:sym typeface="Assistant"/>
              </a:endParaRPr>
            </a:p>
          </p:txBody>
        </p:sp>
        <p:sp>
          <p:nvSpPr>
            <p:cNvPr id="76" name="Google Shape;1452;p67">
              <a:extLst>
                <a:ext uri="{FF2B5EF4-FFF2-40B4-BE49-F238E27FC236}">
                  <a16:creationId xmlns:a16="http://schemas.microsoft.com/office/drawing/2014/main" id="{AF025B6B-B36F-833B-C4E6-0A2FD0D8459C}"/>
                </a:ext>
              </a:extLst>
            </p:cNvPr>
            <p:cNvSpPr txBox="1"/>
            <p:nvPr/>
          </p:nvSpPr>
          <p:spPr>
            <a:xfrm>
              <a:off x="6148172" y="3499134"/>
              <a:ext cx="1216176" cy="823900"/>
            </a:xfrm>
            <a:prstGeom prst="rect">
              <a:avLst/>
            </a:prstGeom>
            <a:noFill/>
            <a:ln>
              <a:noFill/>
            </a:ln>
          </p:spPr>
          <p:txBody>
            <a:bodyPr spcFirstLastPara="1" wrap="square" lIns="91425" tIns="91425" rIns="91425" bIns="91425" anchor="t" anchorCtr="0">
              <a:noAutofit/>
            </a:bodyPr>
            <a:lstStyle/>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Υπολογισμός </a:t>
              </a:r>
            </a:p>
            <a:p>
              <a:pPr marR="0" lvl="0" algn="ctr" rtl="0">
                <a:lnSpc>
                  <a:spcPct val="115000"/>
                </a:lnSpc>
                <a:spcBef>
                  <a:spcPts val="0"/>
                </a:spcBef>
                <a:spcAft>
                  <a:spcPts val="1200"/>
                </a:spcAft>
              </a:pPr>
              <a:r>
                <a:rPr lang="el-GR" sz="1400" dirty="0">
                  <a:solidFill>
                    <a:schemeClr val="dk1"/>
                  </a:solidFill>
                  <a:latin typeface="Assistant"/>
                  <a:ea typeface="Assistant"/>
                  <a:cs typeface="Assistant"/>
                  <a:sym typeface="Assistant"/>
                </a:rPr>
                <a:t>ΣΜΠ</a:t>
              </a:r>
              <a:endParaRPr sz="1400" dirty="0">
                <a:solidFill>
                  <a:schemeClr val="dk1"/>
                </a:solidFill>
                <a:latin typeface="Assistant"/>
                <a:ea typeface="Assistant"/>
                <a:cs typeface="Assistant"/>
                <a:sym typeface="Assistant"/>
              </a:endParaRPr>
            </a:p>
          </p:txBody>
        </p:sp>
      </p:grpSp>
      <p:sp>
        <p:nvSpPr>
          <p:cNvPr id="7" name="Google Shape;1452;p67">
            <a:extLst>
              <a:ext uri="{FF2B5EF4-FFF2-40B4-BE49-F238E27FC236}">
                <a16:creationId xmlns:a16="http://schemas.microsoft.com/office/drawing/2014/main" id="{546DE856-EC5C-E77A-EEB3-03F52259E94A}"/>
              </a:ext>
            </a:extLst>
          </p:cNvPr>
          <p:cNvSpPr txBox="1"/>
          <p:nvPr/>
        </p:nvSpPr>
        <p:spPr>
          <a:xfrm>
            <a:off x="6322804" y="4739804"/>
            <a:ext cx="1464725" cy="564328"/>
          </a:xfrm>
          <a:prstGeom prst="rect">
            <a:avLst/>
          </a:prstGeom>
          <a:noFill/>
          <a:ln>
            <a:noFill/>
          </a:ln>
        </p:spPr>
        <p:txBody>
          <a:bodyPr spcFirstLastPara="1" wrap="square" lIns="91425" tIns="91425" rIns="91425" bIns="91425" anchor="t" anchorCtr="0">
            <a:noAutofit/>
          </a:bodyPr>
          <a:lstStyle/>
          <a:p>
            <a:pPr marR="0" lvl="0" rtl="0">
              <a:lnSpc>
                <a:spcPct val="115000"/>
              </a:lnSpc>
              <a:spcBef>
                <a:spcPts val="0"/>
              </a:spcBef>
              <a:spcAft>
                <a:spcPts val="1200"/>
              </a:spcAft>
            </a:pPr>
            <a:r>
              <a:rPr lang="el-GR" sz="1400" dirty="0">
                <a:solidFill>
                  <a:schemeClr val="dk1"/>
                </a:solidFill>
                <a:latin typeface="Assistant"/>
                <a:ea typeface="Assistant"/>
                <a:cs typeface="Assistant"/>
                <a:sym typeface="Assistant"/>
              </a:rPr>
              <a:t>Στιγμαίο Μέσο Πλάτος</a:t>
            </a:r>
            <a:endParaRPr sz="1400" dirty="0">
              <a:solidFill>
                <a:schemeClr val="dk1"/>
              </a:solidFill>
              <a:latin typeface="Assistant"/>
              <a:ea typeface="Assistant"/>
              <a:cs typeface="Assistant"/>
              <a:sym typeface="Assistant"/>
            </a:endParaRPr>
          </a:p>
        </p:txBody>
      </p:sp>
      <p:sp>
        <p:nvSpPr>
          <p:cNvPr id="10" name="Google Shape;8584;p85">
            <a:extLst>
              <a:ext uri="{FF2B5EF4-FFF2-40B4-BE49-F238E27FC236}">
                <a16:creationId xmlns:a16="http://schemas.microsoft.com/office/drawing/2014/main" id="{32DB2101-CC76-8B20-B78A-4D9321AEED2D}"/>
              </a:ext>
            </a:extLst>
          </p:cNvPr>
          <p:cNvSpPr/>
          <p:nvPr/>
        </p:nvSpPr>
        <p:spPr>
          <a:xfrm>
            <a:off x="7094817" y="2114689"/>
            <a:ext cx="1464728" cy="523402"/>
          </a:xfrm>
          <a:prstGeom prst="rect">
            <a:avLst/>
          </a:pr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8595;p85">
            <a:extLst>
              <a:ext uri="{FF2B5EF4-FFF2-40B4-BE49-F238E27FC236}">
                <a16:creationId xmlns:a16="http://schemas.microsoft.com/office/drawing/2014/main" id="{E2543DED-1F28-AE9C-06DE-35AA466C84DB}"/>
              </a:ext>
            </a:extLst>
          </p:cNvPr>
          <p:cNvCxnSpPr>
            <a:cxnSpLocks/>
            <a:endCxn id="10" idx="2"/>
          </p:cNvCxnSpPr>
          <p:nvPr/>
        </p:nvCxnSpPr>
        <p:spPr>
          <a:xfrm flipV="1">
            <a:off x="7827181" y="2638091"/>
            <a:ext cx="0" cy="1224408"/>
          </a:xfrm>
          <a:prstGeom prst="straightConnector1">
            <a:avLst/>
          </a:prstGeom>
          <a:noFill/>
          <a:ln w="9525" cap="flat" cmpd="sng">
            <a:solidFill>
              <a:schemeClr val="tx2">
                <a:lumMod val="75000"/>
              </a:schemeClr>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6681ED-08F3-33BE-B5E2-0E28461B9748}"/>
                  </a:ext>
                </a:extLst>
              </p:cNvPr>
              <p:cNvSpPr txBox="1"/>
              <p:nvPr/>
            </p:nvSpPr>
            <p:spPr>
              <a:xfrm>
                <a:off x="6741859" y="2169017"/>
                <a:ext cx="217064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l-GR" sz="1400" i="1" smtClean="0">
                              <a:solidFill>
                                <a:srgbClr val="836967"/>
                              </a:solidFill>
                              <a:latin typeface="Cambria Math" panose="02040503050406030204" pitchFamily="18" charset="0"/>
                            </a:rPr>
                          </m:ctrlPr>
                        </m:sSubPr>
                        <m:e>
                          <m:r>
                            <m:rPr>
                              <m:sty m:val="p"/>
                            </m:rPr>
                            <a:rPr lang="el-GR" sz="1400" b="0" i="0" smtClean="0">
                              <a:solidFill>
                                <a:srgbClr val="836967"/>
                              </a:solidFill>
                              <a:latin typeface="Cambria Math" panose="02040503050406030204" pitchFamily="18" charset="0"/>
                            </a:rPr>
                            <m:t>ΣΜΠ</m:t>
                          </m:r>
                        </m:e>
                        <m:sub>
                          <m:r>
                            <m:rPr>
                              <m:sty m:val="p"/>
                            </m:rPr>
                            <a:rPr lang="el-GR" sz="1400" b="0" i="0" smtClean="0">
                              <a:solidFill>
                                <a:srgbClr val="836967"/>
                              </a:solidFill>
                              <a:latin typeface="Cambria Math" panose="02040503050406030204" pitchFamily="18" charset="0"/>
                            </a:rPr>
                            <m:t>ΧΣ</m:t>
                          </m:r>
                        </m:sub>
                      </m:sSub>
                      <m:r>
                        <a:rPr lang="el-GR" sz="1400" i="0">
                          <a:latin typeface="Cambria Math" panose="02040503050406030204" pitchFamily="18" charset="0"/>
                        </a:rPr>
                        <m:t>−</m:t>
                      </m:r>
                      <m:sSub>
                        <m:sSubPr>
                          <m:ctrlPr>
                            <a:rPr lang="el-GR" sz="1400" i="1">
                              <a:solidFill>
                                <a:srgbClr val="836967"/>
                              </a:solidFill>
                              <a:latin typeface="Cambria Math" panose="02040503050406030204" pitchFamily="18" charset="0"/>
                            </a:rPr>
                          </m:ctrlPr>
                        </m:sSubPr>
                        <m:e>
                          <m:r>
                            <m:rPr>
                              <m:sty m:val="p"/>
                            </m:rPr>
                            <a:rPr lang="el-GR" sz="1400" b="0" i="0" smtClean="0">
                              <a:solidFill>
                                <a:srgbClr val="836967"/>
                              </a:solidFill>
                              <a:latin typeface="Cambria Math" panose="02040503050406030204" pitchFamily="18" charset="0"/>
                            </a:rPr>
                            <m:t>ΣΜΠ</m:t>
                          </m:r>
                        </m:e>
                        <m:sub>
                          <m:r>
                            <m:rPr>
                              <m:sty m:val="p"/>
                            </m:rPr>
                            <a:rPr lang="el-GR" sz="1400" b="0" i="0" smtClean="0">
                              <a:latin typeface="Cambria Math" panose="02040503050406030204" pitchFamily="18" charset="0"/>
                            </a:rPr>
                            <m:t>ΥΣ</m:t>
                          </m:r>
                        </m:sub>
                      </m:sSub>
                    </m:oMath>
                  </m:oMathPara>
                </a14:m>
                <a:endParaRPr lang="el-GR" sz="1400" dirty="0"/>
              </a:p>
            </p:txBody>
          </p:sp>
        </mc:Choice>
        <mc:Fallback xmlns="">
          <p:sp>
            <p:nvSpPr>
              <p:cNvPr id="15" name="TextBox 14">
                <a:extLst>
                  <a:ext uri="{FF2B5EF4-FFF2-40B4-BE49-F238E27FC236}">
                    <a16:creationId xmlns:a16="http://schemas.microsoft.com/office/drawing/2014/main" id="{3C6681ED-08F3-33BE-B5E2-0E28461B9748}"/>
                  </a:ext>
                </a:extLst>
              </p:cNvPr>
              <p:cNvSpPr txBox="1">
                <a:spLocks noRot="1" noChangeAspect="1" noMove="1" noResize="1" noEditPoints="1" noAdjustHandles="1" noChangeArrowheads="1" noChangeShapeType="1" noTextEdit="1"/>
              </p:cNvSpPr>
              <p:nvPr/>
            </p:nvSpPr>
            <p:spPr>
              <a:xfrm>
                <a:off x="6741859" y="2169017"/>
                <a:ext cx="2170644" cy="307777"/>
              </a:xfrm>
              <a:prstGeom prst="rect">
                <a:avLst/>
              </a:prstGeom>
              <a:blipFill>
                <a:blip r:embed="rId4"/>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BB3BB4C-0B23-6788-85EE-F455EA24ADE6}"/>
                  </a:ext>
                </a:extLst>
              </p:cNvPr>
              <p:cNvSpPr txBox="1"/>
              <p:nvPr/>
            </p:nvSpPr>
            <p:spPr>
              <a:xfrm>
                <a:off x="7055166" y="1820432"/>
                <a:ext cx="15359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400" i="0" smtClean="0">
                          <a:solidFill>
                            <a:srgbClr val="836967"/>
                          </a:solidFill>
                          <a:latin typeface="Cambria Math" panose="02040503050406030204" pitchFamily="18" charset="0"/>
                        </a:rPr>
                        <m:t>Δ</m:t>
                      </m:r>
                      <m:r>
                        <m:rPr>
                          <m:sty m:val="p"/>
                        </m:rPr>
                        <a:rPr lang="el-GR" sz="1400" b="0" i="0" smtClean="0">
                          <a:solidFill>
                            <a:srgbClr val="836967"/>
                          </a:solidFill>
                          <a:latin typeface="Cambria Math" panose="02040503050406030204" pitchFamily="18" charset="0"/>
                        </a:rPr>
                        <m:t>είκτης</m:t>
                      </m:r>
                      <m:r>
                        <a:rPr lang="el-GR" sz="1400" b="0" i="0" smtClean="0">
                          <a:solidFill>
                            <a:srgbClr val="836967"/>
                          </a:solidFill>
                          <a:latin typeface="Cambria Math" panose="02040503050406030204" pitchFamily="18" charset="0"/>
                        </a:rPr>
                        <m:t> </m:t>
                      </m:r>
                      <m:r>
                        <m:rPr>
                          <m:sty m:val="p"/>
                        </m:rPr>
                        <a:rPr lang="el-GR" sz="1400" b="0" i="0" smtClean="0">
                          <a:solidFill>
                            <a:srgbClr val="836967"/>
                          </a:solidFill>
                          <a:latin typeface="Cambria Math" panose="02040503050406030204" pitchFamily="18" charset="0"/>
                        </a:rPr>
                        <m:t>Κούρασης</m:t>
                      </m:r>
                    </m:oMath>
                  </m:oMathPara>
                </a14:m>
                <a:endParaRPr lang="el-GR" sz="1400" dirty="0"/>
              </a:p>
            </p:txBody>
          </p:sp>
        </mc:Choice>
        <mc:Fallback xmlns="">
          <p:sp>
            <p:nvSpPr>
              <p:cNvPr id="16" name="TextBox 15">
                <a:extLst>
                  <a:ext uri="{FF2B5EF4-FFF2-40B4-BE49-F238E27FC236}">
                    <a16:creationId xmlns:a16="http://schemas.microsoft.com/office/drawing/2014/main" id="{0BB3BB4C-0B23-6788-85EE-F455EA24ADE6}"/>
                  </a:ext>
                </a:extLst>
              </p:cNvPr>
              <p:cNvSpPr txBox="1">
                <a:spLocks noRot="1" noChangeAspect="1" noMove="1" noResize="1" noEditPoints="1" noAdjustHandles="1" noChangeArrowheads="1" noChangeShapeType="1" noTextEdit="1"/>
              </p:cNvSpPr>
              <p:nvPr/>
            </p:nvSpPr>
            <p:spPr>
              <a:xfrm>
                <a:off x="7055166" y="1820432"/>
                <a:ext cx="1535960" cy="307777"/>
              </a:xfrm>
              <a:prstGeom prst="rect">
                <a:avLst/>
              </a:prstGeom>
              <a:blipFill>
                <a:blip r:embed="rId5"/>
                <a:stretch>
                  <a:fillRect r="-2778" b="-10000"/>
                </a:stretch>
              </a:blipFill>
            </p:spPr>
            <p:txBody>
              <a:bodyPr/>
              <a:lstStyle/>
              <a:p>
                <a:r>
                  <a:rPr lang="el-GR">
                    <a:noFill/>
                  </a:rPr>
                  <a:t> </a:t>
                </a:r>
              </a:p>
            </p:txBody>
          </p:sp>
        </mc:Fallback>
      </mc:AlternateContent>
    </p:spTree>
    <p:extLst>
      <p:ext uri="{BB962C8B-B14F-4D97-AF65-F5344CB8AC3E}">
        <p14:creationId xmlns:p14="http://schemas.microsoft.com/office/powerpoint/2010/main" val="191993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50" y="309396"/>
            <a:ext cx="7717500" cy="826800"/>
          </a:xfrm>
        </p:spPr>
        <p:txBody>
          <a:bodyPr/>
          <a:lstStyle/>
          <a:p>
            <a:r>
              <a:rPr lang="el-GR" dirty="0"/>
              <a:t>Πρωτόκολλο Πειράματος</a:t>
            </a:r>
            <a:endParaRPr dirty="0"/>
          </a:p>
        </p:txBody>
      </p:sp>
      <p:grpSp>
        <p:nvGrpSpPr>
          <p:cNvPr id="23" name="Google Shape;9346;p87">
            <a:extLst>
              <a:ext uri="{FF2B5EF4-FFF2-40B4-BE49-F238E27FC236}">
                <a16:creationId xmlns:a16="http://schemas.microsoft.com/office/drawing/2014/main" id="{D280B732-2A30-0933-929B-AEB4307C4212}"/>
              </a:ext>
            </a:extLst>
          </p:cNvPr>
          <p:cNvGrpSpPr/>
          <p:nvPr/>
        </p:nvGrpSpPr>
        <p:grpSpPr>
          <a:xfrm>
            <a:off x="2018191" y="2671983"/>
            <a:ext cx="4924763" cy="2641372"/>
            <a:chOff x="2413923" y="3711366"/>
            <a:chExt cx="1374117" cy="703260"/>
          </a:xfrm>
          <a:solidFill>
            <a:schemeClr val="tx2">
              <a:lumMod val="40000"/>
              <a:lumOff val="60000"/>
            </a:schemeClr>
          </a:solidFill>
        </p:grpSpPr>
        <p:grpSp>
          <p:nvGrpSpPr>
            <p:cNvPr id="24" name="Google Shape;9347;p87">
              <a:extLst>
                <a:ext uri="{FF2B5EF4-FFF2-40B4-BE49-F238E27FC236}">
                  <a16:creationId xmlns:a16="http://schemas.microsoft.com/office/drawing/2014/main" id="{4C3DEABA-E309-4AE9-51D2-AA2B77440EA8}"/>
                </a:ext>
              </a:extLst>
            </p:cNvPr>
            <p:cNvGrpSpPr/>
            <p:nvPr/>
          </p:nvGrpSpPr>
          <p:grpSpPr>
            <a:xfrm>
              <a:off x="2413923" y="3711366"/>
              <a:ext cx="1374117" cy="703260"/>
              <a:chOff x="2413923" y="3711366"/>
              <a:chExt cx="1374117" cy="703260"/>
            </a:xfrm>
            <a:grpFill/>
          </p:grpSpPr>
          <p:sp>
            <p:nvSpPr>
              <p:cNvPr id="28" name="Google Shape;9348;p87">
                <a:extLst>
                  <a:ext uri="{FF2B5EF4-FFF2-40B4-BE49-F238E27FC236}">
                    <a16:creationId xmlns:a16="http://schemas.microsoft.com/office/drawing/2014/main" id="{19F93EDD-AC52-7029-E90D-0686591D3F89}"/>
                  </a:ext>
                </a:extLst>
              </p:cNvPr>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9349;p87">
                <a:extLst>
                  <a:ext uri="{FF2B5EF4-FFF2-40B4-BE49-F238E27FC236}">
                    <a16:creationId xmlns:a16="http://schemas.microsoft.com/office/drawing/2014/main" id="{D2B4BF50-0DE8-A70D-4E37-B567FFAE9665}"/>
                  </a:ext>
                </a:extLst>
              </p:cNvPr>
              <p:cNvGrpSpPr/>
              <p:nvPr/>
            </p:nvGrpSpPr>
            <p:grpSpPr>
              <a:xfrm>
                <a:off x="2600284" y="3808654"/>
                <a:ext cx="234506" cy="138009"/>
                <a:chOff x="2600284" y="3808654"/>
                <a:chExt cx="234506" cy="138009"/>
              </a:xfrm>
              <a:grpFill/>
            </p:grpSpPr>
            <p:sp>
              <p:nvSpPr>
                <p:cNvPr id="42" name="Google Shape;9350;p87">
                  <a:extLst>
                    <a:ext uri="{FF2B5EF4-FFF2-40B4-BE49-F238E27FC236}">
                      <a16:creationId xmlns:a16="http://schemas.microsoft.com/office/drawing/2014/main" id="{D0F0ABC8-F850-D2D6-6F1D-66B2A27C1B5C}"/>
                    </a:ext>
                  </a:extLst>
                </p:cNvPr>
                <p:cNvSpPr/>
                <p:nvPr/>
              </p:nvSpPr>
              <p:spPr>
                <a:xfrm>
                  <a:off x="2767890" y="3879764"/>
                  <a:ext cx="66900" cy="66900"/>
                </a:xfrm>
                <a:prstGeom prst="ellipse">
                  <a:avLst/>
                </a:pr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9351;p87">
                  <a:extLst>
                    <a:ext uri="{FF2B5EF4-FFF2-40B4-BE49-F238E27FC236}">
                      <a16:creationId xmlns:a16="http://schemas.microsoft.com/office/drawing/2014/main" id="{EEFB67A7-8398-0A2F-E6CF-1DCCF29C7E70}"/>
                    </a:ext>
                  </a:extLst>
                </p:cNvPr>
                <p:cNvCxnSpPr/>
                <p:nvPr/>
              </p:nvCxnSpPr>
              <p:spPr>
                <a:xfrm rot="10800000">
                  <a:off x="2600284" y="3808654"/>
                  <a:ext cx="201000" cy="72300"/>
                </a:xfrm>
                <a:prstGeom prst="bentConnector3">
                  <a:avLst>
                    <a:gd name="adj1" fmla="val 50000"/>
                  </a:avLst>
                </a:prstGeom>
                <a:grpFill/>
                <a:ln w="19050" cap="flat" cmpd="sng">
                  <a:solidFill>
                    <a:schemeClr val="accent1">
                      <a:lumMod val="75000"/>
                    </a:schemeClr>
                  </a:solidFill>
                  <a:prstDash val="solid"/>
                  <a:round/>
                  <a:headEnd type="none" w="med" len="med"/>
                  <a:tailEnd type="none" w="med" len="med"/>
                </a:ln>
              </p:spPr>
            </p:cxnSp>
          </p:grpSp>
          <p:grpSp>
            <p:nvGrpSpPr>
              <p:cNvPr id="30" name="Google Shape;9352;p87">
                <a:extLst>
                  <a:ext uri="{FF2B5EF4-FFF2-40B4-BE49-F238E27FC236}">
                    <a16:creationId xmlns:a16="http://schemas.microsoft.com/office/drawing/2014/main" id="{EB3AE3E7-1438-6CB5-85EA-7FAD017B4FC8}"/>
                  </a:ext>
                </a:extLst>
              </p:cNvPr>
              <p:cNvGrpSpPr/>
              <p:nvPr/>
            </p:nvGrpSpPr>
            <p:grpSpPr>
              <a:xfrm>
                <a:off x="3359659" y="3805664"/>
                <a:ext cx="232294" cy="141000"/>
                <a:chOff x="3359659" y="3805664"/>
                <a:chExt cx="232294" cy="141000"/>
              </a:xfrm>
              <a:grpFill/>
            </p:grpSpPr>
            <p:sp>
              <p:nvSpPr>
                <p:cNvPr id="40" name="Google Shape;9353;p87">
                  <a:extLst>
                    <a:ext uri="{FF2B5EF4-FFF2-40B4-BE49-F238E27FC236}">
                      <a16:creationId xmlns:a16="http://schemas.microsoft.com/office/drawing/2014/main" id="{590F8F17-55B1-2BD8-667F-AEC729D8A0FB}"/>
                    </a:ext>
                  </a:extLst>
                </p:cNvPr>
                <p:cNvSpPr/>
                <p:nvPr/>
              </p:nvSpPr>
              <p:spPr>
                <a:xfrm>
                  <a:off x="3359659" y="3879764"/>
                  <a:ext cx="66900" cy="66900"/>
                </a:xfrm>
                <a:prstGeom prst="ellipse">
                  <a:avLst/>
                </a:pr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9354;p87">
                  <a:extLst>
                    <a:ext uri="{FF2B5EF4-FFF2-40B4-BE49-F238E27FC236}">
                      <a16:creationId xmlns:a16="http://schemas.microsoft.com/office/drawing/2014/main" id="{98F9E1DC-9A5E-8590-61FE-0F5E7D48B6A7}"/>
                    </a:ext>
                  </a:extLst>
                </p:cNvPr>
                <p:cNvCxnSpPr/>
                <p:nvPr/>
              </p:nvCxnSpPr>
              <p:spPr>
                <a:xfrm rot="10800000" flipH="1">
                  <a:off x="3393053" y="3805664"/>
                  <a:ext cx="198900" cy="78000"/>
                </a:xfrm>
                <a:prstGeom prst="bentConnector3">
                  <a:avLst>
                    <a:gd name="adj1" fmla="val 50000"/>
                  </a:avLst>
                </a:prstGeom>
                <a:grpFill/>
                <a:ln w="19050" cap="flat" cmpd="sng">
                  <a:solidFill>
                    <a:schemeClr val="accent1">
                      <a:lumMod val="75000"/>
                    </a:schemeClr>
                  </a:solidFill>
                  <a:prstDash val="solid"/>
                  <a:round/>
                  <a:headEnd type="none" w="med" len="med"/>
                  <a:tailEnd type="none" w="med" len="med"/>
                </a:ln>
              </p:spPr>
            </p:cxnSp>
          </p:grpSp>
          <p:grpSp>
            <p:nvGrpSpPr>
              <p:cNvPr id="31" name="Google Shape;9355;p87">
                <a:extLst>
                  <a:ext uri="{FF2B5EF4-FFF2-40B4-BE49-F238E27FC236}">
                    <a16:creationId xmlns:a16="http://schemas.microsoft.com/office/drawing/2014/main" id="{71B7418F-C51D-341A-FC64-4FA4475D5D57}"/>
                  </a:ext>
                </a:extLst>
              </p:cNvPr>
              <p:cNvGrpSpPr/>
              <p:nvPr/>
            </p:nvGrpSpPr>
            <p:grpSpPr>
              <a:xfrm>
                <a:off x="3067316" y="3711366"/>
                <a:ext cx="66900" cy="166809"/>
                <a:chOff x="3067316" y="3711366"/>
                <a:chExt cx="66900" cy="166809"/>
              </a:xfrm>
              <a:grpFill/>
            </p:grpSpPr>
            <p:sp>
              <p:nvSpPr>
                <p:cNvPr id="38" name="Google Shape;9356;p87">
                  <a:extLst>
                    <a:ext uri="{FF2B5EF4-FFF2-40B4-BE49-F238E27FC236}">
                      <a16:creationId xmlns:a16="http://schemas.microsoft.com/office/drawing/2014/main" id="{92600703-E0C7-2AA6-BA54-FC6EE3F4D404}"/>
                    </a:ext>
                  </a:extLst>
                </p:cNvPr>
                <p:cNvSpPr/>
                <p:nvPr/>
              </p:nvSpPr>
              <p:spPr>
                <a:xfrm>
                  <a:off x="3067316" y="3811276"/>
                  <a:ext cx="66900" cy="66900"/>
                </a:xfrm>
                <a:prstGeom prst="ellipse">
                  <a:avLst/>
                </a:pr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9357;p87">
                  <a:extLst>
                    <a:ext uri="{FF2B5EF4-FFF2-40B4-BE49-F238E27FC236}">
                      <a16:creationId xmlns:a16="http://schemas.microsoft.com/office/drawing/2014/main" id="{A520A6AA-9358-D1D5-2C2C-4A5B529B8DC5}"/>
                    </a:ext>
                  </a:extLst>
                </p:cNvPr>
                <p:cNvCxnSpPr/>
                <p:nvPr/>
              </p:nvCxnSpPr>
              <p:spPr>
                <a:xfrm rot="-5400000">
                  <a:off x="3050460" y="3761616"/>
                  <a:ext cx="101100" cy="600"/>
                </a:xfrm>
                <a:prstGeom prst="bentConnector3">
                  <a:avLst>
                    <a:gd name="adj1" fmla="val 50000"/>
                  </a:avLst>
                </a:prstGeom>
                <a:grpFill/>
                <a:ln w="19050" cap="flat" cmpd="sng">
                  <a:solidFill>
                    <a:schemeClr val="accent1">
                      <a:lumMod val="75000"/>
                    </a:schemeClr>
                  </a:solidFill>
                  <a:prstDash val="solid"/>
                  <a:round/>
                  <a:headEnd type="none" w="med" len="med"/>
                  <a:tailEnd type="none" w="med" len="med"/>
                </a:ln>
              </p:spPr>
            </p:cxnSp>
          </p:grpSp>
          <p:grpSp>
            <p:nvGrpSpPr>
              <p:cNvPr id="32" name="Google Shape;9358;p87">
                <a:extLst>
                  <a:ext uri="{FF2B5EF4-FFF2-40B4-BE49-F238E27FC236}">
                    <a16:creationId xmlns:a16="http://schemas.microsoft.com/office/drawing/2014/main" id="{D583A8FF-B265-87F8-DAFE-9A6C9D74F775}"/>
                  </a:ext>
                </a:extLst>
              </p:cNvPr>
              <p:cNvGrpSpPr/>
              <p:nvPr/>
            </p:nvGrpSpPr>
            <p:grpSpPr>
              <a:xfrm>
                <a:off x="2413923" y="4058666"/>
                <a:ext cx="224119" cy="66900"/>
                <a:chOff x="2413923" y="4058666"/>
                <a:chExt cx="224119" cy="66900"/>
              </a:xfrm>
              <a:grpFill/>
            </p:grpSpPr>
            <p:sp>
              <p:nvSpPr>
                <p:cNvPr id="36" name="Google Shape;9359;p87">
                  <a:extLst>
                    <a:ext uri="{FF2B5EF4-FFF2-40B4-BE49-F238E27FC236}">
                      <a16:creationId xmlns:a16="http://schemas.microsoft.com/office/drawing/2014/main" id="{1DEBE9BE-A635-1B48-B3E1-778BE7911C36}"/>
                    </a:ext>
                  </a:extLst>
                </p:cNvPr>
                <p:cNvSpPr/>
                <p:nvPr/>
              </p:nvSpPr>
              <p:spPr>
                <a:xfrm>
                  <a:off x="2571142" y="4058666"/>
                  <a:ext cx="66900" cy="66900"/>
                </a:xfrm>
                <a:prstGeom prst="ellipse">
                  <a:avLst/>
                </a:pr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9360;p87">
                  <a:extLst>
                    <a:ext uri="{FF2B5EF4-FFF2-40B4-BE49-F238E27FC236}">
                      <a16:creationId xmlns:a16="http://schemas.microsoft.com/office/drawing/2014/main" id="{BE224318-0747-5390-C393-4A88AA2EFA44}"/>
                    </a:ext>
                  </a:extLst>
                </p:cNvPr>
                <p:cNvCxnSpPr/>
                <p:nvPr/>
              </p:nvCxnSpPr>
              <p:spPr>
                <a:xfrm flipH="1">
                  <a:off x="2413923" y="4092060"/>
                  <a:ext cx="159600" cy="600"/>
                </a:xfrm>
                <a:prstGeom prst="bentConnector3">
                  <a:avLst>
                    <a:gd name="adj1" fmla="val 50000"/>
                  </a:avLst>
                </a:prstGeom>
                <a:grpFill/>
                <a:ln w="19050" cap="flat" cmpd="sng">
                  <a:solidFill>
                    <a:schemeClr val="accent1">
                      <a:lumMod val="75000"/>
                    </a:schemeClr>
                  </a:solidFill>
                  <a:prstDash val="solid"/>
                  <a:round/>
                  <a:headEnd type="none" w="med" len="med"/>
                  <a:tailEnd type="none" w="med" len="med"/>
                </a:ln>
              </p:spPr>
            </p:cxnSp>
          </p:grpSp>
          <p:grpSp>
            <p:nvGrpSpPr>
              <p:cNvPr id="33" name="Google Shape;9361;p87">
                <a:extLst>
                  <a:ext uri="{FF2B5EF4-FFF2-40B4-BE49-F238E27FC236}">
                    <a16:creationId xmlns:a16="http://schemas.microsoft.com/office/drawing/2014/main" id="{40A1A04C-2C22-A628-7F55-8F9EB2E9D4C1}"/>
                  </a:ext>
                </a:extLst>
              </p:cNvPr>
              <p:cNvGrpSpPr/>
              <p:nvPr/>
            </p:nvGrpSpPr>
            <p:grpSpPr>
              <a:xfrm>
                <a:off x="3564643" y="4058666"/>
                <a:ext cx="223397" cy="66900"/>
                <a:chOff x="3564643" y="4058666"/>
                <a:chExt cx="223397" cy="66900"/>
              </a:xfrm>
              <a:grpFill/>
            </p:grpSpPr>
            <p:sp>
              <p:nvSpPr>
                <p:cNvPr id="34" name="Google Shape;9362;p87">
                  <a:extLst>
                    <a:ext uri="{FF2B5EF4-FFF2-40B4-BE49-F238E27FC236}">
                      <a16:creationId xmlns:a16="http://schemas.microsoft.com/office/drawing/2014/main" id="{34D4AFF2-6EC8-4E0B-81A0-EC92C3648CA9}"/>
                    </a:ext>
                  </a:extLst>
                </p:cNvPr>
                <p:cNvSpPr/>
                <p:nvPr/>
              </p:nvSpPr>
              <p:spPr>
                <a:xfrm>
                  <a:off x="3564643" y="4058666"/>
                  <a:ext cx="66900" cy="66900"/>
                </a:xfrm>
                <a:prstGeom prst="ellipse">
                  <a:avLst/>
                </a:pr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9363;p87">
                  <a:extLst>
                    <a:ext uri="{FF2B5EF4-FFF2-40B4-BE49-F238E27FC236}">
                      <a16:creationId xmlns:a16="http://schemas.microsoft.com/office/drawing/2014/main" id="{2F5651F8-9F4A-8FCC-35E7-BA32A3174470}"/>
                    </a:ext>
                  </a:extLst>
                </p:cNvPr>
                <p:cNvCxnSpPr/>
                <p:nvPr/>
              </p:nvCxnSpPr>
              <p:spPr>
                <a:xfrm>
                  <a:off x="3630240" y="4092060"/>
                  <a:ext cx="157800" cy="600"/>
                </a:xfrm>
                <a:prstGeom prst="bentConnector3">
                  <a:avLst>
                    <a:gd name="adj1" fmla="val 50000"/>
                  </a:avLst>
                </a:prstGeom>
                <a:grpFill/>
                <a:ln w="19050" cap="flat" cmpd="sng">
                  <a:solidFill>
                    <a:schemeClr val="accent1">
                      <a:lumMod val="75000"/>
                    </a:schemeClr>
                  </a:solidFill>
                  <a:prstDash val="solid"/>
                  <a:round/>
                  <a:headEnd type="none" w="med" len="med"/>
                  <a:tailEnd type="none" w="med" len="med"/>
                </a:ln>
              </p:spPr>
            </p:cxnSp>
          </p:grpSp>
        </p:grpSp>
        <p:sp>
          <p:nvSpPr>
            <p:cNvPr id="26" name="Google Shape;9365;p87">
              <a:extLst>
                <a:ext uri="{FF2B5EF4-FFF2-40B4-BE49-F238E27FC236}">
                  <a16:creationId xmlns:a16="http://schemas.microsoft.com/office/drawing/2014/main" id="{A33B859E-DD2A-4A59-837B-2F50D3523FB2}"/>
                </a:ext>
              </a:extLst>
            </p:cNvPr>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1452;p67">
            <a:extLst>
              <a:ext uri="{FF2B5EF4-FFF2-40B4-BE49-F238E27FC236}">
                <a16:creationId xmlns:a16="http://schemas.microsoft.com/office/drawing/2014/main" id="{DDFE4B6D-4E81-C767-9A53-2ADB10BD4BC1}"/>
              </a:ext>
            </a:extLst>
          </p:cNvPr>
          <p:cNvSpPr txBox="1"/>
          <p:nvPr/>
        </p:nvSpPr>
        <p:spPr>
          <a:xfrm>
            <a:off x="127734" y="3536255"/>
            <a:ext cx="1890457" cy="1206434"/>
          </a:xfrm>
          <a:prstGeom prst="rect">
            <a:avLst/>
          </a:prstGeom>
          <a:noFill/>
          <a:ln>
            <a:noFill/>
          </a:ln>
        </p:spPr>
        <p:txBody>
          <a:bodyPr spcFirstLastPara="1" wrap="square" lIns="91425" tIns="91425" rIns="91425" bIns="91425" anchor="t" anchorCtr="0">
            <a:noAutofit/>
          </a:bodyPr>
          <a:lstStyle/>
          <a:p>
            <a:pPr marR="0" lvl="0" algn="ctr" rtl="0">
              <a:spcBef>
                <a:spcPts val="0"/>
              </a:spcBef>
              <a:spcAft>
                <a:spcPts val="1200"/>
              </a:spcAft>
            </a:pPr>
            <a:r>
              <a:rPr lang="el-GR" sz="1600" dirty="0">
                <a:solidFill>
                  <a:schemeClr val="dk1"/>
                </a:solidFill>
                <a:latin typeface="Assistant"/>
                <a:ea typeface="Assistant"/>
                <a:cs typeface="Assistant"/>
                <a:sym typeface="Assistant"/>
              </a:rPr>
              <a:t>Προετοιμασία</a:t>
            </a:r>
            <a:endParaRPr lang="el-GR" sz="1400" dirty="0">
              <a:solidFill>
                <a:schemeClr val="dk1"/>
              </a:solidFill>
              <a:latin typeface="Assistant"/>
              <a:ea typeface="Assistant"/>
              <a:cs typeface="Assistant"/>
              <a:sym typeface="Assistant"/>
            </a:endParaRP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Τοπικό ξύρισμα </a:t>
            </a: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 καθαρισμός με οινόπενυμα</a:t>
            </a:r>
          </a:p>
          <a:p>
            <a:pPr marR="0" lvl="0" rtl="0">
              <a:spcBef>
                <a:spcPts val="0"/>
              </a:spcBef>
              <a:spcAft>
                <a:spcPts val="1200"/>
              </a:spcAft>
            </a:pPr>
            <a:endParaRPr sz="1400" dirty="0">
              <a:solidFill>
                <a:schemeClr val="dk1"/>
              </a:solidFill>
              <a:latin typeface="Assistant"/>
              <a:ea typeface="Assistant"/>
              <a:cs typeface="Assistant"/>
              <a:sym typeface="Assistant"/>
            </a:endParaRPr>
          </a:p>
        </p:txBody>
      </p:sp>
      <p:sp>
        <p:nvSpPr>
          <p:cNvPr id="62" name="Google Shape;1452;p67">
            <a:extLst>
              <a:ext uri="{FF2B5EF4-FFF2-40B4-BE49-F238E27FC236}">
                <a16:creationId xmlns:a16="http://schemas.microsoft.com/office/drawing/2014/main" id="{86450AC1-9A80-770C-2418-D74732EE42AC}"/>
              </a:ext>
            </a:extLst>
          </p:cNvPr>
          <p:cNvSpPr txBox="1"/>
          <p:nvPr/>
        </p:nvSpPr>
        <p:spPr>
          <a:xfrm>
            <a:off x="1091314" y="1947614"/>
            <a:ext cx="2299602" cy="1206434"/>
          </a:xfrm>
          <a:prstGeom prst="rect">
            <a:avLst/>
          </a:prstGeom>
          <a:noFill/>
          <a:ln>
            <a:noFill/>
          </a:ln>
        </p:spPr>
        <p:txBody>
          <a:bodyPr spcFirstLastPara="1" wrap="square" lIns="91425" tIns="91425" rIns="91425" bIns="91425" anchor="t" anchorCtr="0">
            <a:noAutofit/>
          </a:bodyPr>
          <a:lstStyle/>
          <a:p>
            <a:pPr marR="0" lvl="0" algn="ctr" rtl="0">
              <a:spcBef>
                <a:spcPts val="0"/>
              </a:spcBef>
              <a:spcAft>
                <a:spcPts val="1200"/>
              </a:spcAft>
            </a:pPr>
            <a:r>
              <a:rPr lang="el-GR" sz="1600" dirty="0">
                <a:solidFill>
                  <a:schemeClr val="dk1"/>
                </a:solidFill>
                <a:latin typeface="Assistant"/>
                <a:ea typeface="Assistant"/>
                <a:cs typeface="Assistant"/>
                <a:sym typeface="Assistant"/>
              </a:rPr>
              <a:t>Τοποθέτηση</a:t>
            </a:r>
            <a:endParaRPr lang="el-GR" sz="1400" dirty="0">
              <a:solidFill>
                <a:schemeClr val="dk1"/>
              </a:solidFill>
              <a:latin typeface="Assistant"/>
              <a:ea typeface="Assistant"/>
              <a:cs typeface="Assistant"/>
              <a:sym typeface="Assistant"/>
            </a:endParaRP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Μυς: </a:t>
            </a:r>
            <a:r>
              <a:rPr lang="en-US" sz="1400" dirty="0">
                <a:solidFill>
                  <a:schemeClr val="dk1"/>
                </a:solidFill>
                <a:latin typeface="Assistant"/>
                <a:ea typeface="Assistant"/>
                <a:cs typeface="Assistant"/>
                <a:sym typeface="Assistant"/>
              </a:rPr>
              <a:t>Vastus Medialis</a:t>
            </a:r>
            <a:endParaRPr lang="el-GR" sz="1400" dirty="0">
              <a:solidFill>
                <a:schemeClr val="dk1"/>
              </a:solidFill>
              <a:latin typeface="Assistant"/>
              <a:ea typeface="Assistant"/>
              <a:cs typeface="Assistant"/>
              <a:sym typeface="Assistant"/>
            </a:endParaRP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 Ηλεκτρόδιο αναφοράς στο γόνατο</a:t>
            </a:r>
          </a:p>
          <a:p>
            <a:pPr marR="0" lvl="0" rtl="0">
              <a:spcBef>
                <a:spcPts val="0"/>
              </a:spcBef>
              <a:spcAft>
                <a:spcPts val="1200"/>
              </a:spcAft>
            </a:pPr>
            <a:endParaRPr sz="1400" dirty="0">
              <a:solidFill>
                <a:schemeClr val="dk1"/>
              </a:solidFill>
              <a:latin typeface="Assistant"/>
              <a:ea typeface="Assistant"/>
              <a:cs typeface="Assistant"/>
              <a:sym typeface="Assistant"/>
            </a:endParaRPr>
          </a:p>
        </p:txBody>
      </p:sp>
      <p:sp>
        <p:nvSpPr>
          <p:cNvPr id="63" name="Google Shape;1452;p67">
            <a:extLst>
              <a:ext uri="{FF2B5EF4-FFF2-40B4-BE49-F238E27FC236}">
                <a16:creationId xmlns:a16="http://schemas.microsoft.com/office/drawing/2014/main" id="{596B1471-C149-5FEF-FA2E-2293B627D750}"/>
              </a:ext>
            </a:extLst>
          </p:cNvPr>
          <p:cNvSpPr txBox="1"/>
          <p:nvPr/>
        </p:nvSpPr>
        <p:spPr>
          <a:xfrm>
            <a:off x="3406472" y="1735598"/>
            <a:ext cx="2299602" cy="890268"/>
          </a:xfrm>
          <a:prstGeom prst="rect">
            <a:avLst/>
          </a:prstGeom>
          <a:noFill/>
          <a:ln>
            <a:noFill/>
          </a:ln>
        </p:spPr>
        <p:txBody>
          <a:bodyPr spcFirstLastPara="1" wrap="square" lIns="91425" tIns="91425" rIns="91425" bIns="91425" anchor="t" anchorCtr="0">
            <a:noAutofit/>
          </a:bodyPr>
          <a:lstStyle/>
          <a:p>
            <a:pPr marR="0" lvl="0" algn="ctr" rtl="0">
              <a:spcBef>
                <a:spcPts val="0"/>
              </a:spcBef>
              <a:spcAft>
                <a:spcPts val="1200"/>
              </a:spcAft>
            </a:pPr>
            <a:r>
              <a:rPr lang="el-GR" sz="1600" dirty="0">
                <a:solidFill>
                  <a:schemeClr val="dk1"/>
                </a:solidFill>
                <a:latin typeface="Assistant"/>
                <a:ea typeface="Assistant"/>
                <a:cs typeface="Assistant"/>
                <a:sym typeface="Assistant"/>
              </a:rPr>
              <a:t>Άσκηση</a:t>
            </a:r>
            <a:endParaRPr lang="el-GR" sz="1400" dirty="0">
              <a:solidFill>
                <a:schemeClr val="dk1"/>
              </a:solidFill>
              <a:latin typeface="Assistant"/>
              <a:ea typeface="Assistant"/>
              <a:cs typeface="Assistant"/>
              <a:sym typeface="Assistant"/>
            </a:endParaRP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Ισομετρική έκταση ποδιού</a:t>
            </a:r>
          </a:p>
          <a:p>
            <a:pPr marR="0" lvl="0" rtl="0">
              <a:spcBef>
                <a:spcPts val="0"/>
              </a:spcBef>
              <a:spcAft>
                <a:spcPts val="1200"/>
              </a:spcAft>
            </a:pPr>
            <a:endParaRPr sz="1400" dirty="0">
              <a:solidFill>
                <a:schemeClr val="dk1"/>
              </a:solidFill>
              <a:latin typeface="Assistant"/>
              <a:ea typeface="Assistant"/>
              <a:cs typeface="Assistant"/>
              <a:sym typeface="Assistant"/>
            </a:endParaRPr>
          </a:p>
        </p:txBody>
      </p:sp>
      <p:sp>
        <p:nvSpPr>
          <p:cNvPr id="64" name="Google Shape;1452;p67">
            <a:extLst>
              <a:ext uri="{FF2B5EF4-FFF2-40B4-BE49-F238E27FC236}">
                <a16:creationId xmlns:a16="http://schemas.microsoft.com/office/drawing/2014/main" id="{125C1458-9C2B-3011-19EF-5BB6DEB63D54}"/>
              </a:ext>
            </a:extLst>
          </p:cNvPr>
          <p:cNvSpPr txBox="1"/>
          <p:nvPr/>
        </p:nvSpPr>
        <p:spPr>
          <a:xfrm>
            <a:off x="6151934" y="2365017"/>
            <a:ext cx="2299602" cy="1002877"/>
          </a:xfrm>
          <a:prstGeom prst="rect">
            <a:avLst/>
          </a:prstGeom>
          <a:noFill/>
          <a:ln>
            <a:noFill/>
          </a:ln>
        </p:spPr>
        <p:txBody>
          <a:bodyPr spcFirstLastPara="1" wrap="square" lIns="91425" tIns="91425" rIns="91425" bIns="91425" anchor="t" anchorCtr="0">
            <a:noAutofit/>
          </a:bodyPr>
          <a:lstStyle/>
          <a:p>
            <a:pPr marR="0" lvl="0" algn="ctr" rtl="0">
              <a:spcBef>
                <a:spcPts val="0"/>
              </a:spcBef>
              <a:spcAft>
                <a:spcPts val="1200"/>
              </a:spcAft>
            </a:pPr>
            <a:r>
              <a:rPr lang="el-GR" sz="1600" dirty="0">
                <a:solidFill>
                  <a:schemeClr val="dk1"/>
                </a:solidFill>
                <a:latin typeface="Assistant"/>
                <a:ea typeface="Assistant"/>
                <a:cs typeface="Assistant"/>
                <a:sym typeface="Assistant"/>
              </a:rPr>
              <a:t>Χρονική Διάρκεια</a:t>
            </a:r>
            <a:endParaRPr lang="el-GR" sz="1400" dirty="0">
              <a:solidFill>
                <a:schemeClr val="dk1"/>
              </a:solidFill>
              <a:latin typeface="Assistant"/>
              <a:ea typeface="Assistant"/>
              <a:cs typeface="Assistant"/>
              <a:sym typeface="Assistant"/>
            </a:endParaRP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10 </a:t>
            </a:r>
            <a:r>
              <a:rPr lang="en-US" sz="1400" dirty="0">
                <a:solidFill>
                  <a:schemeClr val="dk1"/>
                </a:solidFill>
                <a:latin typeface="Assistant"/>
                <a:ea typeface="Assistant"/>
                <a:cs typeface="Assistant"/>
                <a:sym typeface="Assistant"/>
              </a:rPr>
              <a:t>sec</a:t>
            </a:r>
            <a:r>
              <a:rPr lang="el-GR" sz="1400" dirty="0">
                <a:solidFill>
                  <a:schemeClr val="dk1"/>
                </a:solidFill>
                <a:latin typeface="Assistant"/>
                <a:ea typeface="Assistant"/>
                <a:cs typeface="Assistant"/>
                <a:sym typeface="Assistant"/>
              </a:rPr>
              <a:t> ξεκούραση</a:t>
            </a: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60-80 </a:t>
            </a:r>
            <a:r>
              <a:rPr lang="en-US" sz="1400" dirty="0">
                <a:solidFill>
                  <a:schemeClr val="dk1"/>
                </a:solidFill>
                <a:latin typeface="Assistant"/>
                <a:ea typeface="Assistant"/>
                <a:cs typeface="Assistant"/>
                <a:sym typeface="Assistant"/>
              </a:rPr>
              <a:t>sec</a:t>
            </a:r>
            <a:r>
              <a:rPr lang="el-GR" sz="1400" dirty="0">
                <a:solidFill>
                  <a:schemeClr val="dk1"/>
                </a:solidFill>
                <a:latin typeface="Assistant"/>
                <a:ea typeface="Assistant"/>
                <a:cs typeface="Assistant"/>
                <a:sym typeface="Assistant"/>
              </a:rPr>
              <a:t> άσκησης</a:t>
            </a:r>
          </a:p>
          <a:p>
            <a:pPr marL="285750" marR="0" lvl="0" indent="-285750" rtl="0">
              <a:spcBef>
                <a:spcPts val="0"/>
              </a:spcBef>
              <a:buFont typeface="Wingdings" panose="05000000000000000000" pitchFamily="2" charset="2"/>
              <a:buChar char="ü"/>
            </a:pPr>
            <a:endParaRPr lang="el-GR" sz="1400" dirty="0">
              <a:solidFill>
                <a:schemeClr val="dk1"/>
              </a:solidFill>
              <a:latin typeface="Assistant"/>
              <a:ea typeface="Assistant"/>
              <a:cs typeface="Assistant"/>
              <a:sym typeface="Assistant"/>
            </a:endParaRPr>
          </a:p>
          <a:p>
            <a:pPr marR="0" lvl="0" rtl="0">
              <a:spcBef>
                <a:spcPts val="0"/>
              </a:spcBef>
              <a:spcAft>
                <a:spcPts val="1200"/>
              </a:spcAft>
            </a:pPr>
            <a:endParaRPr sz="1400" dirty="0">
              <a:solidFill>
                <a:schemeClr val="dk1"/>
              </a:solidFill>
              <a:latin typeface="Assistant"/>
              <a:ea typeface="Assistant"/>
              <a:cs typeface="Assistant"/>
              <a:sym typeface="Assistant"/>
            </a:endParaRPr>
          </a:p>
        </p:txBody>
      </p:sp>
      <p:sp>
        <p:nvSpPr>
          <p:cNvPr id="65" name="Google Shape;1452;p67">
            <a:extLst>
              <a:ext uri="{FF2B5EF4-FFF2-40B4-BE49-F238E27FC236}">
                <a16:creationId xmlns:a16="http://schemas.microsoft.com/office/drawing/2014/main" id="{9DFA36DF-9C68-EE85-3EC8-C9B946E3E743}"/>
              </a:ext>
            </a:extLst>
          </p:cNvPr>
          <p:cNvSpPr txBox="1"/>
          <p:nvPr/>
        </p:nvSpPr>
        <p:spPr>
          <a:xfrm>
            <a:off x="6442079" y="5522660"/>
            <a:ext cx="2881806" cy="1335340"/>
          </a:xfrm>
          <a:prstGeom prst="rect">
            <a:avLst/>
          </a:prstGeom>
          <a:noFill/>
          <a:ln>
            <a:noFill/>
          </a:ln>
        </p:spPr>
        <p:txBody>
          <a:bodyPr spcFirstLastPara="1" wrap="square" lIns="91425" tIns="91425" rIns="91425" bIns="91425" anchor="t" anchorCtr="0">
            <a:noAutofit/>
          </a:bodyPr>
          <a:lstStyle/>
          <a:p>
            <a:pPr marR="0" lvl="0" algn="ctr" rtl="0">
              <a:spcBef>
                <a:spcPts val="0"/>
              </a:spcBef>
              <a:spcAft>
                <a:spcPts val="1200"/>
              </a:spcAft>
            </a:pPr>
            <a:r>
              <a:rPr lang="el-GR" sz="1600" dirty="0">
                <a:solidFill>
                  <a:schemeClr val="dk1"/>
                </a:solidFill>
                <a:latin typeface="Assistant"/>
                <a:ea typeface="Assistant"/>
                <a:cs typeface="Assistant"/>
                <a:sym typeface="Assistant"/>
              </a:rPr>
              <a:t>Αθλητές που συμμετείχαν</a:t>
            </a:r>
            <a:endParaRPr lang="el-GR" sz="1400" dirty="0">
              <a:solidFill>
                <a:schemeClr val="dk1"/>
              </a:solidFill>
              <a:latin typeface="Assistant"/>
              <a:ea typeface="Assistant"/>
              <a:cs typeface="Assistant"/>
              <a:sym typeface="Assistant"/>
            </a:endParaRP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10 άντρες, 1 γυναίκα</a:t>
            </a: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Ηλικία 29.73 ± 7.98 </a:t>
            </a: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3 συνεδρίες ο καθένας</a:t>
            </a:r>
          </a:p>
          <a:p>
            <a:pPr marL="285750" marR="0" lvl="0" indent="-285750" rtl="0">
              <a:spcBef>
                <a:spcPts val="0"/>
              </a:spcBef>
              <a:buFont typeface="Wingdings" panose="05000000000000000000" pitchFamily="2" charset="2"/>
              <a:buChar char="ü"/>
            </a:pPr>
            <a:endParaRPr lang="el-GR" sz="1400" dirty="0">
              <a:solidFill>
                <a:schemeClr val="dk1"/>
              </a:solidFill>
              <a:latin typeface="Assistant"/>
              <a:ea typeface="Assistant"/>
              <a:cs typeface="Assistant"/>
              <a:sym typeface="Assistant"/>
            </a:endParaRPr>
          </a:p>
          <a:p>
            <a:pPr marR="0" lvl="0" rtl="0">
              <a:spcBef>
                <a:spcPts val="0"/>
              </a:spcBef>
              <a:spcAft>
                <a:spcPts val="1200"/>
              </a:spcAft>
            </a:pPr>
            <a:endParaRPr sz="1400" dirty="0">
              <a:solidFill>
                <a:schemeClr val="dk1"/>
              </a:solidFill>
              <a:latin typeface="Assistant"/>
              <a:ea typeface="Assistant"/>
              <a:cs typeface="Assistant"/>
              <a:sym typeface="Assistant"/>
            </a:endParaRPr>
          </a:p>
        </p:txBody>
      </p:sp>
      <p:pic>
        <p:nvPicPr>
          <p:cNvPr id="5122" name="Picture 2">
            <a:extLst>
              <a:ext uri="{FF2B5EF4-FFF2-40B4-BE49-F238E27FC236}">
                <a16:creationId xmlns:a16="http://schemas.microsoft.com/office/drawing/2014/main" id="{10B01F30-0E92-6448-8BD4-1221BFBA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683" y="4680317"/>
            <a:ext cx="3931804" cy="2183690"/>
          </a:xfrm>
          <a:prstGeom prst="rect">
            <a:avLst/>
          </a:prstGeom>
          <a:noFill/>
          <a:extLst>
            <a:ext uri="{909E8E84-426E-40DD-AFC4-6F175D3DCCD1}">
              <a14:hiddenFill xmlns:a14="http://schemas.microsoft.com/office/drawing/2010/main">
                <a:solidFill>
                  <a:srgbClr val="FFFFFF"/>
                </a:solidFill>
              </a14:hiddenFill>
            </a:ext>
          </a:extLst>
        </p:spPr>
      </p:pic>
      <p:sp>
        <p:nvSpPr>
          <p:cNvPr id="66" name="Google Shape;1452;p67">
            <a:extLst>
              <a:ext uri="{FF2B5EF4-FFF2-40B4-BE49-F238E27FC236}">
                <a16:creationId xmlns:a16="http://schemas.microsoft.com/office/drawing/2014/main" id="{29018EA6-727A-4FC7-5D3A-30114765A196}"/>
              </a:ext>
            </a:extLst>
          </p:cNvPr>
          <p:cNvSpPr txBox="1"/>
          <p:nvPr/>
        </p:nvSpPr>
        <p:spPr>
          <a:xfrm>
            <a:off x="7024283" y="3878636"/>
            <a:ext cx="2299602" cy="1002877"/>
          </a:xfrm>
          <a:prstGeom prst="rect">
            <a:avLst/>
          </a:prstGeom>
          <a:noFill/>
          <a:ln>
            <a:noFill/>
          </a:ln>
        </p:spPr>
        <p:txBody>
          <a:bodyPr spcFirstLastPara="1" wrap="square" lIns="91425" tIns="91425" rIns="91425" bIns="91425" anchor="t" anchorCtr="0">
            <a:noAutofit/>
          </a:bodyPr>
          <a:lstStyle/>
          <a:p>
            <a:pPr marR="0" lvl="0" algn="ctr" rtl="0">
              <a:spcBef>
                <a:spcPts val="0"/>
              </a:spcBef>
              <a:spcAft>
                <a:spcPts val="1200"/>
              </a:spcAft>
            </a:pPr>
            <a:r>
              <a:rPr lang="el-GR" sz="1600" dirty="0">
                <a:solidFill>
                  <a:schemeClr val="dk1"/>
                </a:solidFill>
                <a:latin typeface="Assistant"/>
                <a:ea typeface="Assistant"/>
                <a:cs typeface="Assistant"/>
                <a:sym typeface="Assistant"/>
              </a:rPr>
              <a:t>Βάρος</a:t>
            </a:r>
            <a:endParaRPr lang="el-GR" sz="1400" dirty="0">
              <a:solidFill>
                <a:schemeClr val="dk1"/>
              </a:solidFill>
              <a:latin typeface="Assistant"/>
              <a:ea typeface="Assistant"/>
              <a:cs typeface="Assistant"/>
              <a:sym typeface="Assistant"/>
            </a:endParaRPr>
          </a:p>
          <a:p>
            <a:pPr marL="285750" marR="0" lvl="0" indent="-285750" rtl="0">
              <a:spcBef>
                <a:spcPts val="0"/>
              </a:spcBef>
              <a:buFont typeface="Wingdings" panose="05000000000000000000" pitchFamily="2" charset="2"/>
              <a:buChar char="ü"/>
            </a:pPr>
            <a:r>
              <a:rPr lang="el-GR" sz="1400" dirty="0">
                <a:solidFill>
                  <a:schemeClr val="dk1"/>
                </a:solidFill>
                <a:latin typeface="Assistant"/>
                <a:ea typeface="Assistant"/>
                <a:cs typeface="Assistant"/>
                <a:sym typeface="Assistant"/>
              </a:rPr>
              <a:t>11</a:t>
            </a:r>
            <a:r>
              <a:rPr lang="en-US" sz="1400" dirty="0">
                <a:solidFill>
                  <a:schemeClr val="dk1"/>
                </a:solidFill>
                <a:latin typeface="Assistant"/>
                <a:ea typeface="Assistant"/>
                <a:cs typeface="Assistant"/>
                <a:sym typeface="Assistant"/>
              </a:rPr>
              <a:t>kg, 18kg</a:t>
            </a:r>
            <a:r>
              <a:rPr lang="el-GR" sz="1400" dirty="0">
                <a:solidFill>
                  <a:schemeClr val="dk1"/>
                </a:solidFill>
                <a:latin typeface="Assistant"/>
                <a:ea typeface="Assistant"/>
                <a:cs typeface="Assistant"/>
                <a:sym typeface="Assistant"/>
              </a:rPr>
              <a:t> ή </a:t>
            </a:r>
            <a:r>
              <a:rPr lang="en-US" sz="1400" dirty="0">
                <a:solidFill>
                  <a:schemeClr val="dk1"/>
                </a:solidFill>
                <a:latin typeface="Assistant"/>
                <a:ea typeface="Assistant"/>
                <a:cs typeface="Assistant"/>
                <a:sym typeface="Assistant"/>
              </a:rPr>
              <a:t> 25kg</a:t>
            </a:r>
            <a:r>
              <a:rPr lang="el-GR" sz="1400" dirty="0">
                <a:solidFill>
                  <a:schemeClr val="dk1"/>
                </a:solidFill>
                <a:latin typeface="Assistant"/>
                <a:ea typeface="Assistant"/>
                <a:cs typeface="Assistant"/>
                <a:sym typeface="Assistant"/>
              </a:rPr>
              <a:t> ανάλογα τον αθλητή </a:t>
            </a:r>
          </a:p>
          <a:p>
            <a:pPr marL="285750" marR="0" lvl="0" indent="-285750" rtl="0">
              <a:spcBef>
                <a:spcPts val="0"/>
              </a:spcBef>
              <a:buFont typeface="Wingdings" panose="05000000000000000000" pitchFamily="2" charset="2"/>
              <a:buChar char="ü"/>
            </a:pPr>
            <a:endParaRPr lang="el-GR" sz="1400" dirty="0">
              <a:solidFill>
                <a:schemeClr val="dk1"/>
              </a:solidFill>
              <a:latin typeface="Assistant"/>
              <a:ea typeface="Assistant"/>
              <a:cs typeface="Assistant"/>
              <a:sym typeface="Assistant"/>
            </a:endParaRPr>
          </a:p>
          <a:p>
            <a:pPr marR="0" lvl="0" rtl="0">
              <a:spcBef>
                <a:spcPts val="0"/>
              </a:spcBef>
              <a:spcAft>
                <a:spcPts val="1200"/>
              </a:spcAft>
            </a:pPr>
            <a:endParaRPr sz="1400" dirty="0">
              <a:solidFill>
                <a:schemeClr val="dk1"/>
              </a:solidFill>
              <a:latin typeface="Assistant"/>
              <a:ea typeface="Assistant"/>
              <a:cs typeface="Assistant"/>
              <a:sym typeface="Assistant"/>
            </a:endParaRPr>
          </a:p>
        </p:txBody>
      </p:sp>
      <p:grpSp>
        <p:nvGrpSpPr>
          <p:cNvPr id="77" name="Google Shape;12040;p92">
            <a:extLst>
              <a:ext uri="{FF2B5EF4-FFF2-40B4-BE49-F238E27FC236}">
                <a16:creationId xmlns:a16="http://schemas.microsoft.com/office/drawing/2014/main" id="{04C3FB6D-0DE0-E92D-A35D-EE1C46782227}"/>
              </a:ext>
            </a:extLst>
          </p:cNvPr>
          <p:cNvGrpSpPr/>
          <p:nvPr/>
        </p:nvGrpSpPr>
        <p:grpSpPr>
          <a:xfrm>
            <a:off x="6211155" y="5519930"/>
            <a:ext cx="366664" cy="366981"/>
            <a:chOff x="2185372" y="1957799"/>
            <a:chExt cx="366664" cy="366981"/>
          </a:xfrm>
          <a:solidFill>
            <a:schemeClr val="tx2">
              <a:lumMod val="40000"/>
              <a:lumOff val="60000"/>
            </a:schemeClr>
          </a:solidFill>
        </p:grpSpPr>
        <p:sp>
          <p:nvSpPr>
            <p:cNvPr id="78" name="Google Shape;12041;p92">
              <a:extLst>
                <a:ext uri="{FF2B5EF4-FFF2-40B4-BE49-F238E27FC236}">
                  <a16:creationId xmlns:a16="http://schemas.microsoft.com/office/drawing/2014/main" id="{0C9BAE8C-B76B-B78D-D4AB-99213A350F11}"/>
                </a:ext>
              </a:extLst>
            </p:cNvPr>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42;p92">
              <a:extLst>
                <a:ext uri="{FF2B5EF4-FFF2-40B4-BE49-F238E27FC236}">
                  <a16:creationId xmlns:a16="http://schemas.microsoft.com/office/drawing/2014/main" id="{688B3762-4B4C-2CB3-8120-0B82C26FBB81}"/>
                </a:ext>
              </a:extLst>
            </p:cNvPr>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43;p92">
              <a:extLst>
                <a:ext uri="{FF2B5EF4-FFF2-40B4-BE49-F238E27FC236}">
                  <a16:creationId xmlns:a16="http://schemas.microsoft.com/office/drawing/2014/main" id="{2F65CCA2-490E-3CE2-0638-C9434859AAB4}"/>
                </a:ext>
              </a:extLst>
            </p:cNvPr>
            <p:cNvSpPr/>
            <p:nvPr/>
          </p:nvSpPr>
          <p:spPr>
            <a:xfrm>
              <a:off x="2185372" y="2119114"/>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44;p92">
              <a:extLst>
                <a:ext uri="{FF2B5EF4-FFF2-40B4-BE49-F238E27FC236}">
                  <a16:creationId xmlns:a16="http://schemas.microsoft.com/office/drawing/2014/main" id="{27D21AC9-464A-2A30-9D18-9739A306486C}"/>
                </a:ext>
              </a:extLst>
            </p:cNvPr>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045;p92">
              <a:extLst>
                <a:ext uri="{FF2B5EF4-FFF2-40B4-BE49-F238E27FC236}">
                  <a16:creationId xmlns:a16="http://schemas.microsoft.com/office/drawing/2014/main" id="{627558AE-8942-07D2-2014-FCC8E41888BC}"/>
                </a:ext>
              </a:extLst>
            </p:cNvPr>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046;p92">
              <a:extLst>
                <a:ext uri="{FF2B5EF4-FFF2-40B4-BE49-F238E27FC236}">
                  <a16:creationId xmlns:a16="http://schemas.microsoft.com/office/drawing/2014/main" id="{AD1595FB-127D-4A30-A2A7-24F23B99993B}"/>
                </a:ext>
              </a:extLst>
            </p:cNvPr>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047;p92">
              <a:extLst>
                <a:ext uri="{FF2B5EF4-FFF2-40B4-BE49-F238E27FC236}">
                  <a16:creationId xmlns:a16="http://schemas.microsoft.com/office/drawing/2014/main" id="{FE309852-C477-D5E3-E729-113AFE717A6C}"/>
                </a:ext>
              </a:extLst>
            </p:cNvPr>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048;p92">
              <a:extLst>
                <a:ext uri="{FF2B5EF4-FFF2-40B4-BE49-F238E27FC236}">
                  <a16:creationId xmlns:a16="http://schemas.microsoft.com/office/drawing/2014/main" id="{2E7AA2E0-DBFC-57CC-57DB-41D27E5E464F}"/>
                </a:ext>
              </a:extLst>
            </p:cNvPr>
            <p:cNvSpPr/>
            <p:nvPr/>
          </p:nvSpPr>
          <p:spPr>
            <a:xfrm>
              <a:off x="2321532" y="2064434"/>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a:extLst>
              <a:ext uri="{FF2B5EF4-FFF2-40B4-BE49-F238E27FC236}">
                <a16:creationId xmlns:a16="http://schemas.microsoft.com/office/drawing/2014/main" id="{23AC66EB-548B-4D6E-671F-762542A6562A}"/>
              </a:ext>
            </a:extLst>
          </p:cNvPr>
          <p:cNvSpPr>
            <a:spLocks noGrp="1"/>
          </p:cNvSpPr>
          <p:nvPr>
            <p:ph type="subTitle" idx="1"/>
          </p:nvPr>
        </p:nvSpPr>
        <p:spPr>
          <a:xfrm>
            <a:off x="695030" y="3593637"/>
            <a:ext cx="2174095" cy="435778"/>
          </a:xfrm>
        </p:spPr>
        <p:txBody>
          <a:bodyPr/>
          <a:lstStyle/>
          <a:p>
            <a:pPr algn="l"/>
            <a:r>
              <a:rPr lang="el-GR" dirty="0"/>
              <a:t>Βάση Δεδομένων ΗΜΓ</a:t>
            </a:r>
          </a:p>
        </p:txBody>
      </p:sp>
      <p:sp>
        <p:nvSpPr>
          <p:cNvPr id="19" name="Title 18">
            <a:extLst>
              <a:ext uri="{FF2B5EF4-FFF2-40B4-BE49-F238E27FC236}">
                <a16:creationId xmlns:a16="http://schemas.microsoft.com/office/drawing/2014/main" id="{050FB18E-3A08-5D51-7BDE-2A17E29EF9EC}"/>
              </a:ext>
            </a:extLst>
          </p:cNvPr>
          <p:cNvSpPr>
            <a:spLocks noGrp="1"/>
          </p:cNvSpPr>
          <p:nvPr>
            <p:ph type="ctrTitle"/>
          </p:nvPr>
        </p:nvSpPr>
        <p:spPr/>
        <p:txBody>
          <a:bodyPr/>
          <a:lstStyle/>
          <a:p>
            <a:r>
              <a:rPr lang="el-GR" dirty="0"/>
              <a:t>Εφαρμογή </a:t>
            </a:r>
            <a:r>
              <a:rPr lang="en-US" dirty="0"/>
              <a:t>Backend</a:t>
            </a:r>
            <a:endParaRPr lang="el-GR" dirty="0"/>
          </a:p>
        </p:txBody>
      </p:sp>
      <p:grpSp>
        <p:nvGrpSpPr>
          <p:cNvPr id="76" name="Google Shape;8881;p85">
            <a:extLst>
              <a:ext uri="{FF2B5EF4-FFF2-40B4-BE49-F238E27FC236}">
                <a16:creationId xmlns:a16="http://schemas.microsoft.com/office/drawing/2014/main" id="{5BAEEAF3-6866-5114-EA43-7A1DBD9AB857}"/>
              </a:ext>
            </a:extLst>
          </p:cNvPr>
          <p:cNvGrpSpPr/>
          <p:nvPr/>
        </p:nvGrpSpPr>
        <p:grpSpPr>
          <a:xfrm>
            <a:off x="2990910" y="1855978"/>
            <a:ext cx="3902244" cy="3913059"/>
            <a:chOff x="1004031" y="1700120"/>
            <a:chExt cx="670030" cy="749134"/>
          </a:xfrm>
        </p:grpSpPr>
        <p:grpSp>
          <p:nvGrpSpPr>
            <p:cNvPr id="77" name="Google Shape;8882;p85">
              <a:extLst>
                <a:ext uri="{FF2B5EF4-FFF2-40B4-BE49-F238E27FC236}">
                  <a16:creationId xmlns:a16="http://schemas.microsoft.com/office/drawing/2014/main" id="{BCE62D48-6C95-1D86-7BEE-D4CC6B214CD9}"/>
                </a:ext>
              </a:extLst>
            </p:cNvPr>
            <p:cNvGrpSpPr/>
            <p:nvPr/>
          </p:nvGrpSpPr>
          <p:grpSpPr>
            <a:xfrm>
              <a:off x="1004031" y="1819635"/>
              <a:ext cx="170718" cy="510016"/>
              <a:chOff x="1004031" y="1819635"/>
              <a:chExt cx="170718" cy="510016"/>
            </a:xfrm>
          </p:grpSpPr>
          <p:sp>
            <p:nvSpPr>
              <p:cNvPr id="105" name="Google Shape;8884;p85">
                <a:extLst>
                  <a:ext uri="{FF2B5EF4-FFF2-40B4-BE49-F238E27FC236}">
                    <a16:creationId xmlns:a16="http://schemas.microsoft.com/office/drawing/2014/main" id="{08231106-E081-B802-A794-0619F6AAEC13}"/>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885;p85">
                <a:extLst>
                  <a:ext uri="{FF2B5EF4-FFF2-40B4-BE49-F238E27FC236}">
                    <a16:creationId xmlns:a16="http://schemas.microsoft.com/office/drawing/2014/main" id="{8CCD7051-0B43-4486-B4CF-BF0BB1BE9FA8}"/>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886;p85">
                <a:extLst>
                  <a:ext uri="{FF2B5EF4-FFF2-40B4-BE49-F238E27FC236}">
                    <a16:creationId xmlns:a16="http://schemas.microsoft.com/office/drawing/2014/main" id="{07CA1743-4624-EACD-362A-6DE3D628A328}"/>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887;p85">
                <a:extLst>
                  <a:ext uri="{FF2B5EF4-FFF2-40B4-BE49-F238E27FC236}">
                    <a16:creationId xmlns:a16="http://schemas.microsoft.com/office/drawing/2014/main" id="{7B307FAE-7CBB-D72D-9F76-1DA086A3A2E1}"/>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888;p85">
                <a:extLst>
                  <a:ext uri="{FF2B5EF4-FFF2-40B4-BE49-F238E27FC236}">
                    <a16:creationId xmlns:a16="http://schemas.microsoft.com/office/drawing/2014/main" id="{91D25221-F919-AC5D-EBA3-114B3151A102}"/>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8892;p85">
              <a:extLst>
                <a:ext uri="{FF2B5EF4-FFF2-40B4-BE49-F238E27FC236}">
                  <a16:creationId xmlns:a16="http://schemas.microsoft.com/office/drawing/2014/main" id="{6327CA70-CBDC-EE74-E886-54EE0C2C2F7C}"/>
                </a:ext>
              </a:extLst>
            </p:cNvPr>
            <p:cNvGrpSpPr/>
            <p:nvPr/>
          </p:nvGrpSpPr>
          <p:grpSpPr>
            <a:xfrm>
              <a:off x="1507666" y="2067224"/>
              <a:ext cx="166395" cy="382030"/>
              <a:chOff x="1507666" y="2067224"/>
              <a:chExt cx="166395" cy="382030"/>
            </a:xfrm>
          </p:grpSpPr>
          <p:sp>
            <p:nvSpPr>
              <p:cNvPr id="97" name="Google Shape;8893;p85">
                <a:extLst>
                  <a:ext uri="{FF2B5EF4-FFF2-40B4-BE49-F238E27FC236}">
                    <a16:creationId xmlns:a16="http://schemas.microsoft.com/office/drawing/2014/main" id="{D35245C8-59B2-493F-091C-A86C888EEE4D}"/>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894;p85">
                <a:extLst>
                  <a:ext uri="{FF2B5EF4-FFF2-40B4-BE49-F238E27FC236}">
                    <a16:creationId xmlns:a16="http://schemas.microsoft.com/office/drawing/2014/main" id="{6B729490-642B-A804-E443-BA5486D48547}"/>
                  </a:ext>
                </a:extLst>
              </p:cNvPr>
              <p:cNvSpPr/>
              <p:nvPr/>
            </p:nvSpPr>
            <p:spPr>
              <a:xfrm>
                <a:off x="1572710" y="2067224"/>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895;p85">
                <a:extLst>
                  <a:ext uri="{FF2B5EF4-FFF2-40B4-BE49-F238E27FC236}">
                    <a16:creationId xmlns:a16="http://schemas.microsoft.com/office/drawing/2014/main" id="{D08F495F-1387-AA54-5152-F7BB6DD5E1A6}"/>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896;p85">
                <a:extLst>
                  <a:ext uri="{FF2B5EF4-FFF2-40B4-BE49-F238E27FC236}">
                    <a16:creationId xmlns:a16="http://schemas.microsoft.com/office/drawing/2014/main" id="{9CB43FB5-7394-9D17-DCE2-5B93A7FC37C1}"/>
                  </a:ext>
                </a:extLst>
              </p:cNvPr>
              <p:cNvSpPr/>
              <p:nvPr/>
            </p:nvSpPr>
            <p:spPr>
              <a:xfrm>
                <a:off x="1512966" y="2119507"/>
                <a:ext cx="60895" cy="193294"/>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897;p85">
                <a:extLst>
                  <a:ext uri="{FF2B5EF4-FFF2-40B4-BE49-F238E27FC236}">
                    <a16:creationId xmlns:a16="http://schemas.microsoft.com/office/drawing/2014/main" id="{7A20C197-FEC2-954B-6CDA-CAE8F392343A}"/>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898;p85">
                <a:extLst>
                  <a:ext uri="{FF2B5EF4-FFF2-40B4-BE49-F238E27FC236}">
                    <a16:creationId xmlns:a16="http://schemas.microsoft.com/office/drawing/2014/main" id="{6064ED32-21AC-AA0D-1FBE-A50E7E4FBEF5}"/>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905;p85">
              <a:extLst>
                <a:ext uri="{FF2B5EF4-FFF2-40B4-BE49-F238E27FC236}">
                  <a16:creationId xmlns:a16="http://schemas.microsoft.com/office/drawing/2014/main" id="{855541B2-C711-7F71-8D7B-D2EDCE6BD620}"/>
                </a:ext>
              </a:extLst>
            </p:cNvPr>
            <p:cNvGrpSpPr/>
            <p:nvPr/>
          </p:nvGrpSpPr>
          <p:grpSpPr>
            <a:xfrm>
              <a:off x="1507666" y="1700120"/>
              <a:ext cx="166395" cy="386517"/>
              <a:chOff x="1507666" y="1700120"/>
              <a:chExt cx="166395" cy="386517"/>
            </a:xfrm>
          </p:grpSpPr>
          <p:sp>
            <p:nvSpPr>
              <p:cNvPr id="85" name="Google Shape;8906;p85">
                <a:extLst>
                  <a:ext uri="{FF2B5EF4-FFF2-40B4-BE49-F238E27FC236}">
                    <a16:creationId xmlns:a16="http://schemas.microsoft.com/office/drawing/2014/main" id="{A62B504D-570E-4470-9D88-8A83AADB3BD9}"/>
                  </a:ext>
                </a:extLst>
              </p:cNvPr>
              <p:cNvSpPr/>
              <p:nvPr/>
            </p:nvSpPr>
            <p:spPr>
              <a:xfrm>
                <a:off x="1512966" y="1836607"/>
                <a:ext cx="56645" cy="178032"/>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907;p85">
                <a:extLst>
                  <a:ext uri="{FF2B5EF4-FFF2-40B4-BE49-F238E27FC236}">
                    <a16:creationId xmlns:a16="http://schemas.microsoft.com/office/drawing/2014/main" id="{5BBC9258-EDDE-F9D8-A13C-68E203E1CD61}"/>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908;p85">
                <a:extLst>
                  <a:ext uri="{FF2B5EF4-FFF2-40B4-BE49-F238E27FC236}">
                    <a16:creationId xmlns:a16="http://schemas.microsoft.com/office/drawing/2014/main" id="{3BC28A84-4262-82F2-E66A-2A3EECBC6AE4}"/>
                  </a:ext>
                </a:extLst>
              </p:cNvPr>
              <p:cNvSpPr/>
              <p:nvPr/>
            </p:nvSpPr>
            <p:spPr>
              <a:xfrm>
                <a:off x="1569611" y="2014639"/>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909;p85">
                <a:extLst>
                  <a:ext uri="{FF2B5EF4-FFF2-40B4-BE49-F238E27FC236}">
                    <a16:creationId xmlns:a16="http://schemas.microsoft.com/office/drawing/2014/main" id="{009C58EC-8ABD-F268-42E1-E0A3BF15BB03}"/>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chemeClr val="accent1">
                    <a:lumMod val="75000"/>
                  </a:schemeClr>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10;p85">
                <a:extLst>
                  <a:ext uri="{FF2B5EF4-FFF2-40B4-BE49-F238E27FC236}">
                    <a16:creationId xmlns:a16="http://schemas.microsoft.com/office/drawing/2014/main" id="{6F856F26-F509-891E-EABE-69EFE6188C7F}"/>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911;p85">
                <a:extLst>
                  <a:ext uri="{FF2B5EF4-FFF2-40B4-BE49-F238E27FC236}">
                    <a16:creationId xmlns:a16="http://schemas.microsoft.com/office/drawing/2014/main" id="{E34BF00D-C977-8421-40F4-8E3A5337C9AC}"/>
                  </a:ext>
                </a:extLst>
              </p:cNvPr>
              <p:cNvSpPr/>
              <p:nvPr/>
            </p:nvSpPr>
            <p:spPr>
              <a:xfrm>
                <a:off x="1648710" y="2052605"/>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912;p85">
                <a:extLst>
                  <a:ext uri="{FF2B5EF4-FFF2-40B4-BE49-F238E27FC236}">
                    <a16:creationId xmlns:a16="http://schemas.microsoft.com/office/drawing/2014/main" id="{47F39587-9565-F4B9-F341-554B84E7F145}"/>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Subtitle 19">
            <a:extLst>
              <a:ext uri="{FF2B5EF4-FFF2-40B4-BE49-F238E27FC236}">
                <a16:creationId xmlns:a16="http://schemas.microsoft.com/office/drawing/2014/main" id="{68D47752-772F-2882-307C-B798F6A1F8AC}"/>
              </a:ext>
            </a:extLst>
          </p:cNvPr>
          <p:cNvSpPr txBox="1">
            <a:spLocks/>
          </p:cNvSpPr>
          <p:nvPr/>
        </p:nvSpPr>
        <p:spPr>
          <a:xfrm>
            <a:off x="3837525" y="2394946"/>
            <a:ext cx="2472064" cy="435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r>
              <a:rPr lang="el-GR" kern="0" dirty="0"/>
              <a:t>Προσωπικά Δεδομένα</a:t>
            </a:r>
          </a:p>
        </p:txBody>
      </p:sp>
      <p:sp>
        <p:nvSpPr>
          <p:cNvPr id="111" name="Subtitle 19">
            <a:extLst>
              <a:ext uri="{FF2B5EF4-FFF2-40B4-BE49-F238E27FC236}">
                <a16:creationId xmlns:a16="http://schemas.microsoft.com/office/drawing/2014/main" id="{4E8B074A-867D-ABA2-C7B6-E06ADF640EB3}"/>
              </a:ext>
            </a:extLst>
          </p:cNvPr>
          <p:cNvSpPr txBox="1">
            <a:spLocks/>
          </p:cNvSpPr>
          <p:nvPr/>
        </p:nvSpPr>
        <p:spPr>
          <a:xfrm>
            <a:off x="3904867" y="4882468"/>
            <a:ext cx="2174095" cy="435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r>
              <a:rPr lang="el-GR" kern="0" dirty="0"/>
              <a:t>Δεδομένα Συνεδριών</a:t>
            </a:r>
          </a:p>
        </p:txBody>
      </p:sp>
      <p:sp>
        <p:nvSpPr>
          <p:cNvPr id="112" name="Subtitle 19">
            <a:extLst>
              <a:ext uri="{FF2B5EF4-FFF2-40B4-BE49-F238E27FC236}">
                <a16:creationId xmlns:a16="http://schemas.microsoft.com/office/drawing/2014/main" id="{66A1E6A6-8A00-AB50-78FE-F130DFB3B95A}"/>
              </a:ext>
            </a:extLst>
          </p:cNvPr>
          <p:cNvSpPr txBox="1">
            <a:spLocks/>
          </p:cNvSpPr>
          <p:nvPr/>
        </p:nvSpPr>
        <p:spPr>
          <a:xfrm>
            <a:off x="6745510" y="1319140"/>
            <a:ext cx="2472064" cy="18416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buFont typeface="Wingdings" panose="05000000000000000000" pitchFamily="2" charset="2"/>
              <a:buChar char="ü"/>
            </a:pPr>
            <a:r>
              <a:rPr lang="el-GR" kern="0" dirty="0"/>
              <a:t>Όνομα</a:t>
            </a:r>
          </a:p>
          <a:p>
            <a:pPr algn="l" defTabSz="914400">
              <a:buFont typeface="Wingdings" panose="05000000000000000000" pitchFamily="2" charset="2"/>
              <a:buChar char="ü"/>
            </a:pPr>
            <a:r>
              <a:rPr lang="el-GR" kern="0" dirty="0"/>
              <a:t>Επώνυμο</a:t>
            </a:r>
          </a:p>
          <a:p>
            <a:pPr algn="l" defTabSz="914400">
              <a:buFont typeface="Wingdings" panose="05000000000000000000" pitchFamily="2" charset="2"/>
              <a:buChar char="ü"/>
            </a:pPr>
            <a:r>
              <a:rPr lang="el-GR" kern="0" dirty="0"/>
              <a:t>Ύψος</a:t>
            </a:r>
          </a:p>
          <a:p>
            <a:pPr algn="l" defTabSz="914400">
              <a:buFont typeface="Wingdings" panose="05000000000000000000" pitchFamily="2" charset="2"/>
              <a:buChar char="ü"/>
            </a:pPr>
            <a:r>
              <a:rPr lang="el-GR" kern="0" dirty="0"/>
              <a:t>Βάρος</a:t>
            </a:r>
          </a:p>
          <a:p>
            <a:pPr algn="l" defTabSz="914400">
              <a:buFont typeface="Wingdings" panose="05000000000000000000" pitchFamily="2" charset="2"/>
              <a:buChar char="ü"/>
            </a:pPr>
            <a:r>
              <a:rPr lang="el-GR" kern="0" dirty="0"/>
              <a:t>Ηλικία</a:t>
            </a:r>
          </a:p>
          <a:p>
            <a:pPr algn="l" defTabSz="914400">
              <a:buFont typeface="Wingdings" panose="05000000000000000000" pitchFamily="2" charset="2"/>
              <a:buChar char="ü"/>
            </a:pPr>
            <a:r>
              <a:rPr lang="el-GR" kern="0" dirty="0"/>
              <a:t>Φύλο</a:t>
            </a:r>
            <a:endParaRPr lang="en-US" kern="0" dirty="0"/>
          </a:p>
          <a:p>
            <a:pPr algn="l" defTabSz="914400">
              <a:buFont typeface="Wingdings" panose="05000000000000000000" pitchFamily="2" charset="2"/>
              <a:buChar char="ü"/>
            </a:pPr>
            <a:r>
              <a:rPr lang="en-US" kern="0" dirty="0"/>
              <a:t>id</a:t>
            </a:r>
            <a:endParaRPr lang="el-GR" kern="0" dirty="0"/>
          </a:p>
        </p:txBody>
      </p:sp>
      <p:sp>
        <p:nvSpPr>
          <p:cNvPr id="113" name="Subtitle 19">
            <a:extLst>
              <a:ext uri="{FF2B5EF4-FFF2-40B4-BE49-F238E27FC236}">
                <a16:creationId xmlns:a16="http://schemas.microsoft.com/office/drawing/2014/main" id="{54F5EE75-49C9-DF83-536D-22A1C2DBBF79}"/>
              </a:ext>
            </a:extLst>
          </p:cNvPr>
          <p:cNvSpPr txBox="1">
            <a:spLocks/>
          </p:cNvSpPr>
          <p:nvPr/>
        </p:nvSpPr>
        <p:spPr>
          <a:xfrm>
            <a:off x="6817704" y="3576105"/>
            <a:ext cx="2472064" cy="435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r>
              <a:rPr lang="en-US" kern="0" dirty="0"/>
              <a:t>id </a:t>
            </a:r>
            <a:r>
              <a:rPr lang="el-GR" kern="0" dirty="0"/>
              <a:t>= </a:t>
            </a:r>
            <a:r>
              <a:rPr lang="en-US" kern="0" dirty="0" err="1"/>
              <a:t>individ_id</a:t>
            </a:r>
            <a:endParaRPr lang="el-GR" kern="0" dirty="0"/>
          </a:p>
        </p:txBody>
      </p:sp>
      <p:sp>
        <p:nvSpPr>
          <p:cNvPr id="114" name="Subtitle 19">
            <a:extLst>
              <a:ext uri="{FF2B5EF4-FFF2-40B4-BE49-F238E27FC236}">
                <a16:creationId xmlns:a16="http://schemas.microsoft.com/office/drawing/2014/main" id="{2EBFA247-7009-45B4-DD19-6B7CD68652A2}"/>
              </a:ext>
            </a:extLst>
          </p:cNvPr>
          <p:cNvSpPr txBox="1">
            <a:spLocks/>
          </p:cNvSpPr>
          <p:nvPr/>
        </p:nvSpPr>
        <p:spPr>
          <a:xfrm>
            <a:off x="6671936" y="4882468"/>
            <a:ext cx="2472064" cy="18416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buFont typeface="Wingdings" panose="05000000000000000000" pitchFamily="2" charset="2"/>
              <a:buChar char="ü"/>
            </a:pPr>
            <a:r>
              <a:rPr lang="el-GR" kern="0" dirty="0"/>
              <a:t>Ημερομηνία συνεδρίας</a:t>
            </a:r>
          </a:p>
          <a:p>
            <a:pPr algn="l" defTabSz="914400">
              <a:buFont typeface="Wingdings" panose="05000000000000000000" pitchFamily="2" charset="2"/>
              <a:buChar char="ü"/>
            </a:pPr>
            <a:r>
              <a:rPr lang="el-GR" kern="0" dirty="0"/>
              <a:t>Πίνακας ΔΜΣ</a:t>
            </a:r>
          </a:p>
          <a:p>
            <a:pPr algn="l" defTabSz="914400">
              <a:buFont typeface="Wingdings" panose="05000000000000000000" pitchFamily="2" charset="2"/>
              <a:buChar char="ü"/>
            </a:pPr>
            <a:r>
              <a:rPr lang="el-GR" kern="0" dirty="0"/>
              <a:t>Πίνακας ΜΣ</a:t>
            </a:r>
          </a:p>
          <a:p>
            <a:pPr algn="l" defTabSz="914400">
              <a:buFont typeface="Wingdings" panose="05000000000000000000" pitchFamily="2" charset="2"/>
              <a:buChar char="ü"/>
            </a:pPr>
            <a:r>
              <a:rPr lang="el-GR" kern="0" dirty="0"/>
              <a:t>Πίνακας Αλγορίθμου Α</a:t>
            </a:r>
          </a:p>
          <a:p>
            <a:pPr algn="l" defTabSz="914400">
              <a:buFont typeface="Wingdings" panose="05000000000000000000" pitchFamily="2" charset="2"/>
              <a:buChar char="ü"/>
            </a:pPr>
            <a:r>
              <a:rPr lang="el-GR" kern="0" dirty="0"/>
              <a:t>Πίνακας Αλγορίθμου Β</a:t>
            </a:r>
          </a:p>
          <a:p>
            <a:pPr algn="l" defTabSz="914400">
              <a:buFont typeface="Wingdings" panose="05000000000000000000" pitchFamily="2" charset="2"/>
              <a:buChar char="ü"/>
            </a:pPr>
            <a:r>
              <a:rPr lang="en-US" kern="0" dirty="0" err="1"/>
              <a:t>Individ_id</a:t>
            </a:r>
            <a:endParaRPr lang="el-GR" kern="0" dirty="0"/>
          </a:p>
        </p:txBody>
      </p:sp>
    </p:spTree>
    <p:extLst>
      <p:ext uri="{BB962C8B-B14F-4D97-AF65-F5344CB8AC3E}">
        <p14:creationId xmlns:p14="http://schemas.microsoft.com/office/powerpoint/2010/main" val="1203481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50FB18E-3A08-5D51-7BDE-2A17E29EF9EC}"/>
              </a:ext>
            </a:extLst>
          </p:cNvPr>
          <p:cNvSpPr>
            <a:spLocks noGrp="1"/>
          </p:cNvSpPr>
          <p:nvPr>
            <p:ph type="ctrTitle"/>
          </p:nvPr>
        </p:nvSpPr>
        <p:spPr/>
        <p:txBody>
          <a:bodyPr/>
          <a:lstStyle/>
          <a:p>
            <a:r>
              <a:rPr lang="el-GR" dirty="0"/>
              <a:t>Εφαρμογή </a:t>
            </a:r>
            <a:r>
              <a:rPr lang="en-US" dirty="0"/>
              <a:t>Frontend</a:t>
            </a:r>
            <a:endParaRPr lang="el-GR" dirty="0"/>
          </a:p>
        </p:txBody>
      </p:sp>
      <p:grpSp>
        <p:nvGrpSpPr>
          <p:cNvPr id="11" name="Group 10">
            <a:extLst>
              <a:ext uri="{FF2B5EF4-FFF2-40B4-BE49-F238E27FC236}">
                <a16:creationId xmlns:a16="http://schemas.microsoft.com/office/drawing/2014/main" id="{502DA0C3-66A2-F0B9-C2EB-909E4D220BCA}"/>
              </a:ext>
            </a:extLst>
          </p:cNvPr>
          <p:cNvGrpSpPr/>
          <p:nvPr/>
        </p:nvGrpSpPr>
        <p:grpSpPr>
          <a:xfrm>
            <a:off x="5937504" y="2247918"/>
            <a:ext cx="2088329" cy="4079730"/>
            <a:chOff x="2893647" y="1894350"/>
            <a:chExt cx="1633082" cy="3069300"/>
          </a:xfrm>
        </p:grpSpPr>
        <p:sp>
          <p:nvSpPr>
            <p:cNvPr id="9" name="Google Shape;1305;p65">
              <a:extLst>
                <a:ext uri="{FF2B5EF4-FFF2-40B4-BE49-F238E27FC236}">
                  <a16:creationId xmlns:a16="http://schemas.microsoft.com/office/drawing/2014/main" id="{1C9265AF-72FA-5BC8-0EB1-C09E82EE66C4}"/>
                </a:ext>
              </a:extLst>
            </p:cNvPr>
            <p:cNvSpPr/>
            <p:nvPr/>
          </p:nvSpPr>
          <p:spPr>
            <a:xfrm rot="5400000">
              <a:off x="2175538" y="2612459"/>
              <a:ext cx="3069300" cy="1633082"/>
            </a:xfrm>
            <a:prstGeom prst="roundRect">
              <a:avLst>
                <a:gd name="adj" fmla="val 147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creenshot of a register&#10;&#10;Description automatically generated">
              <a:extLst>
                <a:ext uri="{FF2B5EF4-FFF2-40B4-BE49-F238E27FC236}">
                  <a16:creationId xmlns:a16="http://schemas.microsoft.com/office/drawing/2014/main" id="{C4D6477A-83A4-A405-96F4-4DFD4A15DF0A}"/>
                </a:ext>
              </a:extLst>
            </p:cNvPr>
            <p:cNvPicPr>
              <a:picLocks noChangeAspect="1"/>
            </p:cNvPicPr>
            <p:nvPr/>
          </p:nvPicPr>
          <p:blipFill rotWithShape="1">
            <a:blip r:embed="rId3"/>
            <a:srcRect l="8388" r="11342"/>
            <a:stretch/>
          </p:blipFill>
          <p:spPr bwMode="auto">
            <a:xfrm>
              <a:off x="2947426" y="2124392"/>
              <a:ext cx="1543050" cy="2609215"/>
            </a:xfrm>
            <a:prstGeom prst="rect">
              <a:avLst/>
            </a:prstGeom>
            <a:ln>
              <a:noFill/>
            </a:ln>
            <a:extLst>
              <a:ext uri="{53640926-AAD7-44D8-BBD7-CCE9431645EC}">
                <a14:shadowObscured xmlns:a14="http://schemas.microsoft.com/office/drawing/2010/main"/>
              </a:ext>
            </a:extLst>
          </p:spPr>
        </p:pic>
      </p:grpSp>
      <p:grpSp>
        <p:nvGrpSpPr>
          <p:cNvPr id="7" name="Group 6">
            <a:extLst>
              <a:ext uri="{FF2B5EF4-FFF2-40B4-BE49-F238E27FC236}">
                <a16:creationId xmlns:a16="http://schemas.microsoft.com/office/drawing/2014/main" id="{847FA9C6-3CFC-B384-FFD0-B19E621F14EF}"/>
              </a:ext>
            </a:extLst>
          </p:cNvPr>
          <p:cNvGrpSpPr/>
          <p:nvPr/>
        </p:nvGrpSpPr>
        <p:grpSpPr>
          <a:xfrm>
            <a:off x="1964882" y="1894349"/>
            <a:ext cx="2088330" cy="3848082"/>
            <a:chOff x="713250" y="1438934"/>
            <a:chExt cx="1633082" cy="3069300"/>
          </a:xfrm>
        </p:grpSpPr>
        <p:sp>
          <p:nvSpPr>
            <p:cNvPr id="6" name="Google Shape;1305;p65">
              <a:extLst>
                <a:ext uri="{FF2B5EF4-FFF2-40B4-BE49-F238E27FC236}">
                  <a16:creationId xmlns:a16="http://schemas.microsoft.com/office/drawing/2014/main" id="{0B3CE415-2005-E673-6179-3B62C19979A1}"/>
                </a:ext>
              </a:extLst>
            </p:cNvPr>
            <p:cNvSpPr/>
            <p:nvPr/>
          </p:nvSpPr>
          <p:spPr>
            <a:xfrm rot="5400000">
              <a:off x="-4859" y="2157043"/>
              <a:ext cx="3069300" cy="1633082"/>
            </a:xfrm>
            <a:prstGeom prst="roundRect">
              <a:avLst>
                <a:gd name="adj" fmla="val 147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omputer&#10;&#10;Description automatically generated">
              <a:extLst>
                <a:ext uri="{FF2B5EF4-FFF2-40B4-BE49-F238E27FC236}">
                  <a16:creationId xmlns:a16="http://schemas.microsoft.com/office/drawing/2014/main" id="{E45C14A1-9066-ABD3-F41B-FF784CAB515F}"/>
                </a:ext>
              </a:extLst>
            </p:cNvPr>
            <p:cNvPicPr>
              <a:picLocks noChangeAspect="1"/>
            </p:cNvPicPr>
            <p:nvPr/>
          </p:nvPicPr>
          <p:blipFill rotWithShape="1">
            <a:blip r:embed="rId4">
              <a:extLst>
                <a:ext uri="{28A0092B-C50C-407E-A947-70E740481C1C}">
                  <a14:useLocalDpi xmlns:a14="http://schemas.microsoft.com/office/drawing/2010/main" val="0"/>
                </a:ext>
              </a:extLst>
            </a:blip>
            <a:srcRect l="5098" r="2959"/>
            <a:stretch/>
          </p:blipFill>
          <p:spPr bwMode="auto">
            <a:xfrm>
              <a:off x="760020" y="1596494"/>
              <a:ext cx="1539541" cy="2754180"/>
            </a:xfrm>
            <a:prstGeom prst="rect">
              <a:avLst/>
            </a:prstGeom>
            <a:ln>
              <a:noFill/>
            </a:ln>
            <a:effectLst>
              <a:softEdge rad="12700"/>
            </a:effectLst>
            <a:extLst>
              <a:ext uri="{53640926-AAD7-44D8-BBD7-CCE9431645EC}">
                <a14:shadowObscured xmlns:a14="http://schemas.microsoft.com/office/drawing/2010/main"/>
              </a:ext>
            </a:extLst>
          </p:spPr>
        </p:pic>
      </p:grpSp>
      <p:sp>
        <p:nvSpPr>
          <p:cNvPr id="12" name="Google Shape;1808;p72">
            <a:extLst>
              <a:ext uri="{FF2B5EF4-FFF2-40B4-BE49-F238E27FC236}">
                <a16:creationId xmlns:a16="http://schemas.microsoft.com/office/drawing/2014/main" id="{B156FB99-218E-A5E3-C75E-2438564A2F4C}"/>
              </a:ext>
            </a:extLst>
          </p:cNvPr>
          <p:cNvSpPr/>
          <p:nvPr/>
        </p:nvSpPr>
        <p:spPr>
          <a:xfrm>
            <a:off x="2428407" y="3675064"/>
            <a:ext cx="1058784" cy="286649"/>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2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4"/>
          <p:cNvSpPr txBox="1">
            <a:spLocks noGrp="1"/>
          </p:cNvSpPr>
          <p:nvPr>
            <p:ph type="title"/>
          </p:nvPr>
        </p:nvSpPr>
        <p:spPr>
          <a:xfrm>
            <a:off x="3128525" y="3262188"/>
            <a:ext cx="4360800" cy="933300"/>
          </a:xfrm>
          <a:prstGeom prst="rect">
            <a:avLst/>
          </a:prstGeom>
        </p:spPr>
        <p:txBody>
          <a:bodyPr spcFirstLastPara="1" wrap="square" lIns="91425" tIns="91425" rIns="91425" bIns="91425" anchor="ctr" anchorCtr="0">
            <a:noAutofit/>
          </a:bodyPr>
          <a:lstStyle/>
          <a:p>
            <a:r>
              <a:rPr lang="el-GR" dirty="0"/>
              <a:t>Εισαγωγή</a:t>
            </a:r>
            <a:endParaRPr dirty="0"/>
          </a:p>
        </p:txBody>
      </p:sp>
      <p:sp>
        <p:nvSpPr>
          <p:cNvPr id="748" name="Google Shape;748;p44"/>
          <p:cNvSpPr txBox="1">
            <a:spLocks noGrp="1"/>
          </p:cNvSpPr>
          <p:nvPr>
            <p:ph type="title" idx="2"/>
          </p:nvPr>
        </p:nvSpPr>
        <p:spPr>
          <a:xfrm>
            <a:off x="3128525" y="2142850"/>
            <a:ext cx="1436100" cy="1009500"/>
          </a:xfrm>
          <a:prstGeom prst="rect">
            <a:avLst/>
          </a:prstGeom>
        </p:spPr>
        <p:txBody>
          <a:bodyPr spcFirstLastPara="1" wrap="square" lIns="91425" tIns="91425" rIns="91425" bIns="91425" anchor="ctr" anchorCtr="0">
            <a:noAutofit/>
          </a:bodyPr>
          <a:lstStyle/>
          <a:p>
            <a:r>
              <a:rPr lang="en" dirty="0"/>
              <a:t>01</a:t>
            </a:r>
            <a:endParaRPr dirty="0"/>
          </a:p>
        </p:txBody>
      </p:sp>
      <p:grpSp>
        <p:nvGrpSpPr>
          <p:cNvPr id="749" name="Google Shape;749;p44"/>
          <p:cNvGrpSpPr/>
          <p:nvPr/>
        </p:nvGrpSpPr>
        <p:grpSpPr>
          <a:xfrm>
            <a:off x="-938121" y="-2993221"/>
            <a:ext cx="5391317" cy="10699590"/>
            <a:chOff x="152356" y="-3840200"/>
            <a:chExt cx="4035719" cy="10699590"/>
          </a:xfrm>
        </p:grpSpPr>
        <p:sp>
          <p:nvSpPr>
            <p:cNvPr id="750" name="Google Shape;750;p44"/>
            <p:cNvSpPr/>
            <p:nvPr/>
          </p:nvSpPr>
          <p:spPr>
            <a:xfrm rot="5400000">
              <a:off x="-2824950" y="-361050"/>
              <a:ext cx="10381625" cy="3644425"/>
            </a:xfrm>
            <a:custGeom>
              <a:avLst/>
              <a:gdLst/>
              <a:ahLst/>
              <a:cxnLst/>
              <a:rect l="l" t="t" r="r" b="b"/>
              <a:pathLst>
                <a:path w="271486" h="95304" fill="none" extrusionOk="0">
                  <a:moveTo>
                    <a:pt x="0" y="8850"/>
                  </a:moveTo>
                  <a:cubicBezTo>
                    <a:pt x="35515" y="0"/>
                    <a:pt x="60369" y="12267"/>
                    <a:pt x="74000" y="33044"/>
                  </a:cubicBezTo>
                  <a:cubicBezTo>
                    <a:pt x="81601" y="44614"/>
                    <a:pt x="85018" y="58691"/>
                    <a:pt x="84884" y="71886"/>
                  </a:cubicBezTo>
                  <a:cubicBezTo>
                    <a:pt x="84625" y="95303"/>
                    <a:pt x="104153" y="72572"/>
                    <a:pt x="131050" y="52946"/>
                  </a:cubicBezTo>
                  <a:cubicBezTo>
                    <a:pt x="145859" y="42134"/>
                    <a:pt x="163871" y="37727"/>
                    <a:pt x="179777" y="38940"/>
                  </a:cubicBezTo>
                  <a:cubicBezTo>
                    <a:pt x="192784" y="39939"/>
                    <a:pt x="204256" y="45274"/>
                    <a:pt x="211313" y="54311"/>
                  </a:cubicBezTo>
                  <a:cubicBezTo>
                    <a:pt x="227112" y="74553"/>
                    <a:pt x="238558" y="91690"/>
                    <a:pt x="271485" y="9244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1" name="Google Shape;751;p44"/>
            <p:cNvSpPr/>
            <p:nvPr/>
          </p:nvSpPr>
          <p:spPr>
            <a:xfrm rot="5400000">
              <a:off x="-3077429" y="-280536"/>
              <a:ext cx="10396309" cy="3487832"/>
            </a:xfrm>
            <a:custGeom>
              <a:avLst/>
              <a:gdLst/>
              <a:ahLst/>
              <a:cxnLst/>
              <a:rect l="l" t="t" r="r" b="b"/>
              <a:pathLst>
                <a:path w="271870" h="91209" fill="none" extrusionOk="0">
                  <a:moveTo>
                    <a:pt x="0" y="8457"/>
                  </a:moveTo>
                  <a:cubicBezTo>
                    <a:pt x="33900" y="0"/>
                    <a:pt x="58951" y="10304"/>
                    <a:pt x="73661" y="30733"/>
                  </a:cubicBezTo>
                  <a:cubicBezTo>
                    <a:pt x="81610" y="41759"/>
                    <a:pt x="85205" y="55542"/>
                    <a:pt x="85526" y="68406"/>
                  </a:cubicBezTo>
                  <a:cubicBezTo>
                    <a:pt x="86044" y="91208"/>
                    <a:pt x="105295" y="69976"/>
                    <a:pt x="131764" y="51492"/>
                  </a:cubicBezTo>
                  <a:cubicBezTo>
                    <a:pt x="146430" y="41251"/>
                    <a:pt x="164255" y="36942"/>
                    <a:pt x="180170" y="37665"/>
                  </a:cubicBezTo>
                  <a:cubicBezTo>
                    <a:pt x="193043" y="38244"/>
                    <a:pt x="204399" y="43276"/>
                    <a:pt x="211563" y="51840"/>
                  </a:cubicBezTo>
                  <a:cubicBezTo>
                    <a:pt x="227701" y="71101"/>
                    <a:pt x="239611" y="87970"/>
                    <a:pt x="271869" y="8828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2" name="Google Shape;752;p44"/>
            <p:cNvSpPr/>
            <p:nvPr/>
          </p:nvSpPr>
          <p:spPr>
            <a:xfrm rot="5400000">
              <a:off x="-2872709" y="-200021"/>
              <a:ext cx="10410649" cy="3330895"/>
            </a:xfrm>
            <a:custGeom>
              <a:avLst/>
              <a:gdLst/>
              <a:ahLst/>
              <a:cxnLst/>
              <a:rect l="l" t="t" r="r" b="b"/>
              <a:pathLst>
                <a:path w="272245" h="87105" fill="none" extrusionOk="0">
                  <a:moveTo>
                    <a:pt x="1" y="8047"/>
                  </a:moveTo>
                  <a:cubicBezTo>
                    <a:pt x="32295" y="0"/>
                    <a:pt x="57497" y="8315"/>
                    <a:pt x="73323" y="28405"/>
                  </a:cubicBezTo>
                  <a:cubicBezTo>
                    <a:pt x="81601" y="38914"/>
                    <a:pt x="85393" y="52393"/>
                    <a:pt x="86169" y="64918"/>
                  </a:cubicBezTo>
                  <a:cubicBezTo>
                    <a:pt x="87463" y="87105"/>
                    <a:pt x="106438" y="67372"/>
                    <a:pt x="132478" y="50020"/>
                  </a:cubicBezTo>
                  <a:cubicBezTo>
                    <a:pt x="147002" y="40350"/>
                    <a:pt x="164638" y="36148"/>
                    <a:pt x="180554" y="36371"/>
                  </a:cubicBezTo>
                  <a:cubicBezTo>
                    <a:pt x="193293" y="36549"/>
                    <a:pt x="204542" y="41269"/>
                    <a:pt x="211822" y="49351"/>
                  </a:cubicBezTo>
                  <a:cubicBezTo>
                    <a:pt x="228281" y="67639"/>
                    <a:pt x="240664" y="84250"/>
                    <a:pt x="272244" y="8409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3" name="Google Shape;753;p44"/>
            <p:cNvSpPr/>
            <p:nvPr/>
          </p:nvSpPr>
          <p:spPr>
            <a:xfrm rot="5400000">
              <a:off x="-3072523" y="-38687"/>
              <a:ext cx="10439291" cy="3017060"/>
            </a:xfrm>
            <a:custGeom>
              <a:avLst/>
              <a:gdLst/>
              <a:ahLst/>
              <a:cxnLst/>
              <a:rect l="l" t="t" r="r" b="b"/>
              <a:pathLst>
                <a:path w="272994" h="78898" fill="none" extrusionOk="0">
                  <a:moveTo>
                    <a:pt x="1" y="7244"/>
                  </a:moveTo>
                  <a:cubicBezTo>
                    <a:pt x="29057" y="0"/>
                    <a:pt x="54464" y="4345"/>
                    <a:pt x="72636" y="23775"/>
                  </a:cubicBezTo>
                  <a:cubicBezTo>
                    <a:pt x="81486" y="33231"/>
                    <a:pt x="85803" y="46086"/>
                    <a:pt x="87445" y="57942"/>
                  </a:cubicBezTo>
                  <a:cubicBezTo>
                    <a:pt x="90353" y="78897"/>
                    <a:pt x="108731" y="62171"/>
                    <a:pt x="133906" y="47103"/>
                  </a:cubicBezTo>
                  <a:cubicBezTo>
                    <a:pt x="148153" y="38575"/>
                    <a:pt x="165388" y="34587"/>
                    <a:pt x="181312" y="33793"/>
                  </a:cubicBezTo>
                  <a:cubicBezTo>
                    <a:pt x="193784" y="33177"/>
                    <a:pt x="204828" y="37254"/>
                    <a:pt x="212331" y="44400"/>
                  </a:cubicBezTo>
                  <a:cubicBezTo>
                    <a:pt x="229468" y="60725"/>
                    <a:pt x="242751" y="76810"/>
                    <a:pt x="272994" y="7574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4" name="Google Shape;754;p44"/>
            <p:cNvSpPr/>
            <p:nvPr/>
          </p:nvSpPr>
          <p:spPr>
            <a:xfrm rot="5400000">
              <a:off x="-3172583" y="41847"/>
              <a:ext cx="10453936" cy="2860467"/>
            </a:xfrm>
            <a:custGeom>
              <a:avLst/>
              <a:gdLst/>
              <a:ahLst/>
              <a:cxnLst/>
              <a:rect l="l" t="t" r="r" b="b"/>
              <a:pathLst>
                <a:path w="273377" h="74803" fill="none" extrusionOk="0">
                  <a:moveTo>
                    <a:pt x="0" y="6843"/>
                  </a:moveTo>
                  <a:cubicBezTo>
                    <a:pt x="27450" y="0"/>
                    <a:pt x="52893" y="2364"/>
                    <a:pt x="72296" y="21455"/>
                  </a:cubicBezTo>
                  <a:cubicBezTo>
                    <a:pt x="81405" y="30412"/>
                    <a:pt x="85999" y="42946"/>
                    <a:pt x="88086" y="54463"/>
                  </a:cubicBezTo>
                  <a:cubicBezTo>
                    <a:pt x="91780" y="74803"/>
                    <a:pt x="109889" y="59584"/>
                    <a:pt x="134619" y="45640"/>
                  </a:cubicBezTo>
                  <a:cubicBezTo>
                    <a:pt x="148732" y="37691"/>
                    <a:pt x="165753" y="33820"/>
                    <a:pt x="181704" y="32508"/>
                  </a:cubicBezTo>
                  <a:cubicBezTo>
                    <a:pt x="194024" y="31500"/>
                    <a:pt x="204988" y="35256"/>
                    <a:pt x="212580" y="41920"/>
                  </a:cubicBezTo>
                  <a:cubicBezTo>
                    <a:pt x="230083" y="57273"/>
                    <a:pt x="243803" y="73090"/>
                    <a:pt x="273377" y="7157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5" name="Google Shape;755;p44"/>
            <p:cNvSpPr/>
            <p:nvPr/>
          </p:nvSpPr>
          <p:spPr>
            <a:xfrm rot="5400000">
              <a:off x="-3190325" y="173852"/>
              <a:ext cx="10482616" cy="2605329"/>
            </a:xfrm>
            <a:custGeom>
              <a:avLst/>
              <a:gdLst/>
              <a:ahLst/>
              <a:cxnLst/>
              <a:rect l="l" t="t" r="r" b="b"/>
              <a:pathLst>
                <a:path w="274127" h="68131" fill="none" extrusionOk="0">
                  <a:moveTo>
                    <a:pt x="0" y="7584"/>
                  </a:moveTo>
                  <a:cubicBezTo>
                    <a:pt x="24212" y="1544"/>
                    <a:pt x="49637" y="1"/>
                    <a:pt x="71610" y="18369"/>
                  </a:cubicBezTo>
                  <a:cubicBezTo>
                    <a:pt x="81164" y="26345"/>
                    <a:pt x="86383" y="38183"/>
                    <a:pt x="89362" y="49040"/>
                  </a:cubicBezTo>
                  <a:cubicBezTo>
                    <a:pt x="94617" y="68130"/>
                    <a:pt x="112236" y="55953"/>
                    <a:pt x="136037" y="44267"/>
                  </a:cubicBezTo>
                  <a:cubicBezTo>
                    <a:pt x="149901" y="37460"/>
                    <a:pt x="166494" y="33838"/>
                    <a:pt x="182462" y="31483"/>
                  </a:cubicBezTo>
                  <a:cubicBezTo>
                    <a:pt x="194506" y="29708"/>
                    <a:pt x="205291" y="32785"/>
                    <a:pt x="213088" y="38504"/>
                  </a:cubicBezTo>
                  <a:cubicBezTo>
                    <a:pt x="231314" y="51903"/>
                    <a:pt x="245900" y="67203"/>
                    <a:pt x="274126" y="647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6" name="Google Shape;756;p44"/>
            <p:cNvSpPr/>
            <p:nvPr/>
          </p:nvSpPr>
          <p:spPr>
            <a:xfrm rot="5400000">
              <a:off x="-3177686" y="217847"/>
              <a:ext cx="10497262" cy="2521737"/>
            </a:xfrm>
            <a:custGeom>
              <a:avLst/>
              <a:gdLst/>
              <a:ahLst/>
              <a:cxnLst/>
              <a:rect l="l" t="t" r="r" b="b"/>
              <a:pathLst>
                <a:path w="274510" h="65945" fill="none" extrusionOk="0">
                  <a:moveTo>
                    <a:pt x="1" y="9100"/>
                  </a:moveTo>
                  <a:cubicBezTo>
                    <a:pt x="22606" y="3462"/>
                    <a:pt x="47969" y="1"/>
                    <a:pt x="71271" y="17959"/>
                  </a:cubicBezTo>
                  <a:cubicBezTo>
                    <a:pt x="81021" y="25470"/>
                    <a:pt x="86570" y="36943"/>
                    <a:pt x="90005" y="47469"/>
                  </a:cubicBezTo>
                  <a:cubicBezTo>
                    <a:pt x="96036" y="65945"/>
                    <a:pt x="113423" y="55284"/>
                    <a:pt x="136751" y="44722"/>
                  </a:cubicBezTo>
                  <a:cubicBezTo>
                    <a:pt x="150499" y="38495"/>
                    <a:pt x="166860" y="34998"/>
                    <a:pt x="182846" y="32107"/>
                  </a:cubicBezTo>
                  <a:cubicBezTo>
                    <a:pt x="194756" y="29957"/>
                    <a:pt x="205461" y="32687"/>
                    <a:pt x="213347" y="37942"/>
                  </a:cubicBezTo>
                  <a:cubicBezTo>
                    <a:pt x="231948" y="50351"/>
                    <a:pt x="246944" y="65392"/>
                    <a:pt x="274510" y="6250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7" name="Google Shape;757;p44"/>
            <p:cNvSpPr/>
            <p:nvPr/>
          </p:nvSpPr>
          <p:spPr>
            <a:xfrm rot="5400000">
              <a:off x="-3165430" y="262530"/>
              <a:ext cx="10511947" cy="2436806"/>
            </a:xfrm>
            <a:custGeom>
              <a:avLst/>
              <a:gdLst/>
              <a:ahLst/>
              <a:cxnLst/>
              <a:rect l="l" t="t" r="r" b="b"/>
              <a:pathLst>
                <a:path w="274894" h="63724" fill="none" extrusionOk="0">
                  <a:moveTo>
                    <a:pt x="1" y="10581"/>
                  </a:moveTo>
                  <a:cubicBezTo>
                    <a:pt x="20992" y="5353"/>
                    <a:pt x="46265" y="0"/>
                    <a:pt x="70932" y="17530"/>
                  </a:cubicBezTo>
                  <a:cubicBezTo>
                    <a:pt x="80870" y="24587"/>
                    <a:pt x="86767" y="35676"/>
                    <a:pt x="90647" y="45872"/>
                  </a:cubicBezTo>
                  <a:cubicBezTo>
                    <a:pt x="97454" y="63723"/>
                    <a:pt x="114618" y="54606"/>
                    <a:pt x="137465" y="45141"/>
                  </a:cubicBezTo>
                  <a:cubicBezTo>
                    <a:pt x="151096" y="39503"/>
                    <a:pt x="167226" y="36139"/>
                    <a:pt x="183239" y="32705"/>
                  </a:cubicBezTo>
                  <a:cubicBezTo>
                    <a:pt x="194997" y="30189"/>
                    <a:pt x="205631" y="32553"/>
                    <a:pt x="213597" y="37353"/>
                  </a:cubicBezTo>
                  <a:cubicBezTo>
                    <a:pt x="232581" y="48763"/>
                    <a:pt x="247997" y="63563"/>
                    <a:pt x="274894" y="6020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8" name="Google Shape;758;p44"/>
            <p:cNvSpPr/>
            <p:nvPr/>
          </p:nvSpPr>
          <p:spPr>
            <a:xfrm rot="5400000">
              <a:off x="-2852943" y="303638"/>
              <a:ext cx="10525942" cy="2359026"/>
            </a:xfrm>
            <a:custGeom>
              <a:avLst/>
              <a:gdLst/>
              <a:ahLst/>
              <a:cxnLst/>
              <a:rect l="l" t="t" r="r" b="b"/>
              <a:pathLst>
                <a:path w="275260" h="61690" fill="none" extrusionOk="0">
                  <a:moveTo>
                    <a:pt x="1" y="12026"/>
                  </a:moveTo>
                  <a:cubicBezTo>
                    <a:pt x="19368" y="7200"/>
                    <a:pt x="44526" y="1"/>
                    <a:pt x="70584" y="17067"/>
                  </a:cubicBezTo>
                  <a:cubicBezTo>
                    <a:pt x="80692" y="23686"/>
                    <a:pt x="86945" y="34373"/>
                    <a:pt x="91281" y="44240"/>
                  </a:cubicBezTo>
                  <a:cubicBezTo>
                    <a:pt x="98864" y="61467"/>
                    <a:pt x="115805" y="53893"/>
                    <a:pt x="138170" y="45534"/>
                  </a:cubicBezTo>
                  <a:cubicBezTo>
                    <a:pt x="151694" y="40475"/>
                    <a:pt x="167592" y="37255"/>
                    <a:pt x="183614" y="33276"/>
                  </a:cubicBezTo>
                  <a:cubicBezTo>
                    <a:pt x="195229" y="30386"/>
                    <a:pt x="205791" y="32393"/>
                    <a:pt x="213847" y="36720"/>
                  </a:cubicBezTo>
                  <a:cubicBezTo>
                    <a:pt x="233224" y="47139"/>
                    <a:pt x="249041" y="61690"/>
                    <a:pt x="275260" y="57889"/>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59" name="Google Shape;759;p44"/>
            <p:cNvSpPr/>
            <p:nvPr/>
          </p:nvSpPr>
          <p:spPr>
            <a:xfrm rot="5400000">
              <a:off x="-3154339" y="342184"/>
              <a:ext cx="10540627" cy="2286370"/>
            </a:xfrm>
            <a:custGeom>
              <a:avLst/>
              <a:gdLst/>
              <a:ahLst/>
              <a:cxnLst/>
              <a:rect l="l" t="t" r="r" b="b"/>
              <a:pathLst>
                <a:path w="275644" h="59790" fill="none" extrusionOk="0">
                  <a:moveTo>
                    <a:pt x="1" y="13445"/>
                  </a:moveTo>
                  <a:cubicBezTo>
                    <a:pt x="17763" y="9020"/>
                    <a:pt x="42777" y="1"/>
                    <a:pt x="70245" y="16558"/>
                  </a:cubicBezTo>
                  <a:cubicBezTo>
                    <a:pt x="80522" y="22758"/>
                    <a:pt x="87133" y="33035"/>
                    <a:pt x="91932" y="42563"/>
                  </a:cubicBezTo>
                  <a:cubicBezTo>
                    <a:pt x="100282" y="59183"/>
                    <a:pt x="117018" y="53161"/>
                    <a:pt x="138884" y="45891"/>
                  </a:cubicBezTo>
                  <a:cubicBezTo>
                    <a:pt x="152310" y="41421"/>
                    <a:pt x="167966" y="38334"/>
                    <a:pt x="183998" y="33803"/>
                  </a:cubicBezTo>
                  <a:cubicBezTo>
                    <a:pt x="195479" y="30555"/>
                    <a:pt x="205970" y="32188"/>
                    <a:pt x="214106" y="36060"/>
                  </a:cubicBezTo>
                  <a:cubicBezTo>
                    <a:pt x="233875" y="45471"/>
                    <a:pt x="250094" y="59789"/>
                    <a:pt x="275643" y="5552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60" name="Google Shape;760;p44"/>
            <p:cNvSpPr/>
            <p:nvPr/>
          </p:nvSpPr>
          <p:spPr>
            <a:xfrm rot="5400000">
              <a:off x="-3149558" y="421686"/>
              <a:ext cx="10569612" cy="2135933"/>
            </a:xfrm>
            <a:custGeom>
              <a:avLst/>
              <a:gdLst/>
              <a:ahLst/>
              <a:cxnLst/>
              <a:rect l="l" t="t" r="r" b="b"/>
              <a:pathLst>
                <a:path w="276402" h="55856" fill="none" extrusionOk="0">
                  <a:moveTo>
                    <a:pt x="0" y="16148"/>
                  </a:moveTo>
                  <a:cubicBezTo>
                    <a:pt x="14533" y="12526"/>
                    <a:pt x="39226" y="1"/>
                    <a:pt x="69567" y="15434"/>
                  </a:cubicBezTo>
                  <a:cubicBezTo>
                    <a:pt x="80156" y="20823"/>
                    <a:pt x="87516" y="30243"/>
                    <a:pt x="93216" y="39102"/>
                  </a:cubicBezTo>
                  <a:cubicBezTo>
                    <a:pt x="103101" y="54482"/>
                    <a:pt x="119462" y="51609"/>
                    <a:pt x="140319" y="46470"/>
                  </a:cubicBezTo>
                  <a:cubicBezTo>
                    <a:pt x="153540" y="43214"/>
                    <a:pt x="168715" y="40404"/>
                    <a:pt x="184773" y="34730"/>
                  </a:cubicBezTo>
                  <a:cubicBezTo>
                    <a:pt x="195978" y="30778"/>
                    <a:pt x="206326" y="31635"/>
                    <a:pt x="214614" y="34606"/>
                  </a:cubicBezTo>
                  <a:cubicBezTo>
                    <a:pt x="235204" y="41974"/>
                    <a:pt x="252189" y="55855"/>
                    <a:pt x="276401" y="5068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61" name="Google Shape;761;p44"/>
            <p:cNvSpPr/>
            <p:nvPr/>
          </p:nvSpPr>
          <p:spPr>
            <a:xfrm rot="5400000">
              <a:off x="-3148353" y="463119"/>
              <a:ext cx="10583914" cy="2057809"/>
            </a:xfrm>
            <a:custGeom>
              <a:avLst/>
              <a:gdLst/>
              <a:ahLst/>
              <a:cxnLst/>
              <a:rect l="l" t="t" r="r" b="b"/>
              <a:pathLst>
                <a:path w="276776" h="53813" fill="none" extrusionOk="0">
                  <a:moveTo>
                    <a:pt x="0" y="17424"/>
                  </a:moveTo>
                  <a:cubicBezTo>
                    <a:pt x="12918" y="14203"/>
                    <a:pt x="37424" y="1"/>
                    <a:pt x="69219" y="14801"/>
                  </a:cubicBezTo>
                  <a:cubicBezTo>
                    <a:pt x="79969" y="19797"/>
                    <a:pt x="87685" y="28771"/>
                    <a:pt x="93850" y="37300"/>
                  </a:cubicBezTo>
                  <a:cubicBezTo>
                    <a:pt x="104502" y="52064"/>
                    <a:pt x="120675" y="50779"/>
                    <a:pt x="141024" y="46693"/>
                  </a:cubicBezTo>
                  <a:cubicBezTo>
                    <a:pt x="154147" y="44053"/>
                    <a:pt x="169090" y="41368"/>
                    <a:pt x="185148" y="35132"/>
                  </a:cubicBezTo>
                  <a:cubicBezTo>
                    <a:pt x="196219" y="30832"/>
                    <a:pt x="206496" y="31287"/>
                    <a:pt x="214864" y="33811"/>
                  </a:cubicBezTo>
                  <a:cubicBezTo>
                    <a:pt x="235855" y="40136"/>
                    <a:pt x="253233" y="53812"/>
                    <a:pt x="276776" y="4818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62" name="Google Shape;762;p44"/>
            <p:cNvSpPr/>
            <p:nvPr/>
          </p:nvSpPr>
          <p:spPr>
            <a:xfrm rot="5400000">
              <a:off x="-3087696" y="578279"/>
              <a:ext cx="10627278" cy="1840797"/>
            </a:xfrm>
            <a:custGeom>
              <a:avLst/>
              <a:gdLst/>
              <a:ahLst/>
              <a:cxnLst/>
              <a:rect l="l" t="t" r="r" b="b"/>
              <a:pathLst>
                <a:path w="277910" h="48138" fill="none" extrusionOk="0">
                  <a:moveTo>
                    <a:pt x="1" y="20991"/>
                  </a:moveTo>
                  <a:cubicBezTo>
                    <a:pt x="8074" y="18984"/>
                    <a:pt x="32010" y="0"/>
                    <a:pt x="68193" y="12623"/>
                  </a:cubicBezTo>
                  <a:cubicBezTo>
                    <a:pt x="79416" y="16531"/>
                    <a:pt x="88230" y="24105"/>
                    <a:pt x="95768" y="31616"/>
                  </a:cubicBezTo>
                  <a:cubicBezTo>
                    <a:pt x="108713" y="44543"/>
                    <a:pt x="124360" y="48138"/>
                    <a:pt x="143157" y="47085"/>
                  </a:cubicBezTo>
                  <a:cubicBezTo>
                    <a:pt x="156012" y="46372"/>
                    <a:pt x="170241" y="44043"/>
                    <a:pt x="186299" y="36041"/>
                  </a:cubicBezTo>
                  <a:cubicBezTo>
                    <a:pt x="196978" y="30724"/>
                    <a:pt x="207023" y="29930"/>
                    <a:pt x="215623" y="31143"/>
                  </a:cubicBezTo>
                  <a:cubicBezTo>
                    <a:pt x="237845" y="34275"/>
                    <a:pt x="256374" y="47433"/>
                    <a:pt x="277909" y="4043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63" name="Google Shape;763;p44"/>
            <p:cNvSpPr/>
            <p:nvPr/>
          </p:nvSpPr>
          <p:spPr>
            <a:xfrm rot="5400000">
              <a:off x="-3201753" y="587150"/>
              <a:ext cx="10641580" cy="1827184"/>
            </a:xfrm>
            <a:custGeom>
              <a:avLst/>
              <a:gdLst/>
              <a:ahLst/>
              <a:cxnLst/>
              <a:rect l="l" t="t" r="r" b="b"/>
              <a:pathLst>
                <a:path w="278284" h="47782" fill="none" extrusionOk="0">
                  <a:moveTo>
                    <a:pt x="0" y="22098"/>
                  </a:moveTo>
                  <a:cubicBezTo>
                    <a:pt x="6459" y="20483"/>
                    <a:pt x="30207" y="0"/>
                    <a:pt x="67854" y="11803"/>
                  </a:cubicBezTo>
                  <a:cubicBezTo>
                    <a:pt x="79237" y="15371"/>
                    <a:pt x="88417" y="22464"/>
                    <a:pt x="96410" y="29636"/>
                  </a:cubicBezTo>
                  <a:cubicBezTo>
                    <a:pt x="110122" y="41956"/>
                    <a:pt x="125608" y="46193"/>
                    <a:pt x="143870" y="47130"/>
                  </a:cubicBezTo>
                  <a:cubicBezTo>
                    <a:pt x="156609" y="47781"/>
                    <a:pt x="170642" y="44855"/>
                    <a:pt x="186682" y="36264"/>
                  </a:cubicBezTo>
                  <a:cubicBezTo>
                    <a:pt x="197244" y="30600"/>
                    <a:pt x="207200" y="29386"/>
                    <a:pt x="215881" y="30171"/>
                  </a:cubicBezTo>
                  <a:cubicBezTo>
                    <a:pt x="238504" y="32214"/>
                    <a:pt x="257426" y="45212"/>
                    <a:pt x="278283" y="3775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64" name="Google Shape;764;p44"/>
            <p:cNvSpPr/>
            <p:nvPr/>
          </p:nvSpPr>
          <p:spPr>
            <a:xfrm rot="5400000">
              <a:off x="-3247641" y="589713"/>
              <a:ext cx="10656264" cy="1826495"/>
            </a:xfrm>
            <a:custGeom>
              <a:avLst/>
              <a:gdLst/>
              <a:ahLst/>
              <a:cxnLst/>
              <a:rect l="l" t="t" r="r" b="b"/>
              <a:pathLst>
                <a:path w="278668" h="47764" fill="none" extrusionOk="0">
                  <a:moveTo>
                    <a:pt x="0" y="23159"/>
                  </a:moveTo>
                  <a:cubicBezTo>
                    <a:pt x="4844" y="21955"/>
                    <a:pt x="28414" y="0"/>
                    <a:pt x="67515" y="10955"/>
                  </a:cubicBezTo>
                  <a:cubicBezTo>
                    <a:pt x="79068" y="14194"/>
                    <a:pt x="88604" y="20786"/>
                    <a:pt x="97052" y="27620"/>
                  </a:cubicBezTo>
                  <a:cubicBezTo>
                    <a:pt x="111522" y="39333"/>
                    <a:pt x="126795" y="46247"/>
                    <a:pt x="144584" y="47130"/>
                  </a:cubicBezTo>
                  <a:cubicBezTo>
                    <a:pt x="157234" y="47764"/>
                    <a:pt x="171052" y="45631"/>
                    <a:pt x="187066" y="36443"/>
                  </a:cubicBezTo>
                  <a:cubicBezTo>
                    <a:pt x="197512" y="30448"/>
                    <a:pt x="207370" y="28797"/>
                    <a:pt x="216139" y="29163"/>
                  </a:cubicBezTo>
                  <a:cubicBezTo>
                    <a:pt x="239156" y="30109"/>
                    <a:pt x="258470" y="42964"/>
                    <a:pt x="278667" y="3505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65" name="Google Shape;765;p44"/>
            <p:cNvSpPr/>
            <p:nvPr/>
          </p:nvSpPr>
          <p:spPr>
            <a:xfrm rot="5400000">
              <a:off x="-3307849" y="579292"/>
              <a:ext cx="10670222" cy="1851734"/>
            </a:xfrm>
            <a:custGeom>
              <a:avLst/>
              <a:gdLst/>
              <a:ahLst/>
              <a:cxnLst/>
              <a:rect l="l" t="t" r="r" b="b"/>
              <a:pathLst>
                <a:path w="279033" h="48424" fill="none" extrusionOk="0">
                  <a:moveTo>
                    <a:pt x="0" y="24185"/>
                  </a:moveTo>
                  <a:cubicBezTo>
                    <a:pt x="3221" y="23373"/>
                    <a:pt x="26621" y="0"/>
                    <a:pt x="67167" y="10063"/>
                  </a:cubicBezTo>
                  <a:cubicBezTo>
                    <a:pt x="78889" y="12971"/>
                    <a:pt x="88765" y="19082"/>
                    <a:pt x="97686" y="25559"/>
                  </a:cubicBezTo>
                  <a:cubicBezTo>
                    <a:pt x="112905" y="36692"/>
                    <a:pt x="127991" y="45265"/>
                    <a:pt x="145289" y="47094"/>
                  </a:cubicBezTo>
                  <a:cubicBezTo>
                    <a:pt x="157832" y="48423"/>
                    <a:pt x="171445" y="46371"/>
                    <a:pt x="187441" y="36576"/>
                  </a:cubicBezTo>
                  <a:cubicBezTo>
                    <a:pt x="197771" y="30251"/>
                    <a:pt x="207531" y="28297"/>
                    <a:pt x="216389" y="28101"/>
                  </a:cubicBezTo>
                  <a:cubicBezTo>
                    <a:pt x="239780" y="27575"/>
                    <a:pt x="259514" y="40671"/>
                    <a:pt x="279033" y="3229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endParaRPr/>
            </a:p>
          </p:txBody>
        </p:sp>
        <p:sp>
          <p:nvSpPr>
            <p:cNvPr id="766" name="Google Shape;766;p44"/>
            <p:cNvSpPr/>
            <p:nvPr/>
          </p:nvSpPr>
          <p:spPr>
            <a:xfrm rot="5400000">
              <a:off x="-3839689" y="151846"/>
              <a:ext cx="10699590" cy="2715499"/>
            </a:xfrm>
            <a:custGeom>
              <a:avLst/>
              <a:gdLst/>
              <a:ahLst/>
              <a:cxnLst/>
              <a:rect l="l" t="t" r="r" b="b"/>
              <a:pathLst>
                <a:path w="279801" h="71012" fill="none" extrusionOk="0">
                  <a:moveTo>
                    <a:pt x="1" y="26121"/>
                  </a:moveTo>
                  <a:cubicBezTo>
                    <a:pt x="1" y="26121"/>
                    <a:pt x="23080" y="0"/>
                    <a:pt x="66489" y="8163"/>
                  </a:cubicBezTo>
                  <a:cubicBezTo>
                    <a:pt x="114717" y="17236"/>
                    <a:pt x="138616" y="71011"/>
                    <a:pt x="188217" y="36746"/>
                  </a:cubicBezTo>
                  <a:cubicBezTo>
                    <a:pt x="225337" y="11098"/>
                    <a:pt x="254813" y="39440"/>
                    <a:pt x="279800" y="26683"/>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A4F3F4B-D355-2E61-4F33-98DA1A8399D7}"/>
              </a:ext>
            </a:extLst>
          </p:cNvPr>
          <p:cNvGrpSpPr/>
          <p:nvPr/>
        </p:nvGrpSpPr>
        <p:grpSpPr>
          <a:xfrm>
            <a:off x="63752" y="1846305"/>
            <a:ext cx="2088330" cy="3848082"/>
            <a:chOff x="831995" y="514878"/>
            <a:chExt cx="2088330" cy="3848082"/>
          </a:xfrm>
        </p:grpSpPr>
        <p:grpSp>
          <p:nvGrpSpPr>
            <p:cNvPr id="4" name="Group 3">
              <a:extLst>
                <a:ext uri="{FF2B5EF4-FFF2-40B4-BE49-F238E27FC236}">
                  <a16:creationId xmlns:a16="http://schemas.microsoft.com/office/drawing/2014/main" id="{85147FF0-3B60-21C7-C73F-AB14B3E6191E}"/>
                </a:ext>
              </a:extLst>
            </p:cNvPr>
            <p:cNvGrpSpPr/>
            <p:nvPr/>
          </p:nvGrpSpPr>
          <p:grpSpPr>
            <a:xfrm>
              <a:off x="831995" y="514878"/>
              <a:ext cx="2088330" cy="3848082"/>
              <a:chOff x="713250" y="1438934"/>
              <a:chExt cx="1633082" cy="3069300"/>
            </a:xfrm>
          </p:grpSpPr>
          <p:sp>
            <p:nvSpPr>
              <p:cNvPr id="5" name="Google Shape;1305;p65">
                <a:extLst>
                  <a:ext uri="{FF2B5EF4-FFF2-40B4-BE49-F238E27FC236}">
                    <a16:creationId xmlns:a16="http://schemas.microsoft.com/office/drawing/2014/main" id="{19D69905-0692-7FDA-AC87-EEBB3232973A}"/>
                  </a:ext>
                </a:extLst>
              </p:cNvPr>
              <p:cNvSpPr/>
              <p:nvPr/>
            </p:nvSpPr>
            <p:spPr>
              <a:xfrm rot="5400000">
                <a:off x="-4859" y="2157043"/>
                <a:ext cx="3069300" cy="1633082"/>
              </a:xfrm>
              <a:prstGeom prst="roundRect">
                <a:avLst>
                  <a:gd name="adj" fmla="val 147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screenshot of a computer&#10;&#10;Description automatically generated">
                <a:extLst>
                  <a:ext uri="{FF2B5EF4-FFF2-40B4-BE49-F238E27FC236}">
                    <a16:creationId xmlns:a16="http://schemas.microsoft.com/office/drawing/2014/main" id="{89BB7EF1-0E2F-BDBD-9E38-5B30A6F98877}"/>
                  </a:ext>
                </a:extLst>
              </p:cNvPr>
              <p:cNvPicPr>
                <a:picLocks noChangeAspect="1"/>
              </p:cNvPicPr>
              <p:nvPr/>
            </p:nvPicPr>
            <p:blipFill rotWithShape="1">
              <a:blip r:embed="rId3">
                <a:extLst>
                  <a:ext uri="{28A0092B-C50C-407E-A947-70E740481C1C}">
                    <a14:useLocalDpi xmlns:a14="http://schemas.microsoft.com/office/drawing/2010/main" val="0"/>
                  </a:ext>
                </a:extLst>
              </a:blip>
              <a:srcRect l="5098" r="2959"/>
              <a:stretch/>
            </p:blipFill>
            <p:spPr bwMode="auto">
              <a:xfrm>
                <a:off x="760020" y="1596494"/>
                <a:ext cx="1539541" cy="2754180"/>
              </a:xfrm>
              <a:prstGeom prst="rect">
                <a:avLst/>
              </a:prstGeom>
              <a:ln>
                <a:noFill/>
              </a:ln>
              <a:effectLst>
                <a:softEdge rad="12700"/>
              </a:effectLst>
              <a:extLst>
                <a:ext uri="{53640926-AAD7-44D8-BBD7-CCE9431645EC}">
                  <a14:shadowObscured xmlns:a14="http://schemas.microsoft.com/office/drawing/2010/main"/>
                </a:ext>
              </a:extLst>
            </p:spPr>
          </p:pic>
        </p:grpSp>
        <p:sp>
          <p:nvSpPr>
            <p:cNvPr id="7" name="Google Shape;1808;p72">
              <a:extLst>
                <a:ext uri="{FF2B5EF4-FFF2-40B4-BE49-F238E27FC236}">
                  <a16:creationId xmlns:a16="http://schemas.microsoft.com/office/drawing/2014/main" id="{1E783FE0-8D74-E704-A243-E48902B86E9E}"/>
                </a:ext>
              </a:extLst>
            </p:cNvPr>
            <p:cNvSpPr/>
            <p:nvPr/>
          </p:nvSpPr>
          <p:spPr>
            <a:xfrm>
              <a:off x="1313356" y="2704200"/>
              <a:ext cx="1058784" cy="286649"/>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descr="A group of colorful lines&#10;&#10;Description automatically generated with medium confidence">
            <a:extLst>
              <a:ext uri="{FF2B5EF4-FFF2-40B4-BE49-F238E27FC236}">
                <a16:creationId xmlns:a16="http://schemas.microsoft.com/office/drawing/2014/main" id="{E60EC8C2-8967-1324-3D46-FB767B4239C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4105" y="514878"/>
            <a:ext cx="6436143" cy="3255468"/>
          </a:xfrm>
          <a:prstGeom prst="rect">
            <a:avLst/>
          </a:prstGeom>
          <a:noFill/>
          <a:ln>
            <a:noFill/>
          </a:ln>
        </p:spPr>
      </p:pic>
      <p:pic>
        <p:nvPicPr>
          <p:cNvPr id="10" name="Picture 9">
            <a:extLst>
              <a:ext uri="{FF2B5EF4-FFF2-40B4-BE49-F238E27FC236}">
                <a16:creationId xmlns:a16="http://schemas.microsoft.com/office/drawing/2014/main" id="{18220698-B849-D63E-97BE-D3AA07890F3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59036" y="3967884"/>
            <a:ext cx="5784769" cy="2801216"/>
          </a:xfrm>
          <a:prstGeom prst="rect">
            <a:avLst/>
          </a:prstGeom>
          <a:noFill/>
          <a:ln>
            <a:noFill/>
          </a:ln>
        </p:spPr>
      </p:pic>
    </p:spTree>
    <p:extLst>
      <p:ext uri="{BB962C8B-B14F-4D97-AF65-F5344CB8AC3E}">
        <p14:creationId xmlns:p14="http://schemas.microsoft.com/office/powerpoint/2010/main" val="135421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50" y="84291"/>
            <a:ext cx="7717500" cy="826800"/>
          </a:xfrm>
        </p:spPr>
        <p:txBody>
          <a:bodyPr>
            <a:normAutofit/>
          </a:bodyPr>
          <a:lstStyle/>
          <a:p>
            <a:pPr algn="ctr"/>
            <a:r>
              <a:rPr lang="el-GR" sz="3500" dirty="0"/>
              <a:t>Επίδειξη Συνεδρίας</a:t>
            </a:r>
          </a:p>
        </p:txBody>
      </p:sp>
      <p:pic>
        <p:nvPicPr>
          <p:cNvPr id="6" name="Online Media 5" title="Advanced IoT monitoring system of muscle fatigue using sEMG, Arduino">
            <a:hlinkClick r:id="" action="ppaction://media"/>
            <a:extLst>
              <a:ext uri="{FF2B5EF4-FFF2-40B4-BE49-F238E27FC236}">
                <a16:creationId xmlns:a16="http://schemas.microsoft.com/office/drawing/2014/main" id="{BA17CB60-5F7A-2B85-5824-94B986A22DBF}"/>
              </a:ext>
            </a:extLst>
          </p:cNvPr>
          <p:cNvPicPr>
            <a:picLocks noRot="1" noChangeAspect="1"/>
          </p:cNvPicPr>
          <p:nvPr>
            <a:videoFile r:link="rId1"/>
          </p:nvPr>
        </p:nvPicPr>
        <p:blipFill>
          <a:blip r:embed="rId4"/>
          <a:stretch>
            <a:fillRect/>
          </a:stretch>
        </p:blipFill>
        <p:spPr>
          <a:xfrm>
            <a:off x="1568425" y="1510196"/>
            <a:ext cx="6296534" cy="3557104"/>
          </a:xfrm>
          <a:prstGeom prst="rect">
            <a:avLst/>
          </a:prstGeom>
        </p:spPr>
      </p:pic>
      <p:sp>
        <p:nvSpPr>
          <p:cNvPr id="13" name="Subtitle 19">
            <a:extLst>
              <a:ext uri="{FF2B5EF4-FFF2-40B4-BE49-F238E27FC236}">
                <a16:creationId xmlns:a16="http://schemas.microsoft.com/office/drawing/2014/main" id="{EA9025E2-94F2-0B9D-63CA-7CF374270300}"/>
              </a:ext>
            </a:extLst>
          </p:cNvPr>
          <p:cNvSpPr txBox="1">
            <a:spLocks/>
          </p:cNvSpPr>
          <p:nvPr/>
        </p:nvSpPr>
        <p:spPr>
          <a:xfrm>
            <a:off x="5158010" y="5472040"/>
            <a:ext cx="2842990" cy="1017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buFont typeface="Wingdings" panose="05000000000000000000" pitchFamily="2" charset="2"/>
              <a:buChar char="ü"/>
            </a:pPr>
            <a:r>
              <a:rPr lang="el-GR" kern="0" dirty="0"/>
              <a:t>Βάρος 11</a:t>
            </a:r>
            <a:r>
              <a:rPr lang="en-US" kern="0" dirty="0"/>
              <a:t>kg</a:t>
            </a:r>
            <a:endParaRPr lang="el-GR" kern="0" dirty="0"/>
          </a:p>
          <a:p>
            <a:pPr algn="l" defTabSz="914400">
              <a:buFont typeface="Wingdings" panose="05000000000000000000" pitchFamily="2" charset="2"/>
              <a:buChar char="ü"/>
            </a:pPr>
            <a:r>
              <a:rPr lang="el-GR" kern="0" dirty="0"/>
              <a:t>Διάρκεια </a:t>
            </a:r>
            <a:r>
              <a:rPr lang="en-US" kern="0" dirty="0"/>
              <a:t>70 sec</a:t>
            </a:r>
            <a:endParaRPr lang="el-GR"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99C3E65-4C1B-E71F-EE78-ACD89DAFAA75}"/>
              </a:ext>
            </a:extLst>
          </p:cNvPr>
          <p:cNvGrpSpPr/>
          <p:nvPr/>
        </p:nvGrpSpPr>
        <p:grpSpPr>
          <a:xfrm>
            <a:off x="378587" y="256537"/>
            <a:ext cx="1953802" cy="3541290"/>
            <a:chOff x="831995" y="514878"/>
            <a:chExt cx="2088330" cy="3848082"/>
          </a:xfrm>
        </p:grpSpPr>
        <p:grpSp>
          <p:nvGrpSpPr>
            <p:cNvPr id="8" name="Group 7">
              <a:extLst>
                <a:ext uri="{FF2B5EF4-FFF2-40B4-BE49-F238E27FC236}">
                  <a16:creationId xmlns:a16="http://schemas.microsoft.com/office/drawing/2014/main" id="{DA8C60F2-EFEF-E626-EDE5-A58A923C7D9B}"/>
                </a:ext>
              </a:extLst>
            </p:cNvPr>
            <p:cNvGrpSpPr/>
            <p:nvPr/>
          </p:nvGrpSpPr>
          <p:grpSpPr>
            <a:xfrm>
              <a:off x="831995" y="514878"/>
              <a:ext cx="2088330" cy="3848082"/>
              <a:chOff x="713250" y="1438934"/>
              <a:chExt cx="1633082" cy="3069300"/>
            </a:xfrm>
          </p:grpSpPr>
          <p:sp>
            <p:nvSpPr>
              <p:cNvPr id="10" name="Google Shape;1305;p65">
                <a:extLst>
                  <a:ext uri="{FF2B5EF4-FFF2-40B4-BE49-F238E27FC236}">
                    <a16:creationId xmlns:a16="http://schemas.microsoft.com/office/drawing/2014/main" id="{C48AE3D1-BB25-A211-F824-B13A7A1B615C}"/>
                  </a:ext>
                </a:extLst>
              </p:cNvPr>
              <p:cNvSpPr/>
              <p:nvPr/>
            </p:nvSpPr>
            <p:spPr>
              <a:xfrm rot="5400000">
                <a:off x="-4859" y="2157043"/>
                <a:ext cx="3069300" cy="1633082"/>
              </a:xfrm>
              <a:prstGeom prst="roundRect">
                <a:avLst>
                  <a:gd name="adj" fmla="val 147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descr="A screenshot of a computer&#10;&#10;Description automatically generated">
                <a:extLst>
                  <a:ext uri="{FF2B5EF4-FFF2-40B4-BE49-F238E27FC236}">
                    <a16:creationId xmlns:a16="http://schemas.microsoft.com/office/drawing/2014/main" id="{215F423A-15C9-4760-A751-8514BCFCA08E}"/>
                  </a:ext>
                </a:extLst>
              </p:cNvPr>
              <p:cNvPicPr>
                <a:picLocks noChangeAspect="1"/>
              </p:cNvPicPr>
              <p:nvPr/>
            </p:nvPicPr>
            <p:blipFill rotWithShape="1">
              <a:blip r:embed="rId2">
                <a:extLst>
                  <a:ext uri="{28A0092B-C50C-407E-A947-70E740481C1C}">
                    <a14:useLocalDpi xmlns:a14="http://schemas.microsoft.com/office/drawing/2010/main" val="0"/>
                  </a:ext>
                </a:extLst>
              </a:blip>
              <a:srcRect l="5098" r="2959"/>
              <a:stretch/>
            </p:blipFill>
            <p:spPr bwMode="auto">
              <a:xfrm>
                <a:off x="760020" y="1596494"/>
                <a:ext cx="1539541" cy="2754180"/>
              </a:xfrm>
              <a:prstGeom prst="rect">
                <a:avLst/>
              </a:prstGeom>
              <a:ln>
                <a:noFill/>
              </a:ln>
              <a:effectLst>
                <a:softEdge rad="12700"/>
              </a:effectLst>
              <a:extLst>
                <a:ext uri="{53640926-AAD7-44D8-BBD7-CCE9431645EC}">
                  <a14:shadowObscured xmlns:a14="http://schemas.microsoft.com/office/drawing/2010/main"/>
                </a:ext>
              </a:extLst>
            </p:spPr>
          </p:pic>
        </p:grpSp>
        <p:sp>
          <p:nvSpPr>
            <p:cNvPr id="9" name="Google Shape;1808;p72">
              <a:extLst>
                <a:ext uri="{FF2B5EF4-FFF2-40B4-BE49-F238E27FC236}">
                  <a16:creationId xmlns:a16="http://schemas.microsoft.com/office/drawing/2014/main" id="{2DE02E6E-B6EB-6D9B-38D5-BF9D03362ACC}"/>
                </a:ext>
              </a:extLst>
            </p:cNvPr>
            <p:cNvSpPr/>
            <p:nvPr/>
          </p:nvSpPr>
          <p:spPr>
            <a:xfrm>
              <a:off x="1302245" y="3123300"/>
              <a:ext cx="1058784" cy="286649"/>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Subtitle 19">
            <a:extLst>
              <a:ext uri="{FF2B5EF4-FFF2-40B4-BE49-F238E27FC236}">
                <a16:creationId xmlns:a16="http://schemas.microsoft.com/office/drawing/2014/main" id="{A47CF642-259F-483E-9F17-DE002650B480}"/>
              </a:ext>
            </a:extLst>
          </p:cNvPr>
          <p:cNvSpPr txBox="1">
            <a:spLocks/>
          </p:cNvSpPr>
          <p:nvPr/>
        </p:nvSpPr>
        <p:spPr>
          <a:xfrm>
            <a:off x="2506920" y="146051"/>
            <a:ext cx="4099976" cy="1364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buFont typeface="Wingdings" panose="05000000000000000000" pitchFamily="2" charset="2"/>
              <a:buChar char="ü"/>
            </a:pPr>
            <a:r>
              <a:rPr lang="el-GR" sz="1600" kern="0" dirty="0"/>
              <a:t>Αναζήτηση με βάση όνομα, επώνυμο</a:t>
            </a:r>
          </a:p>
          <a:p>
            <a:pPr algn="l" defTabSz="914400">
              <a:buFont typeface="Wingdings" panose="05000000000000000000" pitchFamily="2" charset="2"/>
              <a:buChar char="ü"/>
            </a:pPr>
            <a:r>
              <a:rPr lang="el-GR" sz="1600" kern="0" dirty="0"/>
              <a:t>Επιλογή ημερομηνίας συνεδρίας</a:t>
            </a:r>
          </a:p>
          <a:p>
            <a:pPr algn="l" defTabSz="914400">
              <a:buFont typeface="Wingdings" panose="05000000000000000000" pitchFamily="2" charset="2"/>
              <a:buChar char="ü"/>
            </a:pPr>
            <a:r>
              <a:rPr lang="el-GR" sz="1600" kern="0" dirty="0"/>
              <a:t>Οπτικοποίηση Αποτελεσμάτων</a:t>
            </a:r>
          </a:p>
        </p:txBody>
      </p:sp>
      <p:grpSp>
        <p:nvGrpSpPr>
          <p:cNvPr id="23" name="Group 22">
            <a:extLst>
              <a:ext uri="{FF2B5EF4-FFF2-40B4-BE49-F238E27FC236}">
                <a16:creationId xmlns:a16="http://schemas.microsoft.com/office/drawing/2014/main" id="{87BAA2D2-9D3F-F85F-67FD-3776EB287902}"/>
              </a:ext>
            </a:extLst>
          </p:cNvPr>
          <p:cNvGrpSpPr/>
          <p:nvPr/>
        </p:nvGrpSpPr>
        <p:grpSpPr>
          <a:xfrm>
            <a:off x="2506920" y="1609549"/>
            <a:ext cx="1953802" cy="3541290"/>
            <a:chOff x="6655568" y="1612909"/>
            <a:chExt cx="2088330" cy="3848082"/>
          </a:xfrm>
        </p:grpSpPr>
        <p:sp>
          <p:nvSpPr>
            <p:cNvPr id="21" name="Google Shape;1305;p65">
              <a:extLst>
                <a:ext uri="{FF2B5EF4-FFF2-40B4-BE49-F238E27FC236}">
                  <a16:creationId xmlns:a16="http://schemas.microsoft.com/office/drawing/2014/main" id="{FB6550C1-FDBE-851A-90B8-8B7585111AE0}"/>
                </a:ext>
              </a:extLst>
            </p:cNvPr>
            <p:cNvSpPr/>
            <p:nvPr/>
          </p:nvSpPr>
          <p:spPr>
            <a:xfrm rot="5400000">
              <a:off x="5775692" y="2492785"/>
              <a:ext cx="3848082" cy="2088330"/>
            </a:xfrm>
            <a:prstGeom prst="roundRect">
              <a:avLst>
                <a:gd name="adj" fmla="val 147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descr="A screenshot of a search box&#10;&#10;Description automatically generated">
              <a:extLst>
                <a:ext uri="{FF2B5EF4-FFF2-40B4-BE49-F238E27FC236}">
                  <a16:creationId xmlns:a16="http://schemas.microsoft.com/office/drawing/2014/main" id="{C3014C62-7F7A-5428-AF01-57861250E75E}"/>
                </a:ext>
              </a:extLst>
            </p:cNvPr>
            <p:cNvPicPr>
              <a:picLocks noChangeAspect="1"/>
            </p:cNvPicPr>
            <p:nvPr/>
          </p:nvPicPr>
          <p:blipFill rotWithShape="1">
            <a:blip r:embed="rId3"/>
            <a:srcRect b="5341"/>
            <a:stretch/>
          </p:blipFill>
          <p:spPr>
            <a:xfrm>
              <a:off x="6790095" y="1895981"/>
              <a:ext cx="1819275" cy="3281937"/>
            </a:xfrm>
            <a:prstGeom prst="rect">
              <a:avLst/>
            </a:prstGeom>
            <a:effectLst>
              <a:softEdge rad="25400"/>
            </a:effectLst>
          </p:spPr>
        </p:pic>
      </p:grpSp>
      <p:grpSp>
        <p:nvGrpSpPr>
          <p:cNvPr id="31" name="Group 30">
            <a:extLst>
              <a:ext uri="{FF2B5EF4-FFF2-40B4-BE49-F238E27FC236}">
                <a16:creationId xmlns:a16="http://schemas.microsoft.com/office/drawing/2014/main" id="{701E0E44-B462-DBF8-E0DA-315550FC3C08}"/>
              </a:ext>
            </a:extLst>
          </p:cNvPr>
          <p:cNvGrpSpPr/>
          <p:nvPr/>
        </p:nvGrpSpPr>
        <p:grpSpPr>
          <a:xfrm>
            <a:off x="4635253" y="1983041"/>
            <a:ext cx="2088330" cy="3848082"/>
            <a:chOff x="4777037" y="1983041"/>
            <a:chExt cx="2088330" cy="3848082"/>
          </a:xfrm>
        </p:grpSpPr>
        <p:sp>
          <p:nvSpPr>
            <p:cNvPr id="28" name="Google Shape;1305;p65">
              <a:extLst>
                <a:ext uri="{FF2B5EF4-FFF2-40B4-BE49-F238E27FC236}">
                  <a16:creationId xmlns:a16="http://schemas.microsoft.com/office/drawing/2014/main" id="{5E6EFC1D-182D-54A6-8789-1E640BF50F45}"/>
                </a:ext>
              </a:extLst>
            </p:cNvPr>
            <p:cNvSpPr/>
            <p:nvPr/>
          </p:nvSpPr>
          <p:spPr>
            <a:xfrm rot="5400000">
              <a:off x="3897161" y="2862917"/>
              <a:ext cx="3848082" cy="2088330"/>
            </a:xfrm>
            <a:prstGeom prst="roundRect">
              <a:avLst>
                <a:gd name="adj" fmla="val 147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0" name="Picture 29" descr="A screenshot of a graph&#10;&#10;Description automatically generated">
              <a:extLst>
                <a:ext uri="{FF2B5EF4-FFF2-40B4-BE49-F238E27FC236}">
                  <a16:creationId xmlns:a16="http://schemas.microsoft.com/office/drawing/2014/main" id="{5EC8CB18-8419-A478-4B8E-C2EEDB895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303" y="2180578"/>
              <a:ext cx="1915797" cy="3463843"/>
            </a:xfrm>
            <a:prstGeom prst="rect">
              <a:avLst/>
            </a:prstGeom>
          </p:spPr>
        </p:pic>
      </p:grpSp>
      <p:grpSp>
        <p:nvGrpSpPr>
          <p:cNvPr id="37" name="Group 36">
            <a:extLst>
              <a:ext uri="{FF2B5EF4-FFF2-40B4-BE49-F238E27FC236}">
                <a16:creationId xmlns:a16="http://schemas.microsoft.com/office/drawing/2014/main" id="{9F3B6155-3702-BFC7-709F-BE0A9F74A267}"/>
              </a:ext>
            </a:extLst>
          </p:cNvPr>
          <p:cNvGrpSpPr/>
          <p:nvPr/>
        </p:nvGrpSpPr>
        <p:grpSpPr>
          <a:xfrm>
            <a:off x="6894656" y="2864960"/>
            <a:ext cx="2088330" cy="3848082"/>
            <a:chOff x="6951633" y="3008284"/>
            <a:chExt cx="2088330" cy="3848082"/>
          </a:xfrm>
        </p:grpSpPr>
        <p:sp>
          <p:nvSpPr>
            <p:cNvPr id="33" name="Google Shape;1305;p65">
              <a:extLst>
                <a:ext uri="{FF2B5EF4-FFF2-40B4-BE49-F238E27FC236}">
                  <a16:creationId xmlns:a16="http://schemas.microsoft.com/office/drawing/2014/main" id="{C10C33E9-E018-01C1-788B-13A513834215}"/>
                </a:ext>
              </a:extLst>
            </p:cNvPr>
            <p:cNvSpPr/>
            <p:nvPr/>
          </p:nvSpPr>
          <p:spPr>
            <a:xfrm rot="5400000">
              <a:off x="6071757" y="3888160"/>
              <a:ext cx="3848082" cy="2088330"/>
            </a:xfrm>
            <a:prstGeom prst="roundRect">
              <a:avLst>
                <a:gd name="adj" fmla="val 147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6" name="Picture 35">
              <a:extLst>
                <a:ext uri="{FF2B5EF4-FFF2-40B4-BE49-F238E27FC236}">
                  <a16:creationId xmlns:a16="http://schemas.microsoft.com/office/drawing/2014/main" id="{34FE2908-4C47-BE30-A99D-BF99A16A0807}"/>
                </a:ext>
              </a:extLst>
            </p:cNvPr>
            <p:cNvPicPr>
              <a:picLocks noChangeAspect="1"/>
            </p:cNvPicPr>
            <p:nvPr/>
          </p:nvPicPr>
          <p:blipFill>
            <a:blip r:embed="rId5"/>
            <a:stretch>
              <a:fillRect/>
            </a:stretch>
          </p:blipFill>
          <p:spPr>
            <a:xfrm>
              <a:off x="7026153" y="3380194"/>
              <a:ext cx="1956833" cy="3211091"/>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graph of a graph&#10;&#10;Description automatically generated with medium confidence">
            <a:extLst>
              <a:ext uri="{FF2B5EF4-FFF2-40B4-BE49-F238E27FC236}">
                <a16:creationId xmlns:a16="http://schemas.microsoft.com/office/drawing/2014/main" id="{850464CD-EB7E-3C21-7EA4-AAFC1561797F}"/>
              </a:ext>
            </a:extLst>
          </p:cNvPr>
          <p:cNvPicPr>
            <a:picLocks noChangeAspect="1"/>
          </p:cNvPicPr>
          <p:nvPr/>
        </p:nvPicPr>
        <p:blipFill>
          <a:blip r:embed="rId3"/>
          <a:stretch>
            <a:fillRect/>
          </a:stretch>
        </p:blipFill>
        <p:spPr>
          <a:xfrm>
            <a:off x="728345" y="1175068"/>
            <a:ext cx="4110355" cy="2729865"/>
          </a:xfrm>
          <a:prstGeom prst="rect">
            <a:avLst/>
          </a:prstGeom>
          <a:effectLst>
            <a:softEdge rad="12700"/>
          </a:effectLst>
        </p:spPr>
      </p:pic>
      <p:sp>
        <p:nvSpPr>
          <p:cNvPr id="2" name="Title 1"/>
          <p:cNvSpPr>
            <a:spLocks noGrp="1"/>
          </p:cNvSpPr>
          <p:nvPr>
            <p:ph type="ctrTitle"/>
          </p:nvPr>
        </p:nvSpPr>
        <p:spPr>
          <a:xfrm>
            <a:off x="713250" y="318437"/>
            <a:ext cx="7717500" cy="826800"/>
          </a:xfrm>
        </p:spPr>
        <p:txBody>
          <a:bodyPr>
            <a:normAutofit/>
          </a:bodyPr>
          <a:lstStyle/>
          <a:p>
            <a:r>
              <a:rPr lang="el-GR" dirty="0"/>
              <a:t>Ανάλυση Αποτελεσμάτων</a:t>
            </a:r>
            <a:endParaRPr dirty="0"/>
          </a:p>
        </p:txBody>
      </p:sp>
      <p:sp>
        <p:nvSpPr>
          <p:cNvPr id="3" name="Content Placeholder 2"/>
          <p:cNvSpPr>
            <a:spLocks noGrp="1"/>
          </p:cNvSpPr>
          <p:nvPr>
            <p:ph idx="4294967295"/>
          </p:nvPr>
        </p:nvSpPr>
        <p:spPr>
          <a:xfrm>
            <a:off x="543877" y="3934764"/>
            <a:ext cx="4396423" cy="652174"/>
          </a:xfrm>
        </p:spPr>
        <p:txBody>
          <a:bodyPr/>
          <a:lstStyle/>
          <a:p>
            <a:pPr>
              <a:buFont typeface="Wingdings" panose="05000000000000000000" pitchFamily="2" charset="2"/>
              <a:buChar char="ü"/>
            </a:pPr>
            <a:r>
              <a:rPr lang="el-GR" dirty="0"/>
              <a:t>Κλίση γραμμικής παλινδρόμησης -</a:t>
            </a:r>
            <a:r>
              <a:rPr lang="en-US" dirty="0"/>
              <a:t>0.08524 Hz/sec </a:t>
            </a:r>
            <a:r>
              <a:rPr lang="el-GR" dirty="0"/>
              <a:t>για ΜΣ</a:t>
            </a:r>
            <a:r>
              <a:rPr lang="en-US" dirty="0"/>
              <a:t> </a:t>
            </a:r>
            <a:r>
              <a:rPr lang="el-GR" dirty="0"/>
              <a:t>και </a:t>
            </a:r>
            <a:r>
              <a:rPr lang="en-US" dirty="0"/>
              <a:t>-0.06769 Hz/sec </a:t>
            </a:r>
            <a:r>
              <a:rPr lang="el-GR" dirty="0"/>
              <a:t>για ΔΜΣ</a:t>
            </a:r>
          </a:p>
        </p:txBody>
      </p:sp>
      <p:pic>
        <p:nvPicPr>
          <p:cNvPr id="4" name="Picture 3" descr="A group of graphs showing different values&#10;&#10;Description automatically generated">
            <a:extLst>
              <a:ext uri="{FF2B5EF4-FFF2-40B4-BE49-F238E27FC236}">
                <a16:creationId xmlns:a16="http://schemas.microsoft.com/office/drawing/2014/main" id="{1F3DED60-1F11-73DF-5072-7A6CF9DE7FB7}"/>
              </a:ext>
            </a:extLst>
          </p:cNvPr>
          <p:cNvPicPr>
            <a:picLocks noChangeAspect="1"/>
          </p:cNvPicPr>
          <p:nvPr/>
        </p:nvPicPr>
        <p:blipFill rotWithShape="1">
          <a:blip r:embed="rId4"/>
          <a:srcRect t="48655" b="27306"/>
          <a:stretch/>
        </p:blipFill>
        <p:spPr>
          <a:xfrm>
            <a:off x="376800" y="4984432"/>
            <a:ext cx="4067175" cy="965200"/>
          </a:xfrm>
          <a:prstGeom prst="rect">
            <a:avLst/>
          </a:prstGeom>
          <a:effectLst>
            <a:softEdge rad="12700"/>
          </a:effectLst>
        </p:spPr>
      </p:pic>
      <p:pic>
        <p:nvPicPr>
          <p:cNvPr id="5" name="Picture 4" descr="A graph showing a line&#10;&#10;Description automatically generated with medium confidence">
            <a:extLst>
              <a:ext uri="{FF2B5EF4-FFF2-40B4-BE49-F238E27FC236}">
                <a16:creationId xmlns:a16="http://schemas.microsoft.com/office/drawing/2014/main" id="{3534CFD0-19B8-698F-6C94-F7F8E9499F48}"/>
              </a:ext>
            </a:extLst>
          </p:cNvPr>
          <p:cNvPicPr>
            <a:picLocks noChangeAspect="1"/>
          </p:cNvPicPr>
          <p:nvPr/>
        </p:nvPicPr>
        <p:blipFill>
          <a:blip r:embed="rId5"/>
          <a:stretch>
            <a:fillRect/>
          </a:stretch>
        </p:blipFill>
        <p:spPr>
          <a:xfrm>
            <a:off x="5233425" y="1594485"/>
            <a:ext cx="3733800" cy="1834515"/>
          </a:xfrm>
          <a:prstGeom prst="rect">
            <a:avLst/>
          </a:prstGeom>
          <a:effectLst>
            <a:softEdge rad="12700"/>
          </a:effectLst>
        </p:spPr>
      </p:pic>
      <p:pic>
        <p:nvPicPr>
          <p:cNvPr id="7" name="Picture 6" descr="A graph with orange lines and purple lines&#10;&#10;Description automatically generated">
            <a:extLst>
              <a:ext uri="{FF2B5EF4-FFF2-40B4-BE49-F238E27FC236}">
                <a16:creationId xmlns:a16="http://schemas.microsoft.com/office/drawing/2014/main" id="{E20AE0D0-37D8-BDAD-26BE-0AD9FF0E82EB}"/>
              </a:ext>
            </a:extLst>
          </p:cNvPr>
          <p:cNvPicPr>
            <a:picLocks noChangeAspect="1"/>
          </p:cNvPicPr>
          <p:nvPr/>
        </p:nvPicPr>
        <p:blipFill rotWithShape="1">
          <a:blip r:embed="rId6"/>
          <a:srcRect r="1174"/>
          <a:stretch/>
        </p:blipFill>
        <p:spPr bwMode="auto">
          <a:xfrm>
            <a:off x="5042290" y="4185216"/>
            <a:ext cx="3924935" cy="1952625"/>
          </a:xfrm>
          <a:prstGeom prst="rect">
            <a:avLst/>
          </a:prstGeom>
          <a:ln>
            <a:noFill/>
          </a:ln>
          <a:effectLst>
            <a:softEdge rad="12700"/>
          </a:effectLst>
          <a:extLst>
            <a:ext uri="{53640926-AAD7-44D8-BBD7-CCE9431645EC}">
              <a14:shadowObscured xmlns:a14="http://schemas.microsoft.com/office/drawing/2010/main"/>
            </a:ext>
          </a:extLst>
        </p:spPr>
      </p:pic>
      <p:sp>
        <p:nvSpPr>
          <p:cNvPr id="8" name="Content Placeholder 2">
            <a:extLst>
              <a:ext uri="{FF2B5EF4-FFF2-40B4-BE49-F238E27FC236}">
                <a16:creationId xmlns:a16="http://schemas.microsoft.com/office/drawing/2014/main" id="{4AE556E5-119F-9367-CF18-5A1EFF455384}"/>
              </a:ext>
            </a:extLst>
          </p:cNvPr>
          <p:cNvSpPr txBox="1">
            <a:spLocks/>
          </p:cNvSpPr>
          <p:nvPr/>
        </p:nvSpPr>
        <p:spPr>
          <a:xfrm>
            <a:off x="212175" y="5976550"/>
            <a:ext cx="4396423" cy="65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defTabSz="914400">
              <a:buFont typeface="Wingdings" panose="05000000000000000000" pitchFamily="2" charset="2"/>
              <a:buChar char="ü"/>
            </a:pPr>
            <a:r>
              <a:rPr lang="el-GR" kern="0" dirty="0"/>
              <a:t>Αύξηση του ΟΗΜΓ, προκαλώντας την ενεργοποίηση του αλγορίθμου Β</a:t>
            </a:r>
          </a:p>
        </p:txBody>
      </p:sp>
      <p:sp>
        <p:nvSpPr>
          <p:cNvPr id="9" name="Content Placeholder 2">
            <a:extLst>
              <a:ext uri="{FF2B5EF4-FFF2-40B4-BE49-F238E27FC236}">
                <a16:creationId xmlns:a16="http://schemas.microsoft.com/office/drawing/2014/main" id="{5C62FBF3-0F33-D34F-0F7C-15D7DDE0457D}"/>
              </a:ext>
            </a:extLst>
          </p:cNvPr>
          <p:cNvSpPr txBox="1">
            <a:spLocks/>
          </p:cNvSpPr>
          <p:nvPr/>
        </p:nvSpPr>
        <p:spPr>
          <a:xfrm>
            <a:off x="5233425" y="3423850"/>
            <a:ext cx="4101710" cy="65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defTabSz="914400">
              <a:buFont typeface="Wingdings" panose="05000000000000000000" pitchFamily="2" charset="2"/>
              <a:buChar char="ü"/>
            </a:pPr>
            <a:r>
              <a:rPr lang="el-GR" kern="0" dirty="0"/>
              <a:t>Επίπεδο κούρασης από 20% έως 30%, </a:t>
            </a:r>
          </a:p>
          <a:p>
            <a:pPr defTabSz="914400">
              <a:buFont typeface="Wingdings" panose="05000000000000000000" pitchFamily="2" charset="2"/>
              <a:buChar char="ü"/>
            </a:pPr>
            <a:r>
              <a:rPr lang="el-GR" kern="0" dirty="0"/>
              <a:t>Δύο απότομες πτώσεις στο 15%</a:t>
            </a:r>
          </a:p>
        </p:txBody>
      </p:sp>
      <p:sp>
        <p:nvSpPr>
          <p:cNvPr id="10" name="Content Placeholder 2">
            <a:extLst>
              <a:ext uri="{FF2B5EF4-FFF2-40B4-BE49-F238E27FC236}">
                <a16:creationId xmlns:a16="http://schemas.microsoft.com/office/drawing/2014/main" id="{2E2F6757-37C0-CE70-1754-6FDD21F2C194}"/>
              </a:ext>
            </a:extLst>
          </p:cNvPr>
          <p:cNvSpPr txBox="1">
            <a:spLocks/>
          </p:cNvSpPr>
          <p:nvPr/>
        </p:nvSpPr>
        <p:spPr>
          <a:xfrm>
            <a:off x="4940300" y="6128950"/>
            <a:ext cx="4396423" cy="65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defTabSz="914400">
              <a:buFont typeface="Wingdings" panose="05000000000000000000" pitchFamily="2" charset="2"/>
              <a:buChar char="ü"/>
            </a:pPr>
            <a:r>
              <a:rPr lang="el-GR" kern="0" dirty="0"/>
              <a:t>Απαραίτητη η χρήση της πολυωνυμικής προσαρμογής.</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4D80170-E8C3-6D18-49FA-90E95A8B1095}"/>
              </a:ext>
            </a:extLst>
          </p:cNvPr>
          <p:cNvSpPr>
            <a:spLocks noGrp="1"/>
          </p:cNvSpPr>
          <p:nvPr>
            <p:ph type="subTitle" idx="1"/>
          </p:nvPr>
        </p:nvSpPr>
        <p:spPr>
          <a:xfrm>
            <a:off x="1448240" y="1944677"/>
            <a:ext cx="4647376" cy="326189"/>
          </a:xfrm>
        </p:spPr>
        <p:txBody>
          <a:bodyPr/>
          <a:lstStyle/>
          <a:p>
            <a:pPr>
              <a:buFont typeface="Wingdings" panose="05000000000000000000" pitchFamily="2" charset="2"/>
              <a:buChar char="ü"/>
            </a:pPr>
            <a:r>
              <a:rPr lang="el-GR" dirty="0"/>
              <a:t>Πολλαπλά παρελκόμενα με τον αισθητήρα</a:t>
            </a:r>
          </a:p>
        </p:txBody>
      </p:sp>
      <p:sp>
        <p:nvSpPr>
          <p:cNvPr id="5" name="Subtitle 4">
            <a:extLst>
              <a:ext uri="{FF2B5EF4-FFF2-40B4-BE49-F238E27FC236}">
                <a16:creationId xmlns:a16="http://schemas.microsoft.com/office/drawing/2014/main" id="{8ADA3883-8273-6AB1-AF58-62CFA8AEC61C}"/>
              </a:ext>
            </a:extLst>
          </p:cNvPr>
          <p:cNvSpPr>
            <a:spLocks noGrp="1"/>
          </p:cNvSpPr>
          <p:nvPr>
            <p:ph type="subTitle" idx="2"/>
          </p:nvPr>
        </p:nvSpPr>
        <p:spPr>
          <a:xfrm>
            <a:off x="1257300" y="1494467"/>
            <a:ext cx="4838260" cy="516400"/>
          </a:xfrm>
        </p:spPr>
        <p:txBody>
          <a:bodyPr/>
          <a:lstStyle/>
          <a:p>
            <a:r>
              <a:rPr lang="el-GR" dirty="0"/>
              <a:t>Προβλήματα γείωσης του </a:t>
            </a:r>
            <a:r>
              <a:rPr lang="en-US" dirty="0" err="1"/>
              <a:t>Myoware</a:t>
            </a:r>
            <a:r>
              <a:rPr lang="en-US" dirty="0"/>
              <a:t> 2.0</a:t>
            </a:r>
            <a:endParaRPr lang="el-GR" dirty="0"/>
          </a:p>
        </p:txBody>
      </p:sp>
      <p:sp>
        <p:nvSpPr>
          <p:cNvPr id="3" name="Title 2">
            <a:extLst>
              <a:ext uri="{FF2B5EF4-FFF2-40B4-BE49-F238E27FC236}">
                <a16:creationId xmlns:a16="http://schemas.microsoft.com/office/drawing/2014/main" id="{14F62D24-ADFC-8BF5-14A6-0D6F342E532F}"/>
              </a:ext>
            </a:extLst>
          </p:cNvPr>
          <p:cNvSpPr>
            <a:spLocks noGrp="1"/>
          </p:cNvSpPr>
          <p:nvPr>
            <p:ph type="ctrTitle"/>
          </p:nvPr>
        </p:nvSpPr>
        <p:spPr>
          <a:xfrm>
            <a:off x="713250" y="443970"/>
            <a:ext cx="7717500" cy="826800"/>
          </a:xfrm>
        </p:spPr>
        <p:txBody>
          <a:bodyPr/>
          <a:lstStyle/>
          <a:p>
            <a:r>
              <a:rPr lang="el-GR" dirty="0"/>
              <a:t>Προβλήματα</a:t>
            </a:r>
          </a:p>
        </p:txBody>
      </p:sp>
      <p:sp>
        <p:nvSpPr>
          <p:cNvPr id="6" name="Subtitle 5">
            <a:extLst>
              <a:ext uri="{FF2B5EF4-FFF2-40B4-BE49-F238E27FC236}">
                <a16:creationId xmlns:a16="http://schemas.microsoft.com/office/drawing/2014/main" id="{F898D778-9FC3-E85A-F355-9C751B29833E}"/>
              </a:ext>
            </a:extLst>
          </p:cNvPr>
          <p:cNvSpPr>
            <a:spLocks noGrp="1"/>
          </p:cNvSpPr>
          <p:nvPr>
            <p:ph type="subTitle" idx="3"/>
          </p:nvPr>
        </p:nvSpPr>
        <p:spPr>
          <a:xfrm>
            <a:off x="1448184" y="2939949"/>
            <a:ext cx="4647376" cy="776400"/>
          </a:xfrm>
        </p:spPr>
        <p:txBody>
          <a:bodyPr/>
          <a:lstStyle/>
          <a:p>
            <a:pPr>
              <a:buFont typeface="Wingdings" panose="05000000000000000000" pitchFamily="2" charset="2"/>
              <a:buChar char="ü"/>
            </a:pPr>
            <a:r>
              <a:rPr lang="el-GR" dirty="0"/>
              <a:t>Πολλαπλά καλώδια </a:t>
            </a:r>
            <a:r>
              <a:rPr lang="en-US" dirty="0"/>
              <a:t>TRS-to-TRS</a:t>
            </a:r>
          </a:p>
          <a:p>
            <a:pPr>
              <a:buFont typeface="Wingdings" panose="05000000000000000000" pitchFamily="2" charset="2"/>
              <a:buChar char="ü"/>
            </a:pPr>
            <a:r>
              <a:rPr lang="en-US" dirty="0"/>
              <a:t>USB isolator</a:t>
            </a:r>
            <a:r>
              <a:rPr lang="el-GR" dirty="0"/>
              <a:t> δεν βοήθησε</a:t>
            </a:r>
          </a:p>
        </p:txBody>
      </p:sp>
      <p:sp>
        <p:nvSpPr>
          <p:cNvPr id="7" name="Subtitle 6">
            <a:extLst>
              <a:ext uri="{FF2B5EF4-FFF2-40B4-BE49-F238E27FC236}">
                <a16:creationId xmlns:a16="http://schemas.microsoft.com/office/drawing/2014/main" id="{E12D3EEF-9D81-7774-6819-AB7EE43FA833}"/>
              </a:ext>
            </a:extLst>
          </p:cNvPr>
          <p:cNvSpPr>
            <a:spLocks noGrp="1"/>
          </p:cNvSpPr>
          <p:nvPr>
            <p:ph type="subTitle" idx="4"/>
          </p:nvPr>
        </p:nvSpPr>
        <p:spPr>
          <a:xfrm>
            <a:off x="1257300" y="2489738"/>
            <a:ext cx="4838204" cy="516400"/>
          </a:xfrm>
        </p:spPr>
        <p:txBody>
          <a:bodyPr/>
          <a:lstStyle/>
          <a:p>
            <a:r>
              <a:rPr lang="el-GR" dirty="0"/>
              <a:t>Προβλήματα Θορύβου</a:t>
            </a:r>
          </a:p>
        </p:txBody>
      </p:sp>
      <p:pic>
        <p:nvPicPr>
          <p:cNvPr id="10" name="Picture 9" descr="A screenshot of a graph&#10;&#10;Description automatically generated">
            <a:extLst>
              <a:ext uri="{FF2B5EF4-FFF2-40B4-BE49-F238E27FC236}">
                <a16:creationId xmlns:a16="http://schemas.microsoft.com/office/drawing/2014/main" id="{FAD4A60F-F899-2399-53D3-7694A5DAEEF0}"/>
              </a:ext>
            </a:extLst>
          </p:cNvPr>
          <p:cNvPicPr>
            <a:picLocks noChangeAspect="1"/>
          </p:cNvPicPr>
          <p:nvPr/>
        </p:nvPicPr>
        <p:blipFill>
          <a:blip r:embed="rId3"/>
          <a:stretch>
            <a:fillRect/>
          </a:stretch>
        </p:blipFill>
        <p:spPr>
          <a:xfrm>
            <a:off x="2525395" y="3851863"/>
            <a:ext cx="4726642" cy="2370322"/>
          </a:xfrm>
          <a:prstGeom prst="rect">
            <a:avLst/>
          </a:prstGeom>
        </p:spPr>
      </p:pic>
      <p:grpSp>
        <p:nvGrpSpPr>
          <p:cNvPr id="11" name="Google Shape;2484;p83">
            <a:extLst>
              <a:ext uri="{FF2B5EF4-FFF2-40B4-BE49-F238E27FC236}">
                <a16:creationId xmlns:a16="http://schemas.microsoft.com/office/drawing/2014/main" id="{53B82D7B-730D-C3F9-2495-40B8EE74DA2D}"/>
              </a:ext>
            </a:extLst>
          </p:cNvPr>
          <p:cNvGrpSpPr/>
          <p:nvPr/>
        </p:nvGrpSpPr>
        <p:grpSpPr>
          <a:xfrm>
            <a:off x="965236" y="1510001"/>
            <a:ext cx="304728" cy="420577"/>
            <a:chOff x="5083925" y="2066350"/>
            <a:chExt cx="28825" cy="41550"/>
          </a:xfrm>
          <a:solidFill>
            <a:schemeClr val="tx2">
              <a:lumMod val="40000"/>
              <a:lumOff val="60000"/>
            </a:schemeClr>
          </a:solidFill>
        </p:grpSpPr>
        <p:sp>
          <p:nvSpPr>
            <p:cNvPr id="12" name="Google Shape;2485;p83">
              <a:extLst>
                <a:ext uri="{FF2B5EF4-FFF2-40B4-BE49-F238E27FC236}">
                  <a16:creationId xmlns:a16="http://schemas.microsoft.com/office/drawing/2014/main" id="{87ED340C-2130-A1E6-3F3B-12F81E8C93FD}"/>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86;p83">
              <a:extLst>
                <a:ext uri="{FF2B5EF4-FFF2-40B4-BE49-F238E27FC236}">
                  <a16:creationId xmlns:a16="http://schemas.microsoft.com/office/drawing/2014/main" id="{721AB7D8-8170-470D-87FD-6A4B9361FA62}"/>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484;p83">
            <a:extLst>
              <a:ext uri="{FF2B5EF4-FFF2-40B4-BE49-F238E27FC236}">
                <a16:creationId xmlns:a16="http://schemas.microsoft.com/office/drawing/2014/main" id="{457E9FA9-59E0-4EE8-EE80-A9AEC44C1795}"/>
              </a:ext>
            </a:extLst>
          </p:cNvPr>
          <p:cNvGrpSpPr/>
          <p:nvPr/>
        </p:nvGrpSpPr>
        <p:grpSpPr>
          <a:xfrm>
            <a:off x="1011751" y="2585561"/>
            <a:ext cx="304728" cy="420577"/>
            <a:chOff x="5083925" y="2066350"/>
            <a:chExt cx="28825" cy="41550"/>
          </a:xfrm>
          <a:solidFill>
            <a:schemeClr val="tx2">
              <a:lumMod val="40000"/>
              <a:lumOff val="60000"/>
            </a:schemeClr>
          </a:solidFill>
        </p:grpSpPr>
        <p:sp>
          <p:nvSpPr>
            <p:cNvPr id="18" name="Google Shape;2485;p83">
              <a:extLst>
                <a:ext uri="{FF2B5EF4-FFF2-40B4-BE49-F238E27FC236}">
                  <a16:creationId xmlns:a16="http://schemas.microsoft.com/office/drawing/2014/main" id="{24C01C06-8B80-5E6C-E6A3-A2FB1863005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86;p83">
              <a:extLst>
                <a:ext uri="{FF2B5EF4-FFF2-40B4-BE49-F238E27FC236}">
                  <a16:creationId xmlns:a16="http://schemas.microsoft.com/office/drawing/2014/main" id="{EC613B20-FE77-B0FC-C402-FABBAD81CDD5}"/>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716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5279"/>
            <a:ext cx="8229600" cy="728662"/>
          </a:xfrm>
        </p:spPr>
        <p:txBody>
          <a:bodyPr/>
          <a:lstStyle/>
          <a:p>
            <a:pPr algn="ctr"/>
            <a:r>
              <a:rPr lang="el-GR" dirty="0"/>
              <a:t>Σύγκριση με βιβλιογραφία</a:t>
            </a:r>
          </a:p>
        </p:txBody>
      </p:sp>
      <p:grpSp>
        <p:nvGrpSpPr>
          <p:cNvPr id="19" name="Group 18">
            <a:extLst>
              <a:ext uri="{FF2B5EF4-FFF2-40B4-BE49-F238E27FC236}">
                <a16:creationId xmlns:a16="http://schemas.microsoft.com/office/drawing/2014/main" id="{60CAE007-5ECB-D623-6544-3F58D896CC15}"/>
              </a:ext>
            </a:extLst>
          </p:cNvPr>
          <p:cNvGrpSpPr/>
          <p:nvPr/>
        </p:nvGrpSpPr>
        <p:grpSpPr>
          <a:xfrm>
            <a:off x="96361" y="1863573"/>
            <a:ext cx="8036877" cy="1248548"/>
            <a:chOff x="192723" y="1436087"/>
            <a:chExt cx="8036877" cy="1248548"/>
          </a:xfrm>
        </p:grpSpPr>
        <p:sp>
          <p:nvSpPr>
            <p:cNvPr id="9" name="Content Placeholder 2">
              <a:extLst>
                <a:ext uri="{FF2B5EF4-FFF2-40B4-BE49-F238E27FC236}">
                  <a16:creationId xmlns:a16="http://schemas.microsoft.com/office/drawing/2014/main" id="{FDAFF6AA-AC07-DE77-8472-DB03B33DDA32}"/>
                </a:ext>
              </a:extLst>
            </p:cNvPr>
            <p:cNvSpPr txBox="1">
              <a:spLocks/>
            </p:cNvSpPr>
            <p:nvPr/>
          </p:nvSpPr>
          <p:spPr>
            <a:xfrm>
              <a:off x="192723" y="1436087"/>
              <a:ext cx="3668077"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1600" kern="0" dirty="0"/>
                <a:t>Άρθρο </a:t>
              </a:r>
              <a:r>
                <a:rPr lang="en-US" sz="1600" dirty="0">
                  <a:solidFill>
                    <a:schemeClr val="dk1"/>
                  </a:solidFill>
                  <a:latin typeface="Assistant"/>
                  <a:ea typeface="Assistant"/>
                  <a:cs typeface="Assistant"/>
                  <a:sym typeface="Assistant"/>
                </a:rPr>
                <a:t>Liu Shing-Hong et al., 2019</a:t>
              </a:r>
              <a:endParaRPr lang="el-GR" sz="1600" kern="0" dirty="0"/>
            </a:p>
          </p:txBody>
        </p:sp>
        <p:grpSp>
          <p:nvGrpSpPr>
            <p:cNvPr id="10" name="Google Shape;2503;p83">
              <a:extLst>
                <a:ext uri="{FF2B5EF4-FFF2-40B4-BE49-F238E27FC236}">
                  <a16:creationId xmlns:a16="http://schemas.microsoft.com/office/drawing/2014/main" id="{9CE283A1-3AF6-C94A-DB9B-4B6D3004270B}"/>
                </a:ext>
              </a:extLst>
            </p:cNvPr>
            <p:cNvGrpSpPr/>
            <p:nvPr/>
          </p:nvGrpSpPr>
          <p:grpSpPr>
            <a:xfrm>
              <a:off x="3508377" y="2202035"/>
              <a:ext cx="556307" cy="427486"/>
              <a:chOff x="4768325" y="2163475"/>
              <a:chExt cx="59700" cy="46725"/>
            </a:xfrm>
          </p:grpSpPr>
          <p:sp>
            <p:nvSpPr>
              <p:cNvPr id="11" name="Google Shape;2504;p83">
                <a:extLst>
                  <a:ext uri="{FF2B5EF4-FFF2-40B4-BE49-F238E27FC236}">
                    <a16:creationId xmlns:a16="http://schemas.microsoft.com/office/drawing/2014/main" id="{F38A6B49-45F4-B76E-46A4-4A6E65B75562}"/>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05;p83">
                <a:extLst>
                  <a:ext uri="{FF2B5EF4-FFF2-40B4-BE49-F238E27FC236}">
                    <a16:creationId xmlns:a16="http://schemas.microsoft.com/office/drawing/2014/main" id="{7DE22ADF-E7A6-16AD-FF37-6BAF57905EA9}"/>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Content Placeholder 2">
              <a:extLst>
                <a:ext uri="{FF2B5EF4-FFF2-40B4-BE49-F238E27FC236}">
                  <a16:creationId xmlns:a16="http://schemas.microsoft.com/office/drawing/2014/main" id="{D36971A4-3D99-6D3A-FFE6-960A99DBFC0D}"/>
                </a:ext>
              </a:extLst>
            </p:cNvPr>
            <p:cNvSpPr txBox="1">
              <a:spLocks/>
            </p:cNvSpPr>
            <p:nvPr/>
          </p:nvSpPr>
          <p:spPr>
            <a:xfrm>
              <a:off x="3899050" y="1436087"/>
              <a:ext cx="41402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1600" kern="0" dirty="0"/>
                <a:t>10 άνδρες με κλίση</a:t>
              </a:r>
              <a:r>
                <a:rPr lang="en-US" sz="1600" kern="0" dirty="0"/>
                <a:t> -0.0065 ± 0.00562 Hz/sec</a:t>
              </a:r>
              <a:r>
                <a:rPr lang="el-GR" sz="1600" kern="0" dirty="0"/>
                <a:t> </a:t>
              </a:r>
            </a:p>
          </p:txBody>
        </p:sp>
        <p:sp>
          <p:nvSpPr>
            <p:cNvPr id="14" name="Content Placeholder 2">
              <a:extLst>
                <a:ext uri="{FF2B5EF4-FFF2-40B4-BE49-F238E27FC236}">
                  <a16:creationId xmlns:a16="http://schemas.microsoft.com/office/drawing/2014/main" id="{80881324-7495-0F39-2407-1E25F419CF10}"/>
                </a:ext>
              </a:extLst>
            </p:cNvPr>
            <p:cNvSpPr txBox="1">
              <a:spLocks/>
            </p:cNvSpPr>
            <p:nvPr/>
          </p:nvSpPr>
          <p:spPr>
            <a:xfrm>
              <a:off x="192723" y="2202035"/>
              <a:ext cx="3668077"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1600" kern="0" dirty="0"/>
                <a:t>Παρούσα διπλωματική εργασία</a:t>
              </a:r>
            </a:p>
          </p:txBody>
        </p:sp>
        <p:grpSp>
          <p:nvGrpSpPr>
            <p:cNvPr id="15" name="Google Shape;2503;p83">
              <a:extLst>
                <a:ext uri="{FF2B5EF4-FFF2-40B4-BE49-F238E27FC236}">
                  <a16:creationId xmlns:a16="http://schemas.microsoft.com/office/drawing/2014/main" id="{0551676C-F28F-5063-5F0B-4C4F19EB8D77}"/>
                </a:ext>
              </a:extLst>
            </p:cNvPr>
            <p:cNvGrpSpPr/>
            <p:nvPr/>
          </p:nvGrpSpPr>
          <p:grpSpPr>
            <a:xfrm>
              <a:off x="3508377" y="1436087"/>
              <a:ext cx="556307" cy="427486"/>
              <a:chOff x="4768325" y="2163475"/>
              <a:chExt cx="59700" cy="46725"/>
            </a:xfrm>
          </p:grpSpPr>
          <p:sp>
            <p:nvSpPr>
              <p:cNvPr id="16" name="Google Shape;2504;p83">
                <a:extLst>
                  <a:ext uri="{FF2B5EF4-FFF2-40B4-BE49-F238E27FC236}">
                    <a16:creationId xmlns:a16="http://schemas.microsoft.com/office/drawing/2014/main" id="{8F613384-4418-1FF8-7892-153342B0D024}"/>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05;p83">
                <a:extLst>
                  <a:ext uri="{FF2B5EF4-FFF2-40B4-BE49-F238E27FC236}">
                    <a16:creationId xmlns:a16="http://schemas.microsoft.com/office/drawing/2014/main" id="{E75BB8E5-CE7B-21F8-6BC7-7FACBB3B7138}"/>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Content Placeholder 2">
              <a:extLst>
                <a:ext uri="{FF2B5EF4-FFF2-40B4-BE49-F238E27FC236}">
                  <a16:creationId xmlns:a16="http://schemas.microsoft.com/office/drawing/2014/main" id="{13073C75-8AE8-123D-EB52-059300838489}"/>
                </a:ext>
              </a:extLst>
            </p:cNvPr>
            <p:cNvSpPr txBox="1">
              <a:spLocks/>
            </p:cNvSpPr>
            <p:nvPr/>
          </p:nvSpPr>
          <p:spPr>
            <a:xfrm>
              <a:off x="3899050" y="2202035"/>
              <a:ext cx="433055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1600" kern="0" dirty="0"/>
                <a:t>11 άτομα με κλίση</a:t>
              </a:r>
              <a:r>
                <a:rPr lang="en-US" sz="1600" kern="0" dirty="0"/>
                <a:t> -0.0571 ± 0.04168 Hz/sec</a:t>
              </a:r>
            </a:p>
            <a:p>
              <a:pPr marL="139700" indent="0" defTabSz="914400">
                <a:buNone/>
              </a:pPr>
              <a:endParaRPr lang="el-GR" sz="1600" kern="0" dirty="0"/>
            </a:p>
          </p:txBody>
        </p:sp>
      </p:grpSp>
      <p:grpSp>
        <p:nvGrpSpPr>
          <p:cNvPr id="22" name="Group 21">
            <a:extLst>
              <a:ext uri="{FF2B5EF4-FFF2-40B4-BE49-F238E27FC236}">
                <a16:creationId xmlns:a16="http://schemas.microsoft.com/office/drawing/2014/main" id="{60FB64B4-6E7B-8872-CAC9-345A5B8C2A49}"/>
              </a:ext>
            </a:extLst>
          </p:cNvPr>
          <p:cNvGrpSpPr/>
          <p:nvPr/>
        </p:nvGrpSpPr>
        <p:grpSpPr>
          <a:xfrm>
            <a:off x="999575" y="1156285"/>
            <a:ext cx="2071285" cy="554303"/>
            <a:chOff x="999575" y="1156285"/>
            <a:chExt cx="2071285" cy="554303"/>
          </a:xfrm>
        </p:grpSpPr>
        <p:sp>
          <p:nvSpPr>
            <p:cNvPr id="21" name="Google Shape;2396;p83" descr="Timeline background shape">
              <a:extLst>
                <a:ext uri="{FF2B5EF4-FFF2-40B4-BE49-F238E27FC236}">
                  <a16:creationId xmlns:a16="http://schemas.microsoft.com/office/drawing/2014/main" id="{526D1063-0456-D169-24EC-BFAFFFC51334}"/>
                </a:ext>
              </a:extLst>
            </p:cNvPr>
            <p:cNvSpPr/>
            <p:nvPr/>
          </p:nvSpPr>
          <p:spPr>
            <a:xfrm>
              <a:off x="1200235" y="1227988"/>
              <a:ext cx="1870625" cy="482600"/>
            </a:xfrm>
            <a:prstGeom prst="homePlate">
              <a:avLst>
                <a:gd name="adj" fmla="val 50000"/>
              </a:avLst>
            </a:prstGeom>
            <a:solidFill>
              <a:schemeClr val="tx2">
                <a:lumMod val="20000"/>
                <a:lumOff val="80000"/>
              </a:schemeClr>
            </a:solid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Content Placeholder 2">
              <a:extLst>
                <a:ext uri="{FF2B5EF4-FFF2-40B4-BE49-F238E27FC236}">
                  <a16:creationId xmlns:a16="http://schemas.microsoft.com/office/drawing/2014/main" id="{721B071F-D438-4167-D545-134CA6EC7BF6}"/>
                </a:ext>
              </a:extLst>
            </p:cNvPr>
            <p:cNvSpPr txBox="1">
              <a:spLocks/>
            </p:cNvSpPr>
            <p:nvPr/>
          </p:nvSpPr>
          <p:spPr>
            <a:xfrm>
              <a:off x="999575" y="1156285"/>
              <a:ext cx="1870625"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2000" kern="0" dirty="0"/>
                <a:t>Αλγόριθμος Α</a:t>
              </a:r>
            </a:p>
          </p:txBody>
        </p:sp>
      </p:grpSp>
      <p:grpSp>
        <p:nvGrpSpPr>
          <p:cNvPr id="23" name="Group 22">
            <a:extLst>
              <a:ext uri="{FF2B5EF4-FFF2-40B4-BE49-F238E27FC236}">
                <a16:creationId xmlns:a16="http://schemas.microsoft.com/office/drawing/2014/main" id="{FEDB5E14-B23E-EECC-0B15-D56D26D54333}"/>
              </a:ext>
            </a:extLst>
          </p:cNvPr>
          <p:cNvGrpSpPr/>
          <p:nvPr/>
        </p:nvGrpSpPr>
        <p:grpSpPr>
          <a:xfrm>
            <a:off x="894756" y="3395469"/>
            <a:ext cx="2071285" cy="554303"/>
            <a:chOff x="999575" y="1156285"/>
            <a:chExt cx="2071285" cy="554303"/>
          </a:xfrm>
        </p:grpSpPr>
        <p:sp>
          <p:nvSpPr>
            <p:cNvPr id="24" name="Google Shape;2396;p83" descr="Timeline background shape">
              <a:extLst>
                <a:ext uri="{FF2B5EF4-FFF2-40B4-BE49-F238E27FC236}">
                  <a16:creationId xmlns:a16="http://schemas.microsoft.com/office/drawing/2014/main" id="{99497387-47C1-D831-70CD-87B7367B607C}"/>
                </a:ext>
              </a:extLst>
            </p:cNvPr>
            <p:cNvSpPr/>
            <p:nvPr/>
          </p:nvSpPr>
          <p:spPr>
            <a:xfrm>
              <a:off x="1200235" y="1227988"/>
              <a:ext cx="1870625" cy="482600"/>
            </a:xfrm>
            <a:prstGeom prst="homePlate">
              <a:avLst>
                <a:gd name="adj" fmla="val 50000"/>
              </a:avLst>
            </a:prstGeom>
            <a:solidFill>
              <a:schemeClr val="tx2">
                <a:lumMod val="20000"/>
                <a:lumOff val="80000"/>
              </a:schemeClr>
            </a:solidFill>
            <a:ln w="9525"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Content Placeholder 2">
              <a:extLst>
                <a:ext uri="{FF2B5EF4-FFF2-40B4-BE49-F238E27FC236}">
                  <a16:creationId xmlns:a16="http://schemas.microsoft.com/office/drawing/2014/main" id="{F969D018-4DA9-CBC9-19DD-35E8D7CE061E}"/>
                </a:ext>
              </a:extLst>
            </p:cNvPr>
            <p:cNvSpPr txBox="1">
              <a:spLocks/>
            </p:cNvSpPr>
            <p:nvPr/>
          </p:nvSpPr>
          <p:spPr>
            <a:xfrm>
              <a:off x="999575" y="1156285"/>
              <a:ext cx="1870625"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2000" kern="0" dirty="0"/>
                <a:t>Αλγόριθμος Β</a:t>
              </a:r>
            </a:p>
          </p:txBody>
        </p:sp>
      </p:grpSp>
      <p:pic>
        <p:nvPicPr>
          <p:cNvPr id="28" name="Picture 27" descr="A graph showing the growth of a graph&#10;&#10;Description automatically generated with medium confidence">
            <a:extLst>
              <a:ext uri="{FF2B5EF4-FFF2-40B4-BE49-F238E27FC236}">
                <a16:creationId xmlns:a16="http://schemas.microsoft.com/office/drawing/2014/main" id="{6CD4AA75-4022-55D4-E63A-35888455764B}"/>
              </a:ext>
            </a:extLst>
          </p:cNvPr>
          <p:cNvPicPr>
            <a:picLocks noChangeAspect="1"/>
          </p:cNvPicPr>
          <p:nvPr/>
        </p:nvPicPr>
        <p:blipFill>
          <a:blip r:embed="rId3"/>
          <a:stretch>
            <a:fillRect/>
          </a:stretch>
        </p:blipFill>
        <p:spPr>
          <a:xfrm>
            <a:off x="339871" y="4798985"/>
            <a:ext cx="3462817" cy="1662053"/>
          </a:xfrm>
          <a:prstGeom prst="rect">
            <a:avLst/>
          </a:prstGeom>
        </p:spPr>
      </p:pic>
      <p:pic>
        <p:nvPicPr>
          <p:cNvPr id="29" name="Picture 28" descr="A graph of blue and orange lines&#10;&#10;Description automatically generated">
            <a:extLst>
              <a:ext uri="{FF2B5EF4-FFF2-40B4-BE49-F238E27FC236}">
                <a16:creationId xmlns:a16="http://schemas.microsoft.com/office/drawing/2014/main" id="{60C8B207-2C7E-64F2-8534-904DA60CE1C1}"/>
              </a:ext>
            </a:extLst>
          </p:cNvPr>
          <p:cNvPicPr>
            <a:picLocks noChangeAspect="1"/>
          </p:cNvPicPr>
          <p:nvPr/>
        </p:nvPicPr>
        <p:blipFill rotWithShape="1">
          <a:blip r:embed="rId4"/>
          <a:srcRect b="5762"/>
          <a:stretch/>
        </p:blipFill>
        <p:spPr bwMode="auto">
          <a:xfrm>
            <a:off x="4934267" y="4697701"/>
            <a:ext cx="2520633" cy="1823023"/>
          </a:xfrm>
          <a:prstGeom prst="rect">
            <a:avLst/>
          </a:prstGeom>
          <a:ln>
            <a:noFill/>
          </a:ln>
          <a:extLst>
            <a:ext uri="{53640926-AAD7-44D8-BBD7-CCE9431645EC}">
              <a14:shadowObscured xmlns:a14="http://schemas.microsoft.com/office/drawing/2010/main"/>
            </a:ext>
          </a:extLst>
        </p:spPr>
      </p:pic>
      <p:sp>
        <p:nvSpPr>
          <p:cNvPr id="30" name="Content Placeholder 2">
            <a:extLst>
              <a:ext uri="{FF2B5EF4-FFF2-40B4-BE49-F238E27FC236}">
                <a16:creationId xmlns:a16="http://schemas.microsoft.com/office/drawing/2014/main" id="{59A57EA6-2CCC-384B-AFF5-FA36FC4DDF3F}"/>
              </a:ext>
            </a:extLst>
          </p:cNvPr>
          <p:cNvSpPr txBox="1">
            <a:spLocks/>
          </p:cNvSpPr>
          <p:nvPr/>
        </p:nvSpPr>
        <p:spPr>
          <a:xfrm>
            <a:off x="196689" y="4215101"/>
            <a:ext cx="4121311"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1600" kern="0" dirty="0"/>
              <a:t>Άρθρο </a:t>
            </a:r>
            <a:r>
              <a:rPr lang="el-GR" sz="1600" dirty="0">
                <a:solidFill>
                  <a:schemeClr val="dk1"/>
                </a:solidFill>
                <a:latin typeface="Assistant"/>
                <a:ea typeface="Assistant"/>
                <a:cs typeface="Assistant"/>
                <a:sym typeface="Assistant"/>
              </a:rPr>
              <a:t>από </a:t>
            </a:r>
            <a:r>
              <a:rPr lang="en-US" sz="1600" dirty="0">
                <a:solidFill>
                  <a:schemeClr val="dk1"/>
                </a:solidFill>
                <a:latin typeface="Assistant"/>
                <a:ea typeface="Assistant"/>
                <a:cs typeface="Assistant"/>
                <a:sym typeface="Assistant"/>
              </a:rPr>
              <a:t>Qassim Hassan M. et al., 2022</a:t>
            </a:r>
            <a:endParaRPr lang="el-GR" sz="1600" kern="0" dirty="0"/>
          </a:p>
        </p:txBody>
      </p:sp>
      <p:sp>
        <p:nvSpPr>
          <p:cNvPr id="31" name="Content Placeholder 2">
            <a:extLst>
              <a:ext uri="{FF2B5EF4-FFF2-40B4-BE49-F238E27FC236}">
                <a16:creationId xmlns:a16="http://schemas.microsoft.com/office/drawing/2014/main" id="{C6C88A7E-0DBD-8281-DA99-DCA01F16624F}"/>
              </a:ext>
            </a:extLst>
          </p:cNvPr>
          <p:cNvSpPr txBox="1">
            <a:spLocks/>
          </p:cNvSpPr>
          <p:nvPr/>
        </p:nvSpPr>
        <p:spPr>
          <a:xfrm>
            <a:off x="4572000" y="4215101"/>
            <a:ext cx="3668077"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defTabSz="914400">
              <a:buNone/>
            </a:pPr>
            <a:r>
              <a:rPr lang="el-GR" sz="1600" kern="0" dirty="0"/>
              <a:t>Παρούσα διπλωματική εργασία</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50" y="216600"/>
            <a:ext cx="5550150" cy="722800"/>
          </a:xfrm>
        </p:spPr>
        <p:txBody>
          <a:bodyPr/>
          <a:lstStyle/>
          <a:p>
            <a:pPr algn="l"/>
            <a:r>
              <a:rPr lang="el-GR" sz="3500" dirty="0"/>
              <a:t>Μελλοντικές Επεκτάσεις</a:t>
            </a:r>
            <a:endParaRPr sz="3500" dirty="0"/>
          </a:p>
        </p:txBody>
      </p:sp>
      <p:sp>
        <p:nvSpPr>
          <p:cNvPr id="6" name="Subtitle 5">
            <a:extLst>
              <a:ext uri="{FF2B5EF4-FFF2-40B4-BE49-F238E27FC236}">
                <a16:creationId xmlns:a16="http://schemas.microsoft.com/office/drawing/2014/main" id="{3CF78215-06E2-A079-A888-62CA8EB79FAD}"/>
              </a:ext>
            </a:extLst>
          </p:cNvPr>
          <p:cNvSpPr>
            <a:spLocks noGrp="1"/>
          </p:cNvSpPr>
          <p:nvPr>
            <p:ph type="subTitle" idx="1"/>
          </p:nvPr>
        </p:nvSpPr>
        <p:spPr>
          <a:xfrm>
            <a:off x="1833564" y="1241932"/>
            <a:ext cx="4115100" cy="400400"/>
          </a:xfrm>
        </p:spPr>
        <p:txBody>
          <a:bodyPr/>
          <a:lstStyle/>
          <a:p>
            <a:pPr algn="l"/>
            <a:r>
              <a:rPr lang="el-GR" dirty="0"/>
              <a:t>Βελτιώσεις στους αλγορίθμους</a:t>
            </a:r>
          </a:p>
        </p:txBody>
      </p:sp>
      <p:sp>
        <p:nvSpPr>
          <p:cNvPr id="7" name="Subtitle 5">
            <a:extLst>
              <a:ext uri="{FF2B5EF4-FFF2-40B4-BE49-F238E27FC236}">
                <a16:creationId xmlns:a16="http://schemas.microsoft.com/office/drawing/2014/main" id="{79BC7B68-CD9C-BF33-473D-33BC753EC3AD}"/>
              </a:ext>
            </a:extLst>
          </p:cNvPr>
          <p:cNvSpPr txBox="1">
            <a:spLocks/>
          </p:cNvSpPr>
          <p:nvPr/>
        </p:nvSpPr>
        <p:spPr>
          <a:xfrm>
            <a:off x="1875482" y="1838525"/>
            <a:ext cx="6769150" cy="59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600"/>
              <a:buFont typeface="Poppins Medium"/>
              <a:buNone/>
              <a:defRPr sz="20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buFont typeface="Wingdings" panose="05000000000000000000" pitchFamily="2" charset="2"/>
              <a:buChar char="ü"/>
            </a:pPr>
            <a:r>
              <a:rPr lang="el-GR" sz="1600" kern="0" dirty="0"/>
              <a:t>Εξέταση των αλγορίθμων πάνω σε μεγαλύτερ όγκο δεδομένων</a:t>
            </a:r>
          </a:p>
          <a:p>
            <a:pPr algn="l" defTabSz="914400">
              <a:buFont typeface="Wingdings" panose="05000000000000000000" pitchFamily="2" charset="2"/>
              <a:buChar char="ü"/>
            </a:pPr>
            <a:r>
              <a:rPr lang="el-GR" sz="1600" kern="0" dirty="0"/>
              <a:t>Χρήση μεθόδων Μηχανικής Μάθησης </a:t>
            </a:r>
          </a:p>
        </p:txBody>
      </p:sp>
      <p:sp>
        <p:nvSpPr>
          <p:cNvPr id="8" name="Subtitle 5">
            <a:extLst>
              <a:ext uri="{FF2B5EF4-FFF2-40B4-BE49-F238E27FC236}">
                <a16:creationId xmlns:a16="http://schemas.microsoft.com/office/drawing/2014/main" id="{F326D58D-772D-4E85-D3B7-BF3FDE1BE6C4}"/>
              </a:ext>
            </a:extLst>
          </p:cNvPr>
          <p:cNvSpPr txBox="1">
            <a:spLocks/>
          </p:cNvSpPr>
          <p:nvPr/>
        </p:nvSpPr>
        <p:spPr>
          <a:xfrm>
            <a:off x="1875482" y="2537775"/>
            <a:ext cx="4115100" cy="40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600"/>
              <a:buFont typeface="Poppins Medium"/>
              <a:buNone/>
              <a:defRPr sz="20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r>
              <a:rPr lang="el-GR" kern="0" dirty="0"/>
              <a:t>Βελτιώσεις στο </a:t>
            </a:r>
            <a:r>
              <a:rPr lang="en-US" kern="0" dirty="0"/>
              <a:t>Hardware</a:t>
            </a:r>
            <a:endParaRPr lang="el-GR" kern="0" dirty="0"/>
          </a:p>
        </p:txBody>
      </p:sp>
      <p:sp>
        <p:nvSpPr>
          <p:cNvPr id="9" name="Subtitle 5">
            <a:extLst>
              <a:ext uri="{FF2B5EF4-FFF2-40B4-BE49-F238E27FC236}">
                <a16:creationId xmlns:a16="http://schemas.microsoft.com/office/drawing/2014/main" id="{E78276E1-5588-410F-6F05-0D1D7F40EC2A}"/>
              </a:ext>
            </a:extLst>
          </p:cNvPr>
          <p:cNvSpPr txBox="1">
            <a:spLocks/>
          </p:cNvSpPr>
          <p:nvPr/>
        </p:nvSpPr>
        <p:spPr>
          <a:xfrm>
            <a:off x="1875482" y="2938175"/>
            <a:ext cx="6769150" cy="99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600"/>
              <a:buFont typeface="Poppins Medium"/>
              <a:buNone/>
              <a:defRPr sz="20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buFont typeface="Wingdings" panose="05000000000000000000" pitchFamily="2" charset="2"/>
              <a:buChar char="ü"/>
            </a:pPr>
            <a:r>
              <a:rPr lang="el-GR" sz="1600" kern="0" dirty="0"/>
              <a:t>Διόρθωση προβλημάτων αισθητήρων</a:t>
            </a:r>
          </a:p>
          <a:p>
            <a:pPr algn="l" defTabSz="914400">
              <a:buFont typeface="Wingdings" panose="05000000000000000000" pitchFamily="2" charset="2"/>
              <a:buChar char="ü"/>
            </a:pPr>
            <a:r>
              <a:rPr lang="el-GR" sz="1600" kern="0" dirty="0"/>
              <a:t>Εφαρμογή καλύτερων φίλτρων</a:t>
            </a:r>
          </a:p>
          <a:p>
            <a:pPr algn="l" defTabSz="914400">
              <a:buFont typeface="Wingdings" panose="05000000000000000000" pitchFamily="2" charset="2"/>
              <a:buChar char="ü"/>
            </a:pPr>
            <a:r>
              <a:rPr lang="el-GR" sz="1600" kern="0" dirty="0"/>
              <a:t>Υψηλότερη συχνότητα δειγματοληψίας</a:t>
            </a:r>
          </a:p>
        </p:txBody>
      </p:sp>
      <p:sp>
        <p:nvSpPr>
          <p:cNvPr id="10" name="Subtitle 5">
            <a:extLst>
              <a:ext uri="{FF2B5EF4-FFF2-40B4-BE49-F238E27FC236}">
                <a16:creationId xmlns:a16="http://schemas.microsoft.com/office/drawing/2014/main" id="{77BA18CB-EAA8-C3E1-92B1-A542BEE5967E}"/>
              </a:ext>
            </a:extLst>
          </p:cNvPr>
          <p:cNvSpPr txBox="1">
            <a:spLocks/>
          </p:cNvSpPr>
          <p:nvPr/>
        </p:nvSpPr>
        <p:spPr>
          <a:xfrm>
            <a:off x="1875482" y="4050218"/>
            <a:ext cx="4115100" cy="40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600"/>
              <a:buFont typeface="Poppins Medium"/>
              <a:buNone/>
              <a:defRPr sz="20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r>
              <a:rPr lang="el-GR" kern="0" dirty="0"/>
              <a:t>Επέκταση Συστήματος</a:t>
            </a:r>
          </a:p>
        </p:txBody>
      </p:sp>
      <p:sp>
        <p:nvSpPr>
          <p:cNvPr id="11" name="Subtitle 5">
            <a:extLst>
              <a:ext uri="{FF2B5EF4-FFF2-40B4-BE49-F238E27FC236}">
                <a16:creationId xmlns:a16="http://schemas.microsoft.com/office/drawing/2014/main" id="{5AE231D1-C727-6E33-783B-A78E534CC603}"/>
              </a:ext>
            </a:extLst>
          </p:cNvPr>
          <p:cNvSpPr txBox="1">
            <a:spLocks/>
          </p:cNvSpPr>
          <p:nvPr/>
        </p:nvSpPr>
        <p:spPr>
          <a:xfrm>
            <a:off x="1875482" y="4528850"/>
            <a:ext cx="4546650" cy="997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15000"/>
              </a:lnSpc>
              <a:spcBef>
                <a:spcPts val="0"/>
              </a:spcBef>
              <a:spcAft>
                <a:spcPts val="0"/>
              </a:spcAft>
              <a:buClr>
                <a:schemeClr val="dk1"/>
              </a:buClr>
              <a:buSzPts val="1600"/>
              <a:buFont typeface="Poppins Medium"/>
              <a:buNone/>
              <a:defRPr sz="2000" b="0" i="0" u="none" strike="noStrike" cap="none">
                <a:solidFill>
                  <a:schemeClr val="dk1"/>
                </a:solidFill>
                <a:latin typeface="Assistant"/>
                <a:ea typeface="Assistant"/>
                <a:cs typeface="Assistant"/>
                <a:sym typeface="Assistant"/>
              </a:defRPr>
            </a:lvl1pPr>
            <a:lvl2pPr marL="914400" marR="0" lvl="1"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l" rtl="0">
              <a:lnSpc>
                <a:spcPct val="115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algn="l" defTabSz="914400">
              <a:buFont typeface="Wingdings" panose="05000000000000000000" pitchFamily="2" charset="2"/>
              <a:buChar char="ü"/>
            </a:pPr>
            <a:r>
              <a:rPr lang="el-GR" sz="1600" kern="0" dirty="0"/>
              <a:t>Ενσωμάτωση μετρητών καρδιακού ρυθμού </a:t>
            </a:r>
          </a:p>
          <a:p>
            <a:pPr algn="l" defTabSz="914400">
              <a:buFont typeface="Wingdings" panose="05000000000000000000" pitchFamily="2" charset="2"/>
              <a:buChar char="ü"/>
            </a:pPr>
            <a:r>
              <a:rPr lang="el-GR" sz="1600" kern="0" dirty="0"/>
              <a:t>Παρακολούθηση περισσότερων μυών στον ίδιο χρόνο</a:t>
            </a:r>
          </a:p>
        </p:txBody>
      </p:sp>
      <p:grpSp>
        <p:nvGrpSpPr>
          <p:cNvPr id="12" name="Google Shape;2524;p83">
            <a:extLst>
              <a:ext uri="{FF2B5EF4-FFF2-40B4-BE49-F238E27FC236}">
                <a16:creationId xmlns:a16="http://schemas.microsoft.com/office/drawing/2014/main" id="{B0247EB1-934F-EE78-3D39-B61C2283E6BB}"/>
              </a:ext>
            </a:extLst>
          </p:cNvPr>
          <p:cNvGrpSpPr/>
          <p:nvPr/>
        </p:nvGrpSpPr>
        <p:grpSpPr>
          <a:xfrm>
            <a:off x="1443932" y="1126107"/>
            <a:ext cx="389632" cy="522736"/>
            <a:chOff x="5059700" y="2334775"/>
            <a:chExt cx="40775" cy="66025"/>
          </a:xfrm>
          <a:solidFill>
            <a:schemeClr val="tx2">
              <a:lumMod val="40000"/>
              <a:lumOff val="60000"/>
            </a:schemeClr>
          </a:solidFill>
        </p:grpSpPr>
        <p:sp>
          <p:nvSpPr>
            <p:cNvPr id="13" name="Google Shape;2525;p83">
              <a:extLst>
                <a:ext uri="{FF2B5EF4-FFF2-40B4-BE49-F238E27FC236}">
                  <a16:creationId xmlns:a16="http://schemas.microsoft.com/office/drawing/2014/main" id="{FDBB0671-541F-B0ED-5CDA-881C81B58343}"/>
                </a:ext>
              </a:extLst>
            </p:cNvPr>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26;p83">
              <a:extLst>
                <a:ext uri="{FF2B5EF4-FFF2-40B4-BE49-F238E27FC236}">
                  <a16:creationId xmlns:a16="http://schemas.microsoft.com/office/drawing/2014/main" id="{390D2D50-CCFD-8810-2EBF-D0B763E27D0D}"/>
                </a:ext>
              </a:extLst>
            </p:cNvPr>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27;p83">
              <a:extLst>
                <a:ext uri="{FF2B5EF4-FFF2-40B4-BE49-F238E27FC236}">
                  <a16:creationId xmlns:a16="http://schemas.microsoft.com/office/drawing/2014/main" id="{E4396B38-395D-EFAD-88F7-66629C9FD618}"/>
                </a:ext>
              </a:extLst>
            </p:cNvPr>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28;p83">
              <a:extLst>
                <a:ext uri="{FF2B5EF4-FFF2-40B4-BE49-F238E27FC236}">
                  <a16:creationId xmlns:a16="http://schemas.microsoft.com/office/drawing/2014/main" id="{9AFF9C24-ABF6-397B-7A77-BB47288866CB}"/>
                </a:ext>
              </a:extLst>
            </p:cNvPr>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29;p83">
              <a:extLst>
                <a:ext uri="{FF2B5EF4-FFF2-40B4-BE49-F238E27FC236}">
                  <a16:creationId xmlns:a16="http://schemas.microsoft.com/office/drawing/2014/main" id="{B33B28F8-B515-7BB8-A8F1-25CF709FA087}"/>
                </a:ext>
              </a:extLst>
            </p:cNvPr>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0;p83">
              <a:extLst>
                <a:ext uri="{FF2B5EF4-FFF2-40B4-BE49-F238E27FC236}">
                  <a16:creationId xmlns:a16="http://schemas.microsoft.com/office/drawing/2014/main" id="{6BDB7D2B-6978-B244-92DE-C49534D6C9CD}"/>
                </a:ext>
              </a:extLst>
            </p:cNvPr>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31;p83">
              <a:extLst>
                <a:ext uri="{FF2B5EF4-FFF2-40B4-BE49-F238E27FC236}">
                  <a16:creationId xmlns:a16="http://schemas.microsoft.com/office/drawing/2014/main" id="{F1A25D14-C57E-0846-6B63-BD99EFED8B2D}"/>
                </a:ext>
              </a:extLst>
            </p:cNvPr>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32;p83">
              <a:extLst>
                <a:ext uri="{FF2B5EF4-FFF2-40B4-BE49-F238E27FC236}">
                  <a16:creationId xmlns:a16="http://schemas.microsoft.com/office/drawing/2014/main" id="{2879165A-90F7-A9EF-5446-B20FD38E2A9D}"/>
                </a:ext>
              </a:extLst>
            </p:cNvPr>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3;p83">
              <a:extLst>
                <a:ext uri="{FF2B5EF4-FFF2-40B4-BE49-F238E27FC236}">
                  <a16:creationId xmlns:a16="http://schemas.microsoft.com/office/drawing/2014/main" id="{4A32C5C2-685F-2386-AB56-6EA2E1B6E5F0}"/>
                </a:ext>
              </a:extLst>
            </p:cNvPr>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524;p83">
            <a:extLst>
              <a:ext uri="{FF2B5EF4-FFF2-40B4-BE49-F238E27FC236}">
                <a16:creationId xmlns:a16="http://schemas.microsoft.com/office/drawing/2014/main" id="{759B7E25-DDF7-9D41-B8D2-C05C3E155668}"/>
              </a:ext>
            </a:extLst>
          </p:cNvPr>
          <p:cNvGrpSpPr/>
          <p:nvPr/>
        </p:nvGrpSpPr>
        <p:grpSpPr>
          <a:xfrm>
            <a:off x="1443932" y="2420327"/>
            <a:ext cx="389632" cy="522736"/>
            <a:chOff x="5059700" y="2334775"/>
            <a:chExt cx="40775" cy="66025"/>
          </a:xfrm>
          <a:solidFill>
            <a:schemeClr val="tx2">
              <a:lumMod val="40000"/>
              <a:lumOff val="60000"/>
            </a:schemeClr>
          </a:solidFill>
        </p:grpSpPr>
        <p:sp>
          <p:nvSpPr>
            <p:cNvPr id="23" name="Google Shape;2525;p83">
              <a:extLst>
                <a:ext uri="{FF2B5EF4-FFF2-40B4-BE49-F238E27FC236}">
                  <a16:creationId xmlns:a16="http://schemas.microsoft.com/office/drawing/2014/main" id="{D0E1A25A-8255-A7B9-96E2-4A06C691096D}"/>
                </a:ext>
              </a:extLst>
            </p:cNvPr>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6;p83">
              <a:extLst>
                <a:ext uri="{FF2B5EF4-FFF2-40B4-BE49-F238E27FC236}">
                  <a16:creationId xmlns:a16="http://schemas.microsoft.com/office/drawing/2014/main" id="{B28ADBE7-2B24-356D-0A4E-8C52C8F531A6}"/>
                </a:ext>
              </a:extLst>
            </p:cNvPr>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7;p83">
              <a:extLst>
                <a:ext uri="{FF2B5EF4-FFF2-40B4-BE49-F238E27FC236}">
                  <a16:creationId xmlns:a16="http://schemas.microsoft.com/office/drawing/2014/main" id="{F76A4828-6807-7BF9-34D7-5144E13BFDBF}"/>
                </a:ext>
              </a:extLst>
            </p:cNvPr>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8;p83">
              <a:extLst>
                <a:ext uri="{FF2B5EF4-FFF2-40B4-BE49-F238E27FC236}">
                  <a16:creationId xmlns:a16="http://schemas.microsoft.com/office/drawing/2014/main" id="{A51CF862-7BAB-7C96-E61C-630F9D1715D1}"/>
                </a:ext>
              </a:extLst>
            </p:cNvPr>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9;p83">
              <a:extLst>
                <a:ext uri="{FF2B5EF4-FFF2-40B4-BE49-F238E27FC236}">
                  <a16:creationId xmlns:a16="http://schemas.microsoft.com/office/drawing/2014/main" id="{89BE2FFC-CA52-2862-1D9B-35FBD639E073}"/>
                </a:ext>
              </a:extLst>
            </p:cNvPr>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30;p83">
              <a:extLst>
                <a:ext uri="{FF2B5EF4-FFF2-40B4-BE49-F238E27FC236}">
                  <a16:creationId xmlns:a16="http://schemas.microsoft.com/office/drawing/2014/main" id="{D4124598-B715-84A0-B790-B1F3578707A1}"/>
                </a:ext>
              </a:extLst>
            </p:cNvPr>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31;p83">
              <a:extLst>
                <a:ext uri="{FF2B5EF4-FFF2-40B4-BE49-F238E27FC236}">
                  <a16:creationId xmlns:a16="http://schemas.microsoft.com/office/drawing/2014/main" id="{48796BDB-43DE-3483-F74C-BB5CAE5C740C}"/>
                </a:ext>
              </a:extLst>
            </p:cNvPr>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32;p83">
              <a:extLst>
                <a:ext uri="{FF2B5EF4-FFF2-40B4-BE49-F238E27FC236}">
                  <a16:creationId xmlns:a16="http://schemas.microsoft.com/office/drawing/2014/main" id="{E614D89F-1D67-A394-74DB-9ED7A6E23A36}"/>
                </a:ext>
              </a:extLst>
            </p:cNvPr>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3;p83">
              <a:extLst>
                <a:ext uri="{FF2B5EF4-FFF2-40B4-BE49-F238E27FC236}">
                  <a16:creationId xmlns:a16="http://schemas.microsoft.com/office/drawing/2014/main" id="{23DC8C08-9CEF-7825-035F-052B489DB7F5}"/>
                </a:ext>
              </a:extLst>
            </p:cNvPr>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524;p83">
            <a:extLst>
              <a:ext uri="{FF2B5EF4-FFF2-40B4-BE49-F238E27FC236}">
                <a16:creationId xmlns:a16="http://schemas.microsoft.com/office/drawing/2014/main" id="{C4914494-BF8D-3D65-C86A-95766F98FFE2}"/>
              </a:ext>
            </a:extLst>
          </p:cNvPr>
          <p:cNvGrpSpPr/>
          <p:nvPr/>
        </p:nvGrpSpPr>
        <p:grpSpPr>
          <a:xfrm>
            <a:off x="1443932" y="3966889"/>
            <a:ext cx="389632" cy="522736"/>
            <a:chOff x="5059700" y="2334775"/>
            <a:chExt cx="40775" cy="66025"/>
          </a:xfrm>
          <a:solidFill>
            <a:schemeClr val="tx2">
              <a:lumMod val="40000"/>
              <a:lumOff val="60000"/>
            </a:schemeClr>
          </a:solidFill>
        </p:grpSpPr>
        <p:sp>
          <p:nvSpPr>
            <p:cNvPr id="33" name="Google Shape;2525;p83">
              <a:extLst>
                <a:ext uri="{FF2B5EF4-FFF2-40B4-BE49-F238E27FC236}">
                  <a16:creationId xmlns:a16="http://schemas.microsoft.com/office/drawing/2014/main" id="{828983C9-748E-87C3-24E7-562162D0AA97}"/>
                </a:ext>
              </a:extLst>
            </p:cNvPr>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26;p83">
              <a:extLst>
                <a:ext uri="{FF2B5EF4-FFF2-40B4-BE49-F238E27FC236}">
                  <a16:creationId xmlns:a16="http://schemas.microsoft.com/office/drawing/2014/main" id="{EBE39453-2336-C9F9-0746-21E35EF65500}"/>
                </a:ext>
              </a:extLst>
            </p:cNvPr>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27;p83">
              <a:extLst>
                <a:ext uri="{FF2B5EF4-FFF2-40B4-BE49-F238E27FC236}">
                  <a16:creationId xmlns:a16="http://schemas.microsoft.com/office/drawing/2014/main" id="{D9EF37FE-E1CE-5096-1C3E-EAEF5C858298}"/>
                </a:ext>
              </a:extLst>
            </p:cNvPr>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28;p83">
              <a:extLst>
                <a:ext uri="{FF2B5EF4-FFF2-40B4-BE49-F238E27FC236}">
                  <a16:creationId xmlns:a16="http://schemas.microsoft.com/office/drawing/2014/main" id="{016ACFCC-E24C-45E1-8C48-96B52B1F9392}"/>
                </a:ext>
              </a:extLst>
            </p:cNvPr>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29;p83">
              <a:extLst>
                <a:ext uri="{FF2B5EF4-FFF2-40B4-BE49-F238E27FC236}">
                  <a16:creationId xmlns:a16="http://schemas.microsoft.com/office/drawing/2014/main" id="{FBE5CEEE-82D8-034D-9209-3D6F84E62860}"/>
                </a:ext>
              </a:extLst>
            </p:cNvPr>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0;p83">
              <a:extLst>
                <a:ext uri="{FF2B5EF4-FFF2-40B4-BE49-F238E27FC236}">
                  <a16:creationId xmlns:a16="http://schemas.microsoft.com/office/drawing/2014/main" id="{EDF9C34A-B1B1-138E-008E-1D10418A9C9C}"/>
                </a:ext>
              </a:extLst>
            </p:cNvPr>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1;p83">
              <a:extLst>
                <a:ext uri="{FF2B5EF4-FFF2-40B4-BE49-F238E27FC236}">
                  <a16:creationId xmlns:a16="http://schemas.microsoft.com/office/drawing/2014/main" id="{98AEBE40-DE1B-7398-2494-97A9F9C29BE3}"/>
                </a:ext>
              </a:extLst>
            </p:cNvPr>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2;p83">
              <a:extLst>
                <a:ext uri="{FF2B5EF4-FFF2-40B4-BE49-F238E27FC236}">
                  <a16:creationId xmlns:a16="http://schemas.microsoft.com/office/drawing/2014/main" id="{33BE9DA4-FEBA-D7F6-6AF1-4793BD173AB8}"/>
                </a:ext>
              </a:extLst>
            </p:cNvPr>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33;p83">
              <a:extLst>
                <a:ext uri="{FF2B5EF4-FFF2-40B4-BE49-F238E27FC236}">
                  <a16:creationId xmlns:a16="http://schemas.microsoft.com/office/drawing/2014/main" id="{B8DB5FB9-3A09-613B-6272-22020227CBA4}"/>
                </a:ext>
              </a:extLst>
            </p:cNvPr>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grp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75"/>
          <p:cNvSpPr txBox="1">
            <a:spLocks noGrp="1"/>
          </p:cNvSpPr>
          <p:nvPr>
            <p:ph type="ctrTitle"/>
          </p:nvPr>
        </p:nvSpPr>
        <p:spPr>
          <a:xfrm>
            <a:off x="715975" y="1420925"/>
            <a:ext cx="4097700" cy="844200"/>
          </a:xfrm>
          <a:prstGeom prst="rect">
            <a:avLst/>
          </a:prstGeom>
        </p:spPr>
        <p:txBody>
          <a:bodyPr spcFirstLastPara="1" wrap="square" lIns="91425" tIns="91425" rIns="91425" bIns="91425" anchor="b" anchorCtr="0">
            <a:noAutofit/>
          </a:bodyPr>
          <a:lstStyle/>
          <a:p>
            <a:r>
              <a:rPr lang="el-GR" dirty="0"/>
              <a:t>Ευχαριστώ!</a:t>
            </a:r>
            <a:endParaRPr dirty="0"/>
          </a:p>
        </p:txBody>
      </p:sp>
      <p:sp>
        <p:nvSpPr>
          <p:cNvPr id="1842" name="Google Shape;1842;p75"/>
          <p:cNvSpPr txBox="1">
            <a:spLocks noGrp="1"/>
          </p:cNvSpPr>
          <p:nvPr>
            <p:ph type="subTitle" idx="1"/>
          </p:nvPr>
        </p:nvSpPr>
        <p:spPr>
          <a:xfrm>
            <a:off x="2299798" y="2592810"/>
            <a:ext cx="1617689" cy="620776"/>
          </a:xfrm>
          <a:prstGeom prst="rect">
            <a:avLst/>
          </a:prstGeom>
        </p:spPr>
        <p:txBody>
          <a:bodyPr spcFirstLastPara="1" wrap="square" lIns="91425" tIns="91425" rIns="91425" bIns="91425" anchor="t" anchorCtr="0">
            <a:noAutofit/>
          </a:bodyPr>
          <a:lstStyle/>
          <a:p>
            <a:pPr marL="0" indent="0" algn="l">
              <a:buClr>
                <a:schemeClr val="lt1"/>
              </a:buClr>
              <a:buSzPts val="1100"/>
            </a:pPr>
            <a:r>
              <a:rPr lang="el-GR" dirty="0">
                <a:latin typeface="Raleway SemiBold"/>
                <a:ea typeface="Raleway SemiBold"/>
                <a:cs typeface="Raleway SemiBold"/>
                <a:sym typeface="Raleway SemiBold"/>
              </a:rPr>
              <a:t>Ερωτήσεις;</a:t>
            </a:r>
            <a:endParaRPr dirty="0">
              <a:latin typeface="Raleway SemiBold"/>
              <a:ea typeface="Raleway SemiBold"/>
              <a:cs typeface="Raleway SemiBold"/>
              <a:sym typeface="Raleway SemiBold"/>
            </a:endParaRPr>
          </a:p>
        </p:txBody>
      </p:sp>
      <p:grpSp>
        <p:nvGrpSpPr>
          <p:cNvPr id="1844" name="Google Shape;1844;p75"/>
          <p:cNvGrpSpPr/>
          <p:nvPr/>
        </p:nvGrpSpPr>
        <p:grpSpPr>
          <a:xfrm>
            <a:off x="4672505" y="-2942680"/>
            <a:ext cx="5391317" cy="10699590"/>
            <a:chOff x="152356" y="-3840200"/>
            <a:chExt cx="4035719" cy="10699590"/>
          </a:xfrm>
        </p:grpSpPr>
        <p:sp>
          <p:nvSpPr>
            <p:cNvPr id="1845" name="Google Shape;1845;p75"/>
            <p:cNvSpPr/>
            <p:nvPr/>
          </p:nvSpPr>
          <p:spPr>
            <a:xfrm rot="5400000">
              <a:off x="-2824950" y="-361050"/>
              <a:ext cx="10381625" cy="3644425"/>
            </a:xfrm>
            <a:custGeom>
              <a:avLst/>
              <a:gdLst/>
              <a:ahLst/>
              <a:cxnLst/>
              <a:rect l="l" t="t" r="r" b="b"/>
              <a:pathLst>
                <a:path w="271486" h="95304" fill="none" extrusionOk="0">
                  <a:moveTo>
                    <a:pt x="0" y="8850"/>
                  </a:moveTo>
                  <a:cubicBezTo>
                    <a:pt x="35515" y="0"/>
                    <a:pt x="60369" y="12267"/>
                    <a:pt x="74000" y="33044"/>
                  </a:cubicBezTo>
                  <a:cubicBezTo>
                    <a:pt x="81601" y="44614"/>
                    <a:pt x="85018" y="58691"/>
                    <a:pt x="84884" y="71886"/>
                  </a:cubicBezTo>
                  <a:cubicBezTo>
                    <a:pt x="84625" y="95303"/>
                    <a:pt x="104153" y="72572"/>
                    <a:pt x="131050" y="52946"/>
                  </a:cubicBezTo>
                  <a:cubicBezTo>
                    <a:pt x="145859" y="42134"/>
                    <a:pt x="163871" y="37727"/>
                    <a:pt x="179777" y="38940"/>
                  </a:cubicBezTo>
                  <a:cubicBezTo>
                    <a:pt x="192784" y="39939"/>
                    <a:pt x="204256" y="45274"/>
                    <a:pt x="211313" y="54311"/>
                  </a:cubicBezTo>
                  <a:cubicBezTo>
                    <a:pt x="227112" y="74553"/>
                    <a:pt x="238558" y="91690"/>
                    <a:pt x="271485" y="92448"/>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46" name="Google Shape;1846;p75"/>
            <p:cNvSpPr/>
            <p:nvPr/>
          </p:nvSpPr>
          <p:spPr>
            <a:xfrm rot="5400000">
              <a:off x="-3077429" y="-280536"/>
              <a:ext cx="10396309" cy="3487832"/>
            </a:xfrm>
            <a:custGeom>
              <a:avLst/>
              <a:gdLst/>
              <a:ahLst/>
              <a:cxnLst/>
              <a:rect l="l" t="t" r="r" b="b"/>
              <a:pathLst>
                <a:path w="271870" h="91209" fill="none" extrusionOk="0">
                  <a:moveTo>
                    <a:pt x="0" y="8457"/>
                  </a:moveTo>
                  <a:cubicBezTo>
                    <a:pt x="33900" y="0"/>
                    <a:pt x="58951" y="10304"/>
                    <a:pt x="73661" y="30733"/>
                  </a:cubicBezTo>
                  <a:cubicBezTo>
                    <a:pt x="81610" y="41759"/>
                    <a:pt x="85205" y="55542"/>
                    <a:pt x="85526" y="68406"/>
                  </a:cubicBezTo>
                  <a:cubicBezTo>
                    <a:pt x="86044" y="91208"/>
                    <a:pt x="105295" y="69976"/>
                    <a:pt x="131764" y="51492"/>
                  </a:cubicBezTo>
                  <a:cubicBezTo>
                    <a:pt x="146430" y="41251"/>
                    <a:pt x="164255" y="36942"/>
                    <a:pt x="180170" y="37665"/>
                  </a:cubicBezTo>
                  <a:cubicBezTo>
                    <a:pt x="193043" y="38244"/>
                    <a:pt x="204399" y="43276"/>
                    <a:pt x="211563" y="51840"/>
                  </a:cubicBezTo>
                  <a:cubicBezTo>
                    <a:pt x="227701" y="71101"/>
                    <a:pt x="239611" y="87970"/>
                    <a:pt x="271869" y="8828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47" name="Google Shape;1847;p75"/>
            <p:cNvSpPr/>
            <p:nvPr/>
          </p:nvSpPr>
          <p:spPr>
            <a:xfrm rot="5400000">
              <a:off x="-2872709" y="-200021"/>
              <a:ext cx="10410649" cy="3330895"/>
            </a:xfrm>
            <a:custGeom>
              <a:avLst/>
              <a:gdLst/>
              <a:ahLst/>
              <a:cxnLst/>
              <a:rect l="l" t="t" r="r" b="b"/>
              <a:pathLst>
                <a:path w="272245" h="87105" fill="none" extrusionOk="0">
                  <a:moveTo>
                    <a:pt x="1" y="8047"/>
                  </a:moveTo>
                  <a:cubicBezTo>
                    <a:pt x="32295" y="0"/>
                    <a:pt x="57497" y="8315"/>
                    <a:pt x="73323" y="28405"/>
                  </a:cubicBezTo>
                  <a:cubicBezTo>
                    <a:pt x="81601" y="38914"/>
                    <a:pt x="85393" y="52393"/>
                    <a:pt x="86169" y="64918"/>
                  </a:cubicBezTo>
                  <a:cubicBezTo>
                    <a:pt x="87463" y="87105"/>
                    <a:pt x="106438" y="67372"/>
                    <a:pt x="132478" y="50020"/>
                  </a:cubicBezTo>
                  <a:cubicBezTo>
                    <a:pt x="147002" y="40350"/>
                    <a:pt x="164638" y="36148"/>
                    <a:pt x="180554" y="36371"/>
                  </a:cubicBezTo>
                  <a:cubicBezTo>
                    <a:pt x="193293" y="36549"/>
                    <a:pt x="204542" y="41269"/>
                    <a:pt x="211822" y="49351"/>
                  </a:cubicBezTo>
                  <a:cubicBezTo>
                    <a:pt x="228281" y="67639"/>
                    <a:pt x="240664" y="84250"/>
                    <a:pt x="272244" y="8409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48" name="Google Shape;1848;p75"/>
            <p:cNvSpPr/>
            <p:nvPr/>
          </p:nvSpPr>
          <p:spPr>
            <a:xfrm rot="5400000">
              <a:off x="-3072523" y="-38687"/>
              <a:ext cx="10439291" cy="3017060"/>
            </a:xfrm>
            <a:custGeom>
              <a:avLst/>
              <a:gdLst/>
              <a:ahLst/>
              <a:cxnLst/>
              <a:rect l="l" t="t" r="r" b="b"/>
              <a:pathLst>
                <a:path w="272994" h="78898" fill="none" extrusionOk="0">
                  <a:moveTo>
                    <a:pt x="1" y="7244"/>
                  </a:moveTo>
                  <a:cubicBezTo>
                    <a:pt x="29057" y="0"/>
                    <a:pt x="54464" y="4345"/>
                    <a:pt x="72636" y="23775"/>
                  </a:cubicBezTo>
                  <a:cubicBezTo>
                    <a:pt x="81486" y="33231"/>
                    <a:pt x="85803" y="46086"/>
                    <a:pt x="87445" y="57942"/>
                  </a:cubicBezTo>
                  <a:cubicBezTo>
                    <a:pt x="90353" y="78897"/>
                    <a:pt x="108731" y="62171"/>
                    <a:pt x="133906" y="47103"/>
                  </a:cubicBezTo>
                  <a:cubicBezTo>
                    <a:pt x="148153" y="38575"/>
                    <a:pt x="165388" y="34587"/>
                    <a:pt x="181312" y="33793"/>
                  </a:cubicBezTo>
                  <a:cubicBezTo>
                    <a:pt x="193784" y="33177"/>
                    <a:pt x="204828" y="37254"/>
                    <a:pt x="212331" y="44400"/>
                  </a:cubicBezTo>
                  <a:cubicBezTo>
                    <a:pt x="229468" y="60725"/>
                    <a:pt x="242751" y="76810"/>
                    <a:pt x="272994" y="7574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49" name="Google Shape;1849;p75"/>
            <p:cNvSpPr/>
            <p:nvPr/>
          </p:nvSpPr>
          <p:spPr>
            <a:xfrm rot="5400000">
              <a:off x="-3172583" y="41847"/>
              <a:ext cx="10453936" cy="2860467"/>
            </a:xfrm>
            <a:custGeom>
              <a:avLst/>
              <a:gdLst/>
              <a:ahLst/>
              <a:cxnLst/>
              <a:rect l="l" t="t" r="r" b="b"/>
              <a:pathLst>
                <a:path w="273377" h="74803" fill="none" extrusionOk="0">
                  <a:moveTo>
                    <a:pt x="0" y="6843"/>
                  </a:moveTo>
                  <a:cubicBezTo>
                    <a:pt x="27450" y="0"/>
                    <a:pt x="52893" y="2364"/>
                    <a:pt x="72296" y="21455"/>
                  </a:cubicBezTo>
                  <a:cubicBezTo>
                    <a:pt x="81405" y="30412"/>
                    <a:pt x="85999" y="42946"/>
                    <a:pt x="88086" y="54463"/>
                  </a:cubicBezTo>
                  <a:cubicBezTo>
                    <a:pt x="91780" y="74803"/>
                    <a:pt x="109889" y="59584"/>
                    <a:pt x="134619" y="45640"/>
                  </a:cubicBezTo>
                  <a:cubicBezTo>
                    <a:pt x="148732" y="37691"/>
                    <a:pt x="165753" y="33820"/>
                    <a:pt x="181704" y="32508"/>
                  </a:cubicBezTo>
                  <a:cubicBezTo>
                    <a:pt x="194024" y="31500"/>
                    <a:pt x="204988" y="35256"/>
                    <a:pt x="212580" y="41920"/>
                  </a:cubicBezTo>
                  <a:cubicBezTo>
                    <a:pt x="230083" y="57273"/>
                    <a:pt x="243803" y="73090"/>
                    <a:pt x="273377" y="7157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0" name="Google Shape;1850;p75"/>
            <p:cNvSpPr/>
            <p:nvPr/>
          </p:nvSpPr>
          <p:spPr>
            <a:xfrm rot="5400000">
              <a:off x="-3190325" y="173852"/>
              <a:ext cx="10482616" cy="2605329"/>
            </a:xfrm>
            <a:custGeom>
              <a:avLst/>
              <a:gdLst/>
              <a:ahLst/>
              <a:cxnLst/>
              <a:rect l="l" t="t" r="r" b="b"/>
              <a:pathLst>
                <a:path w="274127" h="68131" fill="none" extrusionOk="0">
                  <a:moveTo>
                    <a:pt x="0" y="7584"/>
                  </a:moveTo>
                  <a:cubicBezTo>
                    <a:pt x="24212" y="1544"/>
                    <a:pt x="49637" y="1"/>
                    <a:pt x="71610" y="18369"/>
                  </a:cubicBezTo>
                  <a:cubicBezTo>
                    <a:pt x="81164" y="26345"/>
                    <a:pt x="86383" y="38183"/>
                    <a:pt x="89362" y="49040"/>
                  </a:cubicBezTo>
                  <a:cubicBezTo>
                    <a:pt x="94617" y="68130"/>
                    <a:pt x="112236" y="55953"/>
                    <a:pt x="136037" y="44267"/>
                  </a:cubicBezTo>
                  <a:cubicBezTo>
                    <a:pt x="149901" y="37460"/>
                    <a:pt x="166494" y="33838"/>
                    <a:pt x="182462" y="31483"/>
                  </a:cubicBezTo>
                  <a:cubicBezTo>
                    <a:pt x="194506" y="29708"/>
                    <a:pt x="205291" y="32785"/>
                    <a:pt x="213088" y="38504"/>
                  </a:cubicBezTo>
                  <a:cubicBezTo>
                    <a:pt x="231314" y="51903"/>
                    <a:pt x="245900" y="67203"/>
                    <a:pt x="274126" y="64767"/>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1" name="Google Shape;1851;p75"/>
            <p:cNvSpPr/>
            <p:nvPr/>
          </p:nvSpPr>
          <p:spPr>
            <a:xfrm rot="5400000">
              <a:off x="-3177686" y="217847"/>
              <a:ext cx="10497262" cy="2521737"/>
            </a:xfrm>
            <a:custGeom>
              <a:avLst/>
              <a:gdLst/>
              <a:ahLst/>
              <a:cxnLst/>
              <a:rect l="l" t="t" r="r" b="b"/>
              <a:pathLst>
                <a:path w="274510" h="65945" fill="none" extrusionOk="0">
                  <a:moveTo>
                    <a:pt x="1" y="9100"/>
                  </a:moveTo>
                  <a:cubicBezTo>
                    <a:pt x="22606" y="3462"/>
                    <a:pt x="47969" y="1"/>
                    <a:pt x="71271" y="17959"/>
                  </a:cubicBezTo>
                  <a:cubicBezTo>
                    <a:pt x="81021" y="25470"/>
                    <a:pt x="86570" y="36943"/>
                    <a:pt x="90005" y="47469"/>
                  </a:cubicBezTo>
                  <a:cubicBezTo>
                    <a:pt x="96036" y="65945"/>
                    <a:pt x="113423" y="55284"/>
                    <a:pt x="136751" y="44722"/>
                  </a:cubicBezTo>
                  <a:cubicBezTo>
                    <a:pt x="150499" y="38495"/>
                    <a:pt x="166860" y="34998"/>
                    <a:pt x="182846" y="32107"/>
                  </a:cubicBezTo>
                  <a:cubicBezTo>
                    <a:pt x="194756" y="29957"/>
                    <a:pt x="205461" y="32687"/>
                    <a:pt x="213347" y="37942"/>
                  </a:cubicBezTo>
                  <a:cubicBezTo>
                    <a:pt x="231948" y="50351"/>
                    <a:pt x="246944" y="65392"/>
                    <a:pt x="274510" y="6250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2" name="Google Shape;1852;p75"/>
            <p:cNvSpPr/>
            <p:nvPr/>
          </p:nvSpPr>
          <p:spPr>
            <a:xfrm rot="5400000">
              <a:off x="-3165430" y="262530"/>
              <a:ext cx="10511947" cy="2436806"/>
            </a:xfrm>
            <a:custGeom>
              <a:avLst/>
              <a:gdLst/>
              <a:ahLst/>
              <a:cxnLst/>
              <a:rect l="l" t="t" r="r" b="b"/>
              <a:pathLst>
                <a:path w="274894" h="63724" fill="none" extrusionOk="0">
                  <a:moveTo>
                    <a:pt x="1" y="10581"/>
                  </a:moveTo>
                  <a:cubicBezTo>
                    <a:pt x="20992" y="5353"/>
                    <a:pt x="46265" y="0"/>
                    <a:pt x="70932" y="17530"/>
                  </a:cubicBezTo>
                  <a:cubicBezTo>
                    <a:pt x="80870" y="24587"/>
                    <a:pt x="86767" y="35676"/>
                    <a:pt x="90647" y="45872"/>
                  </a:cubicBezTo>
                  <a:cubicBezTo>
                    <a:pt x="97454" y="63723"/>
                    <a:pt x="114618" y="54606"/>
                    <a:pt x="137465" y="45141"/>
                  </a:cubicBezTo>
                  <a:cubicBezTo>
                    <a:pt x="151096" y="39503"/>
                    <a:pt x="167226" y="36139"/>
                    <a:pt x="183239" y="32705"/>
                  </a:cubicBezTo>
                  <a:cubicBezTo>
                    <a:pt x="194997" y="30189"/>
                    <a:pt x="205631" y="32553"/>
                    <a:pt x="213597" y="37353"/>
                  </a:cubicBezTo>
                  <a:cubicBezTo>
                    <a:pt x="232581" y="48763"/>
                    <a:pt x="247997" y="63563"/>
                    <a:pt x="274894" y="60208"/>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3" name="Google Shape;1853;p75"/>
            <p:cNvSpPr/>
            <p:nvPr/>
          </p:nvSpPr>
          <p:spPr>
            <a:xfrm rot="5400000">
              <a:off x="-2852943" y="303638"/>
              <a:ext cx="10525942" cy="2359026"/>
            </a:xfrm>
            <a:custGeom>
              <a:avLst/>
              <a:gdLst/>
              <a:ahLst/>
              <a:cxnLst/>
              <a:rect l="l" t="t" r="r" b="b"/>
              <a:pathLst>
                <a:path w="275260" h="61690" fill="none" extrusionOk="0">
                  <a:moveTo>
                    <a:pt x="1" y="12026"/>
                  </a:moveTo>
                  <a:cubicBezTo>
                    <a:pt x="19368" y="7200"/>
                    <a:pt x="44526" y="1"/>
                    <a:pt x="70584" y="17067"/>
                  </a:cubicBezTo>
                  <a:cubicBezTo>
                    <a:pt x="80692" y="23686"/>
                    <a:pt x="86945" y="34373"/>
                    <a:pt x="91281" y="44240"/>
                  </a:cubicBezTo>
                  <a:cubicBezTo>
                    <a:pt x="98864" y="61467"/>
                    <a:pt x="115805" y="53893"/>
                    <a:pt x="138170" y="45534"/>
                  </a:cubicBezTo>
                  <a:cubicBezTo>
                    <a:pt x="151694" y="40475"/>
                    <a:pt x="167592" y="37255"/>
                    <a:pt x="183614" y="33276"/>
                  </a:cubicBezTo>
                  <a:cubicBezTo>
                    <a:pt x="195229" y="30386"/>
                    <a:pt x="205791" y="32393"/>
                    <a:pt x="213847" y="36720"/>
                  </a:cubicBezTo>
                  <a:cubicBezTo>
                    <a:pt x="233224" y="47139"/>
                    <a:pt x="249041" y="61690"/>
                    <a:pt x="275260" y="57889"/>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4" name="Google Shape;1854;p75"/>
            <p:cNvSpPr/>
            <p:nvPr/>
          </p:nvSpPr>
          <p:spPr>
            <a:xfrm rot="5400000">
              <a:off x="-3154339" y="342184"/>
              <a:ext cx="10540627" cy="2286370"/>
            </a:xfrm>
            <a:custGeom>
              <a:avLst/>
              <a:gdLst/>
              <a:ahLst/>
              <a:cxnLst/>
              <a:rect l="l" t="t" r="r" b="b"/>
              <a:pathLst>
                <a:path w="275644" h="59790" fill="none" extrusionOk="0">
                  <a:moveTo>
                    <a:pt x="1" y="13445"/>
                  </a:moveTo>
                  <a:cubicBezTo>
                    <a:pt x="17763" y="9020"/>
                    <a:pt x="42777" y="1"/>
                    <a:pt x="70245" y="16558"/>
                  </a:cubicBezTo>
                  <a:cubicBezTo>
                    <a:pt x="80522" y="22758"/>
                    <a:pt x="87133" y="33035"/>
                    <a:pt x="91932" y="42563"/>
                  </a:cubicBezTo>
                  <a:cubicBezTo>
                    <a:pt x="100282" y="59183"/>
                    <a:pt x="117018" y="53161"/>
                    <a:pt x="138884" y="45891"/>
                  </a:cubicBezTo>
                  <a:cubicBezTo>
                    <a:pt x="152310" y="41421"/>
                    <a:pt x="167966" y="38334"/>
                    <a:pt x="183998" y="33803"/>
                  </a:cubicBezTo>
                  <a:cubicBezTo>
                    <a:pt x="195479" y="30555"/>
                    <a:pt x="205970" y="32188"/>
                    <a:pt x="214106" y="36060"/>
                  </a:cubicBezTo>
                  <a:cubicBezTo>
                    <a:pt x="233875" y="45471"/>
                    <a:pt x="250094" y="59789"/>
                    <a:pt x="275643" y="55525"/>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5" name="Google Shape;1855;p75"/>
            <p:cNvSpPr/>
            <p:nvPr/>
          </p:nvSpPr>
          <p:spPr>
            <a:xfrm rot="5400000">
              <a:off x="-3149558" y="421686"/>
              <a:ext cx="10569612" cy="2135933"/>
            </a:xfrm>
            <a:custGeom>
              <a:avLst/>
              <a:gdLst/>
              <a:ahLst/>
              <a:cxnLst/>
              <a:rect l="l" t="t" r="r" b="b"/>
              <a:pathLst>
                <a:path w="276402" h="55856" fill="none" extrusionOk="0">
                  <a:moveTo>
                    <a:pt x="0" y="16148"/>
                  </a:moveTo>
                  <a:cubicBezTo>
                    <a:pt x="14533" y="12526"/>
                    <a:pt x="39226" y="1"/>
                    <a:pt x="69567" y="15434"/>
                  </a:cubicBezTo>
                  <a:cubicBezTo>
                    <a:pt x="80156" y="20823"/>
                    <a:pt x="87516" y="30243"/>
                    <a:pt x="93216" y="39102"/>
                  </a:cubicBezTo>
                  <a:cubicBezTo>
                    <a:pt x="103101" y="54482"/>
                    <a:pt x="119462" y="51609"/>
                    <a:pt x="140319" y="46470"/>
                  </a:cubicBezTo>
                  <a:cubicBezTo>
                    <a:pt x="153540" y="43214"/>
                    <a:pt x="168715" y="40404"/>
                    <a:pt x="184773" y="34730"/>
                  </a:cubicBezTo>
                  <a:cubicBezTo>
                    <a:pt x="195978" y="30778"/>
                    <a:pt x="206326" y="31635"/>
                    <a:pt x="214614" y="34606"/>
                  </a:cubicBezTo>
                  <a:cubicBezTo>
                    <a:pt x="235204" y="41974"/>
                    <a:pt x="252189" y="55855"/>
                    <a:pt x="276401" y="5068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6" name="Google Shape;1856;p75"/>
            <p:cNvSpPr/>
            <p:nvPr/>
          </p:nvSpPr>
          <p:spPr>
            <a:xfrm rot="5400000">
              <a:off x="-3148353" y="463119"/>
              <a:ext cx="10583914" cy="2057809"/>
            </a:xfrm>
            <a:custGeom>
              <a:avLst/>
              <a:gdLst/>
              <a:ahLst/>
              <a:cxnLst/>
              <a:rect l="l" t="t" r="r" b="b"/>
              <a:pathLst>
                <a:path w="276776" h="53813" fill="none" extrusionOk="0">
                  <a:moveTo>
                    <a:pt x="0" y="17424"/>
                  </a:moveTo>
                  <a:cubicBezTo>
                    <a:pt x="12918" y="14203"/>
                    <a:pt x="37424" y="1"/>
                    <a:pt x="69219" y="14801"/>
                  </a:cubicBezTo>
                  <a:cubicBezTo>
                    <a:pt x="79969" y="19797"/>
                    <a:pt x="87685" y="28771"/>
                    <a:pt x="93850" y="37300"/>
                  </a:cubicBezTo>
                  <a:cubicBezTo>
                    <a:pt x="104502" y="52064"/>
                    <a:pt x="120675" y="50779"/>
                    <a:pt x="141024" y="46693"/>
                  </a:cubicBezTo>
                  <a:cubicBezTo>
                    <a:pt x="154147" y="44053"/>
                    <a:pt x="169090" y="41368"/>
                    <a:pt x="185148" y="35132"/>
                  </a:cubicBezTo>
                  <a:cubicBezTo>
                    <a:pt x="196219" y="30832"/>
                    <a:pt x="206496" y="31287"/>
                    <a:pt x="214864" y="33811"/>
                  </a:cubicBezTo>
                  <a:cubicBezTo>
                    <a:pt x="235855" y="40136"/>
                    <a:pt x="253233" y="53812"/>
                    <a:pt x="276776" y="48183"/>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7" name="Google Shape;1857;p75"/>
            <p:cNvSpPr/>
            <p:nvPr/>
          </p:nvSpPr>
          <p:spPr>
            <a:xfrm rot="5400000">
              <a:off x="-3087696" y="578279"/>
              <a:ext cx="10627278" cy="1840797"/>
            </a:xfrm>
            <a:custGeom>
              <a:avLst/>
              <a:gdLst/>
              <a:ahLst/>
              <a:cxnLst/>
              <a:rect l="l" t="t" r="r" b="b"/>
              <a:pathLst>
                <a:path w="277910" h="48138" fill="none" extrusionOk="0">
                  <a:moveTo>
                    <a:pt x="1" y="20991"/>
                  </a:moveTo>
                  <a:cubicBezTo>
                    <a:pt x="8074" y="18984"/>
                    <a:pt x="32010" y="0"/>
                    <a:pt x="68193" y="12623"/>
                  </a:cubicBezTo>
                  <a:cubicBezTo>
                    <a:pt x="79416" y="16531"/>
                    <a:pt x="88230" y="24105"/>
                    <a:pt x="95768" y="31616"/>
                  </a:cubicBezTo>
                  <a:cubicBezTo>
                    <a:pt x="108713" y="44543"/>
                    <a:pt x="124360" y="48138"/>
                    <a:pt x="143157" y="47085"/>
                  </a:cubicBezTo>
                  <a:cubicBezTo>
                    <a:pt x="156012" y="46372"/>
                    <a:pt x="170241" y="44043"/>
                    <a:pt x="186299" y="36041"/>
                  </a:cubicBezTo>
                  <a:cubicBezTo>
                    <a:pt x="196978" y="30724"/>
                    <a:pt x="207023" y="29930"/>
                    <a:pt x="215623" y="31143"/>
                  </a:cubicBezTo>
                  <a:cubicBezTo>
                    <a:pt x="237845" y="34275"/>
                    <a:pt x="256374" y="47433"/>
                    <a:pt x="277909" y="4043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8" name="Google Shape;1858;p75"/>
            <p:cNvSpPr/>
            <p:nvPr/>
          </p:nvSpPr>
          <p:spPr>
            <a:xfrm rot="5400000">
              <a:off x="-3201753" y="587150"/>
              <a:ext cx="10641580" cy="1827184"/>
            </a:xfrm>
            <a:custGeom>
              <a:avLst/>
              <a:gdLst/>
              <a:ahLst/>
              <a:cxnLst/>
              <a:rect l="l" t="t" r="r" b="b"/>
              <a:pathLst>
                <a:path w="278284" h="47782" fill="none" extrusionOk="0">
                  <a:moveTo>
                    <a:pt x="0" y="22098"/>
                  </a:moveTo>
                  <a:cubicBezTo>
                    <a:pt x="6459" y="20483"/>
                    <a:pt x="30207" y="0"/>
                    <a:pt x="67854" y="11803"/>
                  </a:cubicBezTo>
                  <a:cubicBezTo>
                    <a:pt x="79237" y="15371"/>
                    <a:pt x="88417" y="22464"/>
                    <a:pt x="96410" y="29636"/>
                  </a:cubicBezTo>
                  <a:cubicBezTo>
                    <a:pt x="110122" y="41956"/>
                    <a:pt x="125608" y="46193"/>
                    <a:pt x="143870" y="47130"/>
                  </a:cubicBezTo>
                  <a:cubicBezTo>
                    <a:pt x="156609" y="47781"/>
                    <a:pt x="170642" y="44855"/>
                    <a:pt x="186682" y="36264"/>
                  </a:cubicBezTo>
                  <a:cubicBezTo>
                    <a:pt x="197244" y="30600"/>
                    <a:pt x="207200" y="29386"/>
                    <a:pt x="215881" y="30171"/>
                  </a:cubicBezTo>
                  <a:cubicBezTo>
                    <a:pt x="238504" y="32214"/>
                    <a:pt x="257426" y="45212"/>
                    <a:pt x="278283" y="3775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59" name="Google Shape;1859;p75"/>
            <p:cNvSpPr/>
            <p:nvPr/>
          </p:nvSpPr>
          <p:spPr>
            <a:xfrm rot="5400000">
              <a:off x="-3247641" y="589713"/>
              <a:ext cx="10656264" cy="1826495"/>
            </a:xfrm>
            <a:custGeom>
              <a:avLst/>
              <a:gdLst/>
              <a:ahLst/>
              <a:cxnLst/>
              <a:rect l="l" t="t" r="r" b="b"/>
              <a:pathLst>
                <a:path w="278668" h="47764" fill="none" extrusionOk="0">
                  <a:moveTo>
                    <a:pt x="0" y="23159"/>
                  </a:moveTo>
                  <a:cubicBezTo>
                    <a:pt x="4844" y="21955"/>
                    <a:pt x="28414" y="0"/>
                    <a:pt x="67515" y="10955"/>
                  </a:cubicBezTo>
                  <a:cubicBezTo>
                    <a:pt x="79068" y="14194"/>
                    <a:pt x="88604" y="20786"/>
                    <a:pt x="97052" y="27620"/>
                  </a:cubicBezTo>
                  <a:cubicBezTo>
                    <a:pt x="111522" y="39333"/>
                    <a:pt x="126795" y="46247"/>
                    <a:pt x="144584" y="47130"/>
                  </a:cubicBezTo>
                  <a:cubicBezTo>
                    <a:pt x="157234" y="47764"/>
                    <a:pt x="171052" y="45631"/>
                    <a:pt x="187066" y="36443"/>
                  </a:cubicBezTo>
                  <a:cubicBezTo>
                    <a:pt x="197512" y="30448"/>
                    <a:pt x="207370" y="28797"/>
                    <a:pt x="216139" y="29163"/>
                  </a:cubicBezTo>
                  <a:cubicBezTo>
                    <a:pt x="239156" y="30109"/>
                    <a:pt x="258470" y="42964"/>
                    <a:pt x="278667" y="3505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60" name="Google Shape;1860;p75"/>
            <p:cNvSpPr/>
            <p:nvPr/>
          </p:nvSpPr>
          <p:spPr>
            <a:xfrm rot="5400000">
              <a:off x="-3307849" y="579292"/>
              <a:ext cx="10670222" cy="1851734"/>
            </a:xfrm>
            <a:custGeom>
              <a:avLst/>
              <a:gdLst/>
              <a:ahLst/>
              <a:cxnLst/>
              <a:rect l="l" t="t" r="r" b="b"/>
              <a:pathLst>
                <a:path w="279033" h="48424" fill="none" extrusionOk="0">
                  <a:moveTo>
                    <a:pt x="0" y="24185"/>
                  </a:moveTo>
                  <a:cubicBezTo>
                    <a:pt x="3221" y="23373"/>
                    <a:pt x="26621" y="0"/>
                    <a:pt x="67167" y="10063"/>
                  </a:cubicBezTo>
                  <a:cubicBezTo>
                    <a:pt x="78889" y="12971"/>
                    <a:pt x="88765" y="19082"/>
                    <a:pt x="97686" y="25559"/>
                  </a:cubicBezTo>
                  <a:cubicBezTo>
                    <a:pt x="112905" y="36692"/>
                    <a:pt x="127991" y="45265"/>
                    <a:pt x="145289" y="47094"/>
                  </a:cubicBezTo>
                  <a:cubicBezTo>
                    <a:pt x="157832" y="48423"/>
                    <a:pt x="171445" y="46371"/>
                    <a:pt x="187441" y="36576"/>
                  </a:cubicBezTo>
                  <a:cubicBezTo>
                    <a:pt x="197771" y="30251"/>
                    <a:pt x="207531" y="28297"/>
                    <a:pt x="216389" y="28101"/>
                  </a:cubicBezTo>
                  <a:cubicBezTo>
                    <a:pt x="239780" y="27575"/>
                    <a:pt x="259514" y="40671"/>
                    <a:pt x="279033" y="32294"/>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861" name="Google Shape;1861;p75"/>
            <p:cNvSpPr/>
            <p:nvPr/>
          </p:nvSpPr>
          <p:spPr>
            <a:xfrm rot="5400000">
              <a:off x="-3839689" y="151846"/>
              <a:ext cx="10699590" cy="2715499"/>
            </a:xfrm>
            <a:custGeom>
              <a:avLst/>
              <a:gdLst/>
              <a:ahLst/>
              <a:cxnLst/>
              <a:rect l="l" t="t" r="r" b="b"/>
              <a:pathLst>
                <a:path w="279801" h="71012" fill="none" extrusionOk="0">
                  <a:moveTo>
                    <a:pt x="1" y="26121"/>
                  </a:moveTo>
                  <a:cubicBezTo>
                    <a:pt x="1" y="26121"/>
                    <a:pt x="23080" y="0"/>
                    <a:pt x="66489" y="8163"/>
                  </a:cubicBezTo>
                  <a:cubicBezTo>
                    <a:pt x="114717" y="17236"/>
                    <a:pt x="138616" y="71011"/>
                    <a:pt x="188217" y="36746"/>
                  </a:cubicBezTo>
                  <a:cubicBezTo>
                    <a:pt x="225337" y="11098"/>
                    <a:pt x="254813" y="39440"/>
                    <a:pt x="279800" y="26683"/>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pic>
        <p:nvPicPr>
          <p:cNvPr id="3" name="Picture 2">
            <a:extLst>
              <a:ext uri="{FF2B5EF4-FFF2-40B4-BE49-F238E27FC236}">
                <a16:creationId xmlns:a16="http://schemas.microsoft.com/office/drawing/2014/main" id="{3CD0DEB7-495C-C2F3-26D2-82573A4EC712}"/>
              </a:ext>
            </a:extLst>
          </p:cNvPr>
          <p:cNvPicPr>
            <a:picLocks noChangeAspect="1"/>
          </p:cNvPicPr>
          <p:nvPr/>
        </p:nvPicPr>
        <p:blipFill>
          <a:blip r:embed="rId3"/>
          <a:stretch>
            <a:fillRect/>
          </a:stretch>
        </p:blipFill>
        <p:spPr>
          <a:xfrm>
            <a:off x="1027015" y="5321480"/>
            <a:ext cx="3910107" cy="752475"/>
          </a:xfrm>
          <a:prstGeom prst="rect">
            <a:avLst/>
          </a:prstGeom>
        </p:spPr>
      </p:pic>
      <p:sp>
        <p:nvSpPr>
          <p:cNvPr id="4" name="Google Shape;10543;p90">
            <a:extLst>
              <a:ext uri="{FF2B5EF4-FFF2-40B4-BE49-F238E27FC236}">
                <a16:creationId xmlns:a16="http://schemas.microsoft.com/office/drawing/2014/main" id="{3D460D5D-5DC6-9B1D-FA28-A868BCA1018A}"/>
              </a:ext>
            </a:extLst>
          </p:cNvPr>
          <p:cNvSpPr/>
          <p:nvPr/>
        </p:nvSpPr>
        <p:spPr>
          <a:xfrm>
            <a:off x="2236218" y="3659304"/>
            <a:ext cx="1458751" cy="1377296"/>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chemeClr val="tx2">
              <a:lumMod val="40000"/>
              <a:lumOff val="60000"/>
            </a:schemeClr>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11957;p92">
            <a:extLst>
              <a:ext uri="{FF2B5EF4-FFF2-40B4-BE49-F238E27FC236}">
                <a16:creationId xmlns:a16="http://schemas.microsoft.com/office/drawing/2014/main" id="{5482CA8F-79EA-8565-986A-99EB64BA851F}"/>
              </a:ext>
            </a:extLst>
          </p:cNvPr>
          <p:cNvGrpSpPr/>
          <p:nvPr/>
        </p:nvGrpSpPr>
        <p:grpSpPr>
          <a:xfrm>
            <a:off x="3978232" y="2657464"/>
            <a:ext cx="898835" cy="491468"/>
            <a:chOff x="3961923" y="2486317"/>
            <a:chExt cx="364415" cy="220936"/>
          </a:xfrm>
          <a:solidFill>
            <a:schemeClr val="tx2">
              <a:lumMod val="60000"/>
              <a:lumOff val="40000"/>
            </a:schemeClr>
          </a:solidFill>
        </p:grpSpPr>
        <p:sp>
          <p:nvSpPr>
            <p:cNvPr id="73" name="Google Shape;11958;p92">
              <a:extLst>
                <a:ext uri="{FF2B5EF4-FFF2-40B4-BE49-F238E27FC236}">
                  <a16:creationId xmlns:a16="http://schemas.microsoft.com/office/drawing/2014/main" id="{FEA91469-0A97-3647-84AC-EA8A88FB3207}"/>
                </a:ext>
              </a:extLst>
            </p:cNvPr>
            <p:cNvSpPr/>
            <p:nvPr/>
          </p:nvSpPr>
          <p:spPr>
            <a:xfrm>
              <a:off x="4106764" y="2486507"/>
              <a:ext cx="219574" cy="220746"/>
            </a:xfrm>
            <a:custGeom>
              <a:avLst/>
              <a:gdLst/>
              <a:ahLst/>
              <a:cxnLst/>
              <a:rect l="l" t="t" r="r" b="b"/>
              <a:pathLst>
                <a:path w="6931" h="6968" extrusionOk="0">
                  <a:moveTo>
                    <a:pt x="4114" y="1"/>
                  </a:moveTo>
                  <a:cubicBezTo>
                    <a:pt x="4035" y="1"/>
                    <a:pt x="3953" y="69"/>
                    <a:pt x="3942" y="157"/>
                  </a:cubicBezTo>
                  <a:cubicBezTo>
                    <a:pt x="3930" y="240"/>
                    <a:pt x="4001" y="336"/>
                    <a:pt x="4085" y="348"/>
                  </a:cubicBezTo>
                  <a:cubicBezTo>
                    <a:pt x="4906" y="455"/>
                    <a:pt x="5633" y="895"/>
                    <a:pt x="6085" y="1574"/>
                  </a:cubicBezTo>
                  <a:cubicBezTo>
                    <a:pt x="6764" y="2610"/>
                    <a:pt x="6728" y="3943"/>
                    <a:pt x="5954" y="4908"/>
                  </a:cubicBezTo>
                  <a:cubicBezTo>
                    <a:pt x="5918" y="4943"/>
                    <a:pt x="5906" y="4991"/>
                    <a:pt x="5918" y="5027"/>
                  </a:cubicBezTo>
                  <a:lnTo>
                    <a:pt x="5990" y="6539"/>
                  </a:lnTo>
                  <a:lnTo>
                    <a:pt x="5990" y="6539"/>
                  </a:lnTo>
                  <a:lnTo>
                    <a:pt x="4644" y="5896"/>
                  </a:lnTo>
                  <a:cubicBezTo>
                    <a:pt x="4609" y="5884"/>
                    <a:pt x="4561" y="5884"/>
                    <a:pt x="4525" y="5884"/>
                  </a:cubicBezTo>
                  <a:cubicBezTo>
                    <a:pt x="4272" y="5957"/>
                    <a:pt x="4014" y="5992"/>
                    <a:pt x="3758" y="5992"/>
                  </a:cubicBezTo>
                  <a:cubicBezTo>
                    <a:pt x="2969" y="5992"/>
                    <a:pt x="2201" y="5659"/>
                    <a:pt x="1644" y="5074"/>
                  </a:cubicBezTo>
                  <a:cubicBezTo>
                    <a:pt x="1584" y="5015"/>
                    <a:pt x="1549" y="4955"/>
                    <a:pt x="1501" y="4896"/>
                  </a:cubicBezTo>
                  <a:cubicBezTo>
                    <a:pt x="1453" y="4836"/>
                    <a:pt x="1430" y="4789"/>
                    <a:pt x="1382" y="4729"/>
                  </a:cubicBezTo>
                  <a:lnTo>
                    <a:pt x="1382" y="4717"/>
                  </a:lnTo>
                  <a:cubicBezTo>
                    <a:pt x="1620" y="4300"/>
                    <a:pt x="1751" y="3836"/>
                    <a:pt x="1787" y="3384"/>
                  </a:cubicBezTo>
                  <a:cubicBezTo>
                    <a:pt x="1787" y="3288"/>
                    <a:pt x="1727" y="3205"/>
                    <a:pt x="1632" y="3205"/>
                  </a:cubicBezTo>
                  <a:cubicBezTo>
                    <a:pt x="1549" y="3205"/>
                    <a:pt x="1453" y="3265"/>
                    <a:pt x="1453" y="3348"/>
                  </a:cubicBezTo>
                  <a:cubicBezTo>
                    <a:pt x="1430" y="3836"/>
                    <a:pt x="1263" y="4312"/>
                    <a:pt x="977" y="4729"/>
                  </a:cubicBezTo>
                  <a:cubicBezTo>
                    <a:pt x="739" y="5074"/>
                    <a:pt x="441" y="5360"/>
                    <a:pt x="96" y="5586"/>
                  </a:cubicBezTo>
                  <a:cubicBezTo>
                    <a:pt x="25" y="5622"/>
                    <a:pt x="1" y="5729"/>
                    <a:pt x="37" y="5801"/>
                  </a:cubicBezTo>
                  <a:cubicBezTo>
                    <a:pt x="72" y="5848"/>
                    <a:pt x="132" y="5884"/>
                    <a:pt x="191" y="5884"/>
                  </a:cubicBezTo>
                  <a:cubicBezTo>
                    <a:pt x="215" y="5884"/>
                    <a:pt x="251" y="5860"/>
                    <a:pt x="275" y="5848"/>
                  </a:cubicBezTo>
                  <a:cubicBezTo>
                    <a:pt x="632" y="5622"/>
                    <a:pt x="953" y="5348"/>
                    <a:pt x="1192" y="5015"/>
                  </a:cubicBezTo>
                  <a:cubicBezTo>
                    <a:pt x="1203" y="5051"/>
                    <a:pt x="1215" y="5062"/>
                    <a:pt x="1251" y="5086"/>
                  </a:cubicBezTo>
                  <a:cubicBezTo>
                    <a:pt x="1311" y="5170"/>
                    <a:pt x="1370" y="5229"/>
                    <a:pt x="1406" y="5301"/>
                  </a:cubicBezTo>
                  <a:cubicBezTo>
                    <a:pt x="1811" y="5729"/>
                    <a:pt x="2323" y="6039"/>
                    <a:pt x="2894" y="6205"/>
                  </a:cubicBezTo>
                  <a:cubicBezTo>
                    <a:pt x="3179" y="6284"/>
                    <a:pt x="3465" y="6323"/>
                    <a:pt x="3749" y="6323"/>
                  </a:cubicBezTo>
                  <a:cubicBezTo>
                    <a:pt x="4021" y="6323"/>
                    <a:pt x="4293" y="6287"/>
                    <a:pt x="4561" y="6217"/>
                  </a:cubicBezTo>
                  <a:lnTo>
                    <a:pt x="6109" y="6956"/>
                  </a:lnTo>
                  <a:cubicBezTo>
                    <a:pt x="6145" y="6967"/>
                    <a:pt x="6156" y="6967"/>
                    <a:pt x="6192" y="6967"/>
                  </a:cubicBezTo>
                  <a:cubicBezTo>
                    <a:pt x="6216" y="6967"/>
                    <a:pt x="6252" y="6956"/>
                    <a:pt x="6275" y="6932"/>
                  </a:cubicBezTo>
                  <a:cubicBezTo>
                    <a:pt x="6323" y="6908"/>
                    <a:pt x="6347" y="6848"/>
                    <a:pt x="6347" y="6789"/>
                  </a:cubicBezTo>
                  <a:lnTo>
                    <a:pt x="6275" y="5074"/>
                  </a:lnTo>
                  <a:cubicBezTo>
                    <a:pt x="6668" y="4574"/>
                    <a:pt x="6883" y="3955"/>
                    <a:pt x="6918" y="3300"/>
                  </a:cubicBezTo>
                  <a:cubicBezTo>
                    <a:pt x="6930" y="2622"/>
                    <a:pt x="6752" y="1967"/>
                    <a:pt x="6371" y="1383"/>
                  </a:cubicBezTo>
                  <a:cubicBezTo>
                    <a:pt x="5859" y="633"/>
                    <a:pt x="5037" y="121"/>
                    <a:pt x="4132" y="2"/>
                  </a:cubicBezTo>
                  <a:cubicBezTo>
                    <a:pt x="4126" y="1"/>
                    <a:pt x="4120" y="1"/>
                    <a:pt x="4114"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59;p92">
              <a:extLst>
                <a:ext uri="{FF2B5EF4-FFF2-40B4-BE49-F238E27FC236}">
                  <a16:creationId xmlns:a16="http://schemas.microsoft.com/office/drawing/2014/main" id="{340DCBBB-4FA4-4DF8-63EC-72A57A162446}"/>
                </a:ext>
              </a:extLst>
            </p:cNvPr>
            <p:cNvSpPr/>
            <p:nvPr/>
          </p:nvSpPr>
          <p:spPr>
            <a:xfrm>
              <a:off x="3961923" y="2486317"/>
              <a:ext cx="259839" cy="220936"/>
            </a:xfrm>
            <a:custGeom>
              <a:avLst/>
              <a:gdLst/>
              <a:ahLst/>
              <a:cxnLst/>
              <a:rect l="l" t="t" r="r" b="b"/>
              <a:pathLst>
                <a:path w="8202" h="6974" extrusionOk="0">
                  <a:moveTo>
                    <a:pt x="3198" y="1"/>
                  </a:moveTo>
                  <a:cubicBezTo>
                    <a:pt x="2177" y="1"/>
                    <a:pt x="1174" y="493"/>
                    <a:pt x="560" y="1413"/>
                  </a:cubicBezTo>
                  <a:cubicBezTo>
                    <a:pt x="179" y="1973"/>
                    <a:pt x="1" y="2640"/>
                    <a:pt x="25" y="3318"/>
                  </a:cubicBezTo>
                  <a:cubicBezTo>
                    <a:pt x="60" y="3949"/>
                    <a:pt x="287" y="4556"/>
                    <a:pt x="668" y="5080"/>
                  </a:cubicBezTo>
                  <a:lnTo>
                    <a:pt x="596" y="6795"/>
                  </a:lnTo>
                  <a:cubicBezTo>
                    <a:pt x="596" y="6854"/>
                    <a:pt x="620" y="6914"/>
                    <a:pt x="668" y="6938"/>
                  </a:cubicBezTo>
                  <a:cubicBezTo>
                    <a:pt x="703" y="6962"/>
                    <a:pt x="727" y="6973"/>
                    <a:pt x="763" y="6973"/>
                  </a:cubicBezTo>
                  <a:cubicBezTo>
                    <a:pt x="787" y="6973"/>
                    <a:pt x="799" y="6973"/>
                    <a:pt x="834" y="6962"/>
                  </a:cubicBezTo>
                  <a:lnTo>
                    <a:pt x="2382" y="6235"/>
                  </a:lnTo>
                  <a:cubicBezTo>
                    <a:pt x="2647" y="6300"/>
                    <a:pt x="2916" y="6333"/>
                    <a:pt x="3186" y="6333"/>
                  </a:cubicBezTo>
                  <a:cubicBezTo>
                    <a:pt x="3512" y="6333"/>
                    <a:pt x="3837" y="6285"/>
                    <a:pt x="4156" y="6188"/>
                  </a:cubicBezTo>
                  <a:cubicBezTo>
                    <a:pt x="4240" y="6152"/>
                    <a:pt x="4287" y="6069"/>
                    <a:pt x="4251" y="5973"/>
                  </a:cubicBezTo>
                  <a:cubicBezTo>
                    <a:pt x="4233" y="5909"/>
                    <a:pt x="4172" y="5866"/>
                    <a:pt x="4107" y="5866"/>
                  </a:cubicBezTo>
                  <a:cubicBezTo>
                    <a:pt x="4088" y="5866"/>
                    <a:pt x="4068" y="5870"/>
                    <a:pt x="4049" y="5878"/>
                  </a:cubicBezTo>
                  <a:cubicBezTo>
                    <a:pt x="3772" y="5971"/>
                    <a:pt x="3484" y="6015"/>
                    <a:pt x="3198" y="6015"/>
                  </a:cubicBezTo>
                  <a:cubicBezTo>
                    <a:pt x="2931" y="6015"/>
                    <a:pt x="2664" y="5976"/>
                    <a:pt x="2406" y="5902"/>
                  </a:cubicBezTo>
                  <a:cubicBezTo>
                    <a:pt x="2391" y="5897"/>
                    <a:pt x="2376" y="5894"/>
                    <a:pt x="2361" y="5894"/>
                  </a:cubicBezTo>
                  <a:cubicBezTo>
                    <a:pt x="2339" y="5894"/>
                    <a:pt x="2315" y="5900"/>
                    <a:pt x="2287" y="5914"/>
                  </a:cubicBezTo>
                  <a:lnTo>
                    <a:pt x="941" y="6533"/>
                  </a:lnTo>
                  <a:lnTo>
                    <a:pt x="941" y="6533"/>
                  </a:lnTo>
                  <a:lnTo>
                    <a:pt x="1013" y="5021"/>
                  </a:lnTo>
                  <a:cubicBezTo>
                    <a:pt x="1013" y="4985"/>
                    <a:pt x="1001" y="4949"/>
                    <a:pt x="977" y="4902"/>
                  </a:cubicBezTo>
                  <a:cubicBezTo>
                    <a:pt x="203" y="3937"/>
                    <a:pt x="168" y="2604"/>
                    <a:pt x="846" y="1568"/>
                  </a:cubicBezTo>
                  <a:cubicBezTo>
                    <a:pt x="1393" y="759"/>
                    <a:pt x="2293" y="318"/>
                    <a:pt x="3208" y="318"/>
                  </a:cubicBezTo>
                  <a:cubicBezTo>
                    <a:pt x="3748" y="318"/>
                    <a:pt x="4294" y="472"/>
                    <a:pt x="4775" y="794"/>
                  </a:cubicBezTo>
                  <a:cubicBezTo>
                    <a:pt x="5430" y="1247"/>
                    <a:pt x="5883" y="1949"/>
                    <a:pt x="6002" y="2735"/>
                  </a:cubicBezTo>
                  <a:cubicBezTo>
                    <a:pt x="6013" y="2811"/>
                    <a:pt x="6083" y="2867"/>
                    <a:pt x="6168" y="2867"/>
                  </a:cubicBezTo>
                  <a:cubicBezTo>
                    <a:pt x="6176" y="2867"/>
                    <a:pt x="6184" y="2867"/>
                    <a:pt x="6192" y="2866"/>
                  </a:cubicBezTo>
                  <a:cubicBezTo>
                    <a:pt x="6275" y="2854"/>
                    <a:pt x="6335" y="2759"/>
                    <a:pt x="6323" y="2675"/>
                  </a:cubicBezTo>
                  <a:cubicBezTo>
                    <a:pt x="6264" y="2282"/>
                    <a:pt x="6133" y="1913"/>
                    <a:pt x="5954" y="1592"/>
                  </a:cubicBezTo>
                  <a:cubicBezTo>
                    <a:pt x="5990" y="1532"/>
                    <a:pt x="6025" y="1473"/>
                    <a:pt x="6073" y="1413"/>
                  </a:cubicBezTo>
                  <a:cubicBezTo>
                    <a:pt x="6133" y="1330"/>
                    <a:pt x="6192" y="1270"/>
                    <a:pt x="6252" y="1199"/>
                  </a:cubicBezTo>
                  <a:cubicBezTo>
                    <a:pt x="6395" y="1056"/>
                    <a:pt x="6561" y="901"/>
                    <a:pt x="6740" y="782"/>
                  </a:cubicBezTo>
                  <a:cubicBezTo>
                    <a:pt x="7121" y="520"/>
                    <a:pt x="7585" y="365"/>
                    <a:pt x="8050" y="318"/>
                  </a:cubicBezTo>
                  <a:cubicBezTo>
                    <a:pt x="8057" y="320"/>
                    <a:pt x="8065" y="322"/>
                    <a:pt x="8073" y="322"/>
                  </a:cubicBezTo>
                  <a:cubicBezTo>
                    <a:pt x="8137" y="322"/>
                    <a:pt x="8202" y="238"/>
                    <a:pt x="8180" y="163"/>
                  </a:cubicBezTo>
                  <a:cubicBezTo>
                    <a:pt x="8169" y="75"/>
                    <a:pt x="8107" y="7"/>
                    <a:pt x="8022" y="7"/>
                  </a:cubicBezTo>
                  <a:cubicBezTo>
                    <a:pt x="8016" y="7"/>
                    <a:pt x="8009" y="7"/>
                    <a:pt x="8002" y="8"/>
                  </a:cubicBezTo>
                  <a:cubicBezTo>
                    <a:pt x="7490" y="56"/>
                    <a:pt x="6978" y="234"/>
                    <a:pt x="6549" y="532"/>
                  </a:cubicBezTo>
                  <a:cubicBezTo>
                    <a:pt x="6359" y="663"/>
                    <a:pt x="6156" y="818"/>
                    <a:pt x="6002" y="996"/>
                  </a:cubicBezTo>
                  <a:cubicBezTo>
                    <a:pt x="5918" y="1068"/>
                    <a:pt x="5859" y="1139"/>
                    <a:pt x="5799" y="1211"/>
                  </a:cubicBezTo>
                  <a:cubicBezTo>
                    <a:pt x="5787" y="1247"/>
                    <a:pt x="5764" y="1258"/>
                    <a:pt x="5740" y="1294"/>
                  </a:cubicBezTo>
                  <a:cubicBezTo>
                    <a:pt x="5525" y="996"/>
                    <a:pt x="5252" y="735"/>
                    <a:pt x="4954" y="532"/>
                  </a:cubicBezTo>
                  <a:cubicBezTo>
                    <a:pt x="4414" y="174"/>
                    <a:pt x="3803" y="1"/>
                    <a:pt x="3198"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60;p92">
              <a:extLst>
                <a:ext uri="{FF2B5EF4-FFF2-40B4-BE49-F238E27FC236}">
                  <a16:creationId xmlns:a16="http://schemas.microsoft.com/office/drawing/2014/main" id="{45EC1874-1E9E-1BF7-6DBA-7FD4CFB6EF37}"/>
                </a:ext>
              </a:extLst>
            </p:cNvPr>
            <p:cNvSpPr/>
            <p:nvPr/>
          </p:nvSpPr>
          <p:spPr>
            <a:xfrm>
              <a:off x="4015113" y="2540870"/>
              <a:ext cx="96212" cy="95832"/>
            </a:xfrm>
            <a:custGeom>
              <a:avLst/>
              <a:gdLst/>
              <a:ahLst/>
              <a:cxnLst/>
              <a:rect l="l" t="t" r="r" b="b"/>
              <a:pathLst>
                <a:path w="3037" h="3025" extrusionOk="0">
                  <a:moveTo>
                    <a:pt x="1418" y="346"/>
                  </a:moveTo>
                  <a:cubicBezTo>
                    <a:pt x="2013" y="346"/>
                    <a:pt x="2501" y="834"/>
                    <a:pt x="2501" y="1430"/>
                  </a:cubicBezTo>
                  <a:cubicBezTo>
                    <a:pt x="2501" y="1668"/>
                    <a:pt x="2430" y="1894"/>
                    <a:pt x="2299" y="2072"/>
                  </a:cubicBezTo>
                  <a:lnTo>
                    <a:pt x="1537" y="1310"/>
                  </a:lnTo>
                  <a:cubicBezTo>
                    <a:pt x="1507" y="1281"/>
                    <a:pt x="1462" y="1266"/>
                    <a:pt x="1418" y="1266"/>
                  </a:cubicBezTo>
                  <a:cubicBezTo>
                    <a:pt x="1373" y="1266"/>
                    <a:pt x="1328" y="1281"/>
                    <a:pt x="1298" y="1310"/>
                  </a:cubicBezTo>
                  <a:cubicBezTo>
                    <a:pt x="1239" y="1370"/>
                    <a:pt x="1239" y="1489"/>
                    <a:pt x="1298" y="1549"/>
                  </a:cubicBezTo>
                  <a:lnTo>
                    <a:pt x="2060" y="2311"/>
                  </a:lnTo>
                  <a:cubicBezTo>
                    <a:pt x="1870" y="2442"/>
                    <a:pt x="1656" y="2513"/>
                    <a:pt x="1418" y="2513"/>
                  </a:cubicBezTo>
                  <a:cubicBezTo>
                    <a:pt x="822" y="2513"/>
                    <a:pt x="334" y="2025"/>
                    <a:pt x="334" y="1430"/>
                  </a:cubicBezTo>
                  <a:cubicBezTo>
                    <a:pt x="334" y="834"/>
                    <a:pt x="822" y="346"/>
                    <a:pt x="1418" y="346"/>
                  </a:cubicBezTo>
                  <a:close/>
                  <a:moveTo>
                    <a:pt x="1429" y="1"/>
                  </a:moveTo>
                  <a:cubicBezTo>
                    <a:pt x="644" y="1"/>
                    <a:pt x="1" y="644"/>
                    <a:pt x="1" y="1430"/>
                  </a:cubicBezTo>
                  <a:cubicBezTo>
                    <a:pt x="1" y="2215"/>
                    <a:pt x="644" y="2858"/>
                    <a:pt x="1429" y="2858"/>
                  </a:cubicBezTo>
                  <a:cubicBezTo>
                    <a:pt x="1763" y="2858"/>
                    <a:pt x="2072" y="2739"/>
                    <a:pt x="2310" y="2549"/>
                  </a:cubicBezTo>
                  <a:lnTo>
                    <a:pt x="2739" y="2977"/>
                  </a:lnTo>
                  <a:cubicBezTo>
                    <a:pt x="2775" y="3001"/>
                    <a:pt x="2811" y="3025"/>
                    <a:pt x="2858" y="3025"/>
                  </a:cubicBezTo>
                  <a:cubicBezTo>
                    <a:pt x="2906" y="3025"/>
                    <a:pt x="2953" y="3001"/>
                    <a:pt x="2977" y="2977"/>
                  </a:cubicBezTo>
                  <a:cubicBezTo>
                    <a:pt x="3037" y="2918"/>
                    <a:pt x="3037" y="2811"/>
                    <a:pt x="2977" y="2739"/>
                  </a:cubicBezTo>
                  <a:lnTo>
                    <a:pt x="2549" y="2311"/>
                  </a:lnTo>
                  <a:cubicBezTo>
                    <a:pt x="2739" y="2072"/>
                    <a:pt x="2858" y="1751"/>
                    <a:pt x="2858" y="1430"/>
                  </a:cubicBezTo>
                  <a:cubicBezTo>
                    <a:pt x="2858" y="644"/>
                    <a:pt x="2215" y="1"/>
                    <a:pt x="1429" y="1"/>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61;p92">
              <a:extLst>
                <a:ext uri="{FF2B5EF4-FFF2-40B4-BE49-F238E27FC236}">
                  <a16:creationId xmlns:a16="http://schemas.microsoft.com/office/drawing/2014/main" id="{DAE8DA0E-A3E3-B842-0AE5-8191C3C65FE6}"/>
                </a:ext>
              </a:extLst>
            </p:cNvPr>
            <p:cNvSpPr/>
            <p:nvPr/>
          </p:nvSpPr>
          <p:spPr>
            <a:xfrm>
              <a:off x="4186375" y="2539381"/>
              <a:ext cx="77331" cy="90541"/>
            </a:xfrm>
            <a:custGeom>
              <a:avLst/>
              <a:gdLst/>
              <a:ahLst/>
              <a:cxnLst/>
              <a:rect l="l" t="t" r="r" b="b"/>
              <a:pathLst>
                <a:path w="2441" h="2858" extrusionOk="0">
                  <a:moveTo>
                    <a:pt x="1203" y="607"/>
                  </a:moveTo>
                  <a:lnTo>
                    <a:pt x="1572" y="1524"/>
                  </a:lnTo>
                  <a:lnTo>
                    <a:pt x="834" y="1524"/>
                  </a:lnTo>
                  <a:lnTo>
                    <a:pt x="1203" y="607"/>
                  </a:lnTo>
                  <a:close/>
                  <a:moveTo>
                    <a:pt x="1215" y="0"/>
                  </a:moveTo>
                  <a:cubicBezTo>
                    <a:pt x="1155" y="0"/>
                    <a:pt x="1084" y="48"/>
                    <a:pt x="1072" y="107"/>
                  </a:cubicBezTo>
                  <a:lnTo>
                    <a:pt x="441" y="1619"/>
                  </a:lnTo>
                  <a:lnTo>
                    <a:pt x="24" y="2620"/>
                  </a:lnTo>
                  <a:cubicBezTo>
                    <a:pt x="0" y="2715"/>
                    <a:pt x="24" y="2798"/>
                    <a:pt x="119" y="2846"/>
                  </a:cubicBezTo>
                  <a:cubicBezTo>
                    <a:pt x="139" y="2851"/>
                    <a:pt x="159" y="2854"/>
                    <a:pt x="179" y="2854"/>
                  </a:cubicBezTo>
                  <a:cubicBezTo>
                    <a:pt x="245" y="2854"/>
                    <a:pt x="309" y="2823"/>
                    <a:pt x="345" y="2750"/>
                  </a:cubicBezTo>
                  <a:lnTo>
                    <a:pt x="714" y="1858"/>
                  </a:lnTo>
                  <a:lnTo>
                    <a:pt x="1750" y="1858"/>
                  </a:lnTo>
                  <a:lnTo>
                    <a:pt x="2131" y="2750"/>
                  </a:lnTo>
                  <a:cubicBezTo>
                    <a:pt x="2155" y="2810"/>
                    <a:pt x="2215" y="2858"/>
                    <a:pt x="2274" y="2858"/>
                  </a:cubicBezTo>
                  <a:cubicBezTo>
                    <a:pt x="2286" y="2858"/>
                    <a:pt x="2322" y="2858"/>
                    <a:pt x="2334" y="2846"/>
                  </a:cubicBezTo>
                  <a:cubicBezTo>
                    <a:pt x="2405" y="2798"/>
                    <a:pt x="2441" y="2715"/>
                    <a:pt x="2405" y="2620"/>
                  </a:cubicBezTo>
                  <a:lnTo>
                    <a:pt x="1988" y="1619"/>
                  </a:lnTo>
                  <a:lnTo>
                    <a:pt x="1369" y="107"/>
                  </a:lnTo>
                  <a:cubicBezTo>
                    <a:pt x="1334" y="48"/>
                    <a:pt x="1274" y="0"/>
                    <a:pt x="1215" y="0"/>
                  </a:cubicBezTo>
                  <a:close/>
                </a:path>
              </a:pathLst>
            </a:custGeom>
            <a:grpFill/>
            <a:ln>
              <a:solidFill>
                <a:schemeClr val="tx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5"/>
          <p:cNvSpPr txBox="1">
            <a:spLocks noGrp="1"/>
          </p:cNvSpPr>
          <p:nvPr>
            <p:ph type="subTitle" idx="1"/>
          </p:nvPr>
        </p:nvSpPr>
        <p:spPr>
          <a:xfrm>
            <a:off x="829496" y="2369726"/>
            <a:ext cx="3653100" cy="2237179"/>
          </a:xfrm>
          <a:prstGeom prst="rect">
            <a:avLst/>
          </a:prstGeom>
        </p:spPr>
        <p:txBody>
          <a:bodyPr spcFirstLastPara="1" wrap="square" lIns="91425" tIns="91425" rIns="91425" bIns="91425" anchor="t" anchorCtr="0">
            <a:noAutofit/>
          </a:bodyPr>
          <a:lstStyle/>
          <a:p>
            <a:pPr marL="0" indent="0">
              <a:buNone/>
            </a:pPr>
            <a:r>
              <a:rPr lang="el-GR" sz="1600" dirty="0"/>
              <a:t>Οι απαιτήσεις του σύγχρονου αθλητισμού συνεχώς αυξάνονται οδηγώντας σε ραγδαίες αλλαγές.</a:t>
            </a:r>
          </a:p>
          <a:p>
            <a:pPr marL="0" indent="0">
              <a:buNone/>
            </a:pPr>
            <a:endParaRPr lang="el-GR" sz="1600" dirty="0"/>
          </a:p>
          <a:p>
            <a:pPr marL="0" indent="0">
              <a:buNone/>
            </a:pPr>
            <a:r>
              <a:rPr lang="el-GR" sz="1600" dirty="0"/>
              <a:t> Έντονη ανάγκη για:</a:t>
            </a:r>
          </a:p>
          <a:p>
            <a:pPr>
              <a:buFont typeface="Wingdings" panose="05000000000000000000" pitchFamily="2" charset="2"/>
              <a:buChar char="ü"/>
            </a:pPr>
            <a:r>
              <a:rPr lang="el-GR" sz="1600" dirty="0"/>
              <a:t>Αύξηση στοχευμένων μεθόδων προπόνησης</a:t>
            </a:r>
          </a:p>
          <a:p>
            <a:pPr>
              <a:buFont typeface="Wingdings" panose="05000000000000000000" pitchFamily="2" charset="2"/>
              <a:buChar char="ü"/>
            </a:pPr>
            <a:r>
              <a:rPr lang="el-GR" sz="1600" dirty="0"/>
              <a:t>Πρόληψη τραυματισμών</a:t>
            </a:r>
          </a:p>
          <a:p>
            <a:pPr>
              <a:buFont typeface="Wingdings" panose="05000000000000000000" pitchFamily="2" charset="2"/>
              <a:buChar char="ü"/>
            </a:pPr>
            <a:r>
              <a:rPr lang="el-GR" sz="1600" dirty="0"/>
              <a:t>Μεγιστοποίηση επιδόσεων</a:t>
            </a:r>
          </a:p>
          <a:p>
            <a:pPr marL="0" indent="0">
              <a:buNone/>
            </a:pPr>
            <a:endParaRPr lang="el-GR" sz="1400" dirty="0"/>
          </a:p>
          <a:p>
            <a:pPr marL="0" indent="0">
              <a:buNone/>
            </a:pPr>
            <a:endParaRPr lang="el-GR" sz="1400" dirty="0"/>
          </a:p>
        </p:txBody>
      </p:sp>
      <p:sp>
        <p:nvSpPr>
          <p:cNvPr id="772" name="Google Shape;772;p45"/>
          <p:cNvSpPr txBox="1">
            <a:spLocks noGrp="1"/>
          </p:cNvSpPr>
          <p:nvPr>
            <p:ph type="subTitle" idx="2"/>
          </p:nvPr>
        </p:nvSpPr>
        <p:spPr>
          <a:xfrm>
            <a:off x="4661405" y="2369726"/>
            <a:ext cx="4065736" cy="3543932"/>
          </a:xfrm>
          <a:prstGeom prst="rect">
            <a:avLst/>
          </a:prstGeom>
        </p:spPr>
        <p:txBody>
          <a:bodyPr spcFirstLastPara="1" wrap="square" lIns="91425" tIns="91425" rIns="91425" bIns="91425" anchor="t" anchorCtr="0">
            <a:noAutofit/>
          </a:bodyPr>
          <a:lstStyle/>
          <a:p>
            <a:pPr marL="0" indent="0">
              <a:buFont typeface="Arial"/>
              <a:buNone/>
            </a:pPr>
            <a:r>
              <a:rPr lang="el-GR" sz="1600" dirty="0"/>
              <a:t>Η μυική κατάσταση των αθλητών είναι από τις πλέον σημαντικές παραμέτρους επιδόσεων, κρίνοντας αναγκαία την ύπαρξη δεδομένων πραγματικού χρόνου.</a:t>
            </a:r>
          </a:p>
          <a:p>
            <a:pPr marL="0" indent="0">
              <a:buFont typeface="Arial"/>
              <a:buNone/>
            </a:pPr>
            <a:endParaRPr lang="el-GR" sz="1600" dirty="0"/>
          </a:p>
          <a:p>
            <a:pPr marL="0" indent="0">
              <a:buFont typeface="Arial"/>
              <a:buNone/>
            </a:pPr>
            <a:r>
              <a:rPr lang="el-GR" sz="1600" dirty="0"/>
              <a:t>Το Διαδίκτυο των Πραγμάτων (ΙοΤ) προσφέρει δυνατότητες ασύρματης επικοινωνίας και αποθήκευσης δεδομένων στο </a:t>
            </a:r>
            <a:r>
              <a:rPr lang="en-US" sz="1600" dirty="0"/>
              <a:t>Cloud.</a:t>
            </a:r>
            <a:endParaRPr lang="el-GR" sz="1600" dirty="0"/>
          </a:p>
          <a:p>
            <a:pPr marL="0" indent="0">
              <a:buFont typeface="Arial"/>
              <a:buNone/>
            </a:pPr>
            <a:endParaRPr lang="el-GR" sz="1600" dirty="0"/>
          </a:p>
          <a:p>
            <a:pPr marL="0" indent="0">
              <a:buFont typeface="Arial"/>
              <a:buNone/>
            </a:pPr>
            <a:r>
              <a:rPr lang="el-GR" sz="1600" dirty="0"/>
              <a:t>Δυνατότητα για:</a:t>
            </a:r>
          </a:p>
          <a:p>
            <a:pPr>
              <a:buFont typeface="Wingdings" panose="05000000000000000000" pitchFamily="2" charset="2"/>
              <a:buChar char="ü"/>
            </a:pPr>
            <a:r>
              <a:rPr lang="el-GR" sz="1600" dirty="0"/>
              <a:t>Εύχρηστα ασύρματα συστήματα</a:t>
            </a:r>
          </a:p>
          <a:p>
            <a:pPr>
              <a:buFont typeface="Wingdings" panose="05000000000000000000" pitchFamily="2" charset="2"/>
              <a:buChar char="ü"/>
            </a:pPr>
            <a:r>
              <a:rPr lang="el-GR" sz="1600" dirty="0"/>
              <a:t>Παρακολούθηση πραγματικού χρόνου αλλά και ιστορικό</a:t>
            </a:r>
          </a:p>
        </p:txBody>
      </p:sp>
      <p:sp>
        <p:nvSpPr>
          <p:cNvPr id="773" name="Google Shape;773;p45"/>
          <p:cNvSpPr txBox="1">
            <a:spLocks noGrp="1"/>
          </p:cNvSpPr>
          <p:nvPr>
            <p:ph type="ctrTitle"/>
          </p:nvPr>
        </p:nvSpPr>
        <p:spPr>
          <a:xfrm>
            <a:off x="713250" y="1022889"/>
            <a:ext cx="7717500" cy="620100"/>
          </a:xfrm>
          <a:prstGeom prst="rect">
            <a:avLst/>
          </a:prstGeom>
        </p:spPr>
        <p:txBody>
          <a:bodyPr spcFirstLastPara="1" wrap="square" lIns="91425" tIns="91425" rIns="91425" bIns="91425" anchor="t" anchorCtr="0">
            <a:noAutofit/>
          </a:bodyPr>
          <a:lstStyle/>
          <a:p>
            <a:r>
              <a:rPr lang="el-GR" dirty="0"/>
              <a:t>Εισαγωγή</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sp>
        <p:nvSpPr>
          <p:cNvPr id="1559" name="Google Shape;1559;p68"/>
          <p:cNvSpPr txBox="1">
            <a:spLocks noGrp="1"/>
          </p:cNvSpPr>
          <p:nvPr>
            <p:ph type="ctrTitle"/>
          </p:nvPr>
        </p:nvSpPr>
        <p:spPr>
          <a:xfrm>
            <a:off x="713900" y="257063"/>
            <a:ext cx="7717500" cy="620100"/>
          </a:xfrm>
          <a:prstGeom prst="rect">
            <a:avLst/>
          </a:prstGeom>
        </p:spPr>
        <p:txBody>
          <a:bodyPr spcFirstLastPara="1" wrap="square" lIns="91425" tIns="91425" rIns="91425" bIns="91425" anchor="t" anchorCtr="0">
            <a:noAutofit/>
          </a:bodyPr>
          <a:lstStyle/>
          <a:p>
            <a:r>
              <a:rPr lang="el-GR" dirty="0"/>
              <a:t>Βασικές Πληροφορίες</a:t>
            </a:r>
            <a:endParaRPr dirty="0"/>
          </a:p>
        </p:txBody>
      </p:sp>
      <p:sp>
        <p:nvSpPr>
          <p:cNvPr id="2" name="Content Placeholder 2">
            <a:extLst>
              <a:ext uri="{FF2B5EF4-FFF2-40B4-BE49-F238E27FC236}">
                <a16:creationId xmlns:a16="http://schemas.microsoft.com/office/drawing/2014/main" id="{65B86F29-B667-BA9B-112A-7A9600BFA3E0}"/>
              </a:ext>
            </a:extLst>
          </p:cNvPr>
          <p:cNvSpPr txBox="1">
            <a:spLocks/>
          </p:cNvSpPr>
          <p:nvPr/>
        </p:nvSpPr>
        <p:spPr>
          <a:xfrm>
            <a:off x="352697" y="1393836"/>
            <a:ext cx="3056709" cy="110117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l-GR" sz="1600" kern="0" dirty="0">
                <a:latin typeface="Assistant" pitchFamily="2" charset="-79"/>
                <a:cs typeface="Assistant" pitchFamily="2" charset="-79"/>
              </a:rPr>
              <a:t>Για την παρακολούθηση της μυικής κατάστασης χρησιμοποιείται κυρίως η Ηλεκτρομυογραφία (ΗΜΓ).</a:t>
            </a:r>
          </a:p>
          <a:p>
            <a:pPr defTabSz="914400"/>
            <a:endParaRPr lang="el-GR" sz="1600" kern="0" dirty="0">
              <a:latin typeface="Assistant" pitchFamily="2" charset="-79"/>
              <a:cs typeface="Assistant" pitchFamily="2" charset="-79"/>
            </a:endParaRPr>
          </a:p>
          <a:p>
            <a:pPr defTabSz="914400"/>
            <a:endParaRPr lang="el-GR" sz="1600" kern="0" dirty="0">
              <a:latin typeface="Assistant" pitchFamily="2" charset="-79"/>
              <a:cs typeface="Assistant" pitchFamily="2" charset="-79"/>
            </a:endParaRPr>
          </a:p>
          <a:p>
            <a:pPr defTabSz="914400"/>
            <a:endParaRPr lang="el-GR" kern="0" dirty="0">
              <a:latin typeface="Assistant" pitchFamily="2" charset="-79"/>
              <a:cs typeface="Assistant" pitchFamily="2" charset="-79"/>
            </a:endParaRPr>
          </a:p>
        </p:txBody>
      </p:sp>
      <p:pic>
        <p:nvPicPr>
          <p:cNvPr id="7" name="Picture 6">
            <a:extLst>
              <a:ext uri="{FF2B5EF4-FFF2-40B4-BE49-F238E27FC236}">
                <a16:creationId xmlns:a16="http://schemas.microsoft.com/office/drawing/2014/main" id="{A5BCDDA2-F90E-D4E8-6228-49B159D8B8CD}"/>
              </a:ext>
            </a:extLst>
          </p:cNvPr>
          <p:cNvPicPr>
            <a:picLocks noChangeAspect="1"/>
          </p:cNvPicPr>
          <p:nvPr/>
        </p:nvPicPr>
        <p:blipFill>
          <a:blip r:embed="rId3"/>
          <a:stretch>
            <a:fillRect/>
          </a:stretch>
        </p:blipFill>
        <p:spPr>
          <a:xfrm rot="16200000">
            <a:off x="3268566" y="1592081"/>
            <a:ext cx="798861" cy="402371"/>
          </a:xfrm>
          <a:prstGeom prst="rect">
            <a:avLst/>
          </a:prstGeom>
        </p:spPr>
      </p:pic>
      <p:sp>
        <p:nvSpPr>
          <p:cNvPr id="8" name="Content Placeholder 2">
            <a:extLst>
              <a:ext uri="{FF2B5EF4-FFF2-40B4-BE49-F238E27FC236}">
                <a16:creationId xmlns:a16="http://schemas.microsoft.com/office/drawing/2014/main" id="{2379F000-2C22-3A30-35FB-8ABA41D2BC48}"/>
              </a:ext>
            </a:extLst>
          </p:cNvPr>
          <p:cNvSpPr txBox="1">
            <a:spLocks/>
          </p:cNvSpPr>
          <p:nvPr/>
        </p:nvSpPr>
        <p:spPr>
          <a:xfrm>
            <a:off x="3926587" y="1303409"/>
            <a:ext cx="3056709" cy="42376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l-GR" sz="1600" kern="0" dirty="0">
                <a:latin typeface="Assistant" pitchFamily="2" charset="-79"/>
                <a:cs typeface="Assistant" pitchFamily="2" charset="-79"/>
              </a:rPr>
              <a:t>Ηλεκτρόδια με βελόνα</a:t>
            </a:r>
          </a:p>
          <a:p>
            <a:pPr defTabSz="914400"/>
            <a:endParaRPr lang="el-GR" kern="0" dirty="0">
              <a:latin typeface="Assistant" pitchFamily="2" charset="-79"/>
              <a:cs typeface="Assistant" pitchFamily="2" charset="-79"/>
            </a:endParaRPr>
          </a:p>
          <a:p>
            <a:pPr defTabSz="914400"/>
            <a:endParaRPr lang="el-GR" kern="0" dirty="0">
              <a:latin typeface="Assistant" pitchFamily="2" charset="-79"/>
              <a:cs typeface="Assistant" pitchFamily="2" charset="-79"/>
            </a:endParaRPr>
          </a:p>
        </p:txBody>
      </p:sp>
      <p:sp>
        <p:nvSpPr>
          <p:cNvPr id="9" name="Content Placeholder 2">
            <a:extLst>
              <a:ext uri="{FF2B5EF4-FFF2-40B4-BE49-F238E27FC236}">
                <a16:creationId xmlns:a16="http://schemas.microsoft.com/office/drawing/2014/main" id="{5AC04F9F-0292-2A49-683A-2E630B343BD5}"/>
              </a:ext>
            </a:extLst>
          </p:cNvPr>
          <p:cNvSpPr txBox="1">
            <a:spLocks/>
          </p:cNvSpPr>
          <p:nvPr/>
        </p:nvSpPr>
        <p:spPr>
          <a:xfrm>
            <a:off x="3926586" y="1980815"/>
            <a:ext cx="4029882" cy="423764"/>
          </a:xfrm>
          <a:prstGeom prst="rect">
            <a:avLst/>
          </a:prstGeom>
        </p:spPr>
        <p:txBody>
          <a:bodyPr>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l-GR" sz="2100" kern="0" dirty="0">
                <a:latin typeface="Assistant" pitchFamily="2" charset="-79"/>
                <a:cs typeface="Assistant" pitchFamily="2" charset="-79"/>
              </a:rPr>
              <a:t>Επιφανειακά (αυτοκόλλητα) ηλεκτρόδια</a:t>
            </a:r>
          </a:p>
          <a:p>
            <a:pPr defTabSz="914400"/>
            <a:endParaRPr lang="el-GR" kern="0" dirty="0">
              <a:latin typeface="Assistant" pitchFamily="2" charset="-79"/>
              <a:cs typeface="Assistant" pitchFamily="2" charset="-79"/>
            </a:endParaRPr>
          </a:p>
          <a:p>
            <a:pPr defTabSz="914400"/>
            <a:endParaRPr lang="el-GR" kern="0" dirty="0">
              <a:latin typeface="Assistant" pitchFamily="2" charset="-79"/>
              <a:cs typeface="Assistant" pitchFamily="2" charset="-79"/>
            </a:endParaRPr>
          </a:p>
        </p:txBody>
      </p:sp>
      <p:sp>
        <p:nvSpPr>
          <p:cNvPr id="10" name="Content Placeholder 2">
            <a:extLst>
              <a:ext uri="{FF2B5EF4-FFF2-40B4-BE49-F238E27FC236}">
                <a16:creationId xmlns:a16="http://schemas.microsoft.com/office/drawing/2014/main" id="{76328A0D-CC7B-FF1D-9750-8B6C8115EFEB}"/>
              </a:ext>
            </a:extLst>
          </p:cNvPr>
          <p:cNvSpPr txBox="1">
            <a:spLocks/>
          </p:cNvSpPr>
          <p:nvPr/>
        </p:nvSpPr>
        <p:spPr>
          <a:xfrm>
            <a:off x="352697" y="2774442"/>
            <a:ext cx="7445104" cy="110117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l-GR" sz="1600" kern="0" dirty="0">
                <a:latin typeface="Assistant" pitchFamily="2" charset="-79"/>
                <a:cs typeface="Assistant" pitchFamily="2" charset="-79"/>
              </a:rPr>
              <a:t>Από το 2018, στόχος η ανάπτυξη συστημάτων επιφανειακής ηλεκτρομυογραφίας (sEMG) παρέχοντας,</a:t>
            </a:r>
          </a:p>
          <a:p>
            <a:pPr marL="285750" indent="-285750" defTabSz="914400">
              <a:buFont typeface="Wingdings" panose="05000000000000000000" pitchFamily="2" charset="2"/>
              <a:buChar char="ü"/>
            </a:pPr>
            <a:r>
              <a:rPr lang="el-GR" sz="1600" kern="0" dirty="0">
                <a:latin typeface="Assistant" pitchFamily="2" charset="-79"/>
                <a:cs typeface="Assistant" pitchFamily="2" charset="-79"/>
              </a:rPr>
              <a:t>ακριβή ανίχνευση της μυϊκής κόπωσης </a:t>
            </a:r>
          </a:p>
          <a:p>
            <a:pPr marL="285750" indent="-285750" defTabSz="914400">
              <a:buFont typeface="Wingdings" panose="05000000000000000000" pitchFamily="2" charset="2"/>
              <a:buChar char="ü"/>
            </a:pPr>
            <a:r>
              <a:rPr lang="el-GR" sz="1600" kern="0" dirty="0">
                <a:latin typeface="Assistant" pitchFamily="2" charset="-79"/>
                <a:cs typeface="Assistant" pitchFamily="2" charset="-79"/>
              </a:rPr>
              <a:t>παρακολούθηση σε πραγματικό χρόνο</a:t>
            </a:r>
          </a:p>
          <a:p>
            <a:pPr defTabSz="914400"/>
            <a:endParaRPr lang="el-GR" sz="1600" kern="0" dirty="0">
              <a:latin typeface="Assistant" pitchFamily="2" charset="-79"/>
              <a:cs typeface="Assistant" pitchFamily="2" charset="-79"/>
            </a:endParaRPr>
          </a:p>
          <a:p>
            <a:pPr defTabSz="914400"/>
            <a:endParaRPr lang="el-GR" sz="1600" kern="0" dirty="0">
              <a:latin typeface="Assistant" pitchFamily="2" charset="-79"/>
              <a:cs typeface="Assistant" pitchFamily="2" charset="-79"/>
            </a:endParaRPr>
          </a:p>
          <a:p>
            <a:pPr defTabSz="914400"/>
            <a:endParaRPr lang="el-GR" sz="1600" kern="0" dirty="0">
              <a:latin typeface="Assistant" pitchFamily="2" charset="-79"/>
              <a:cs typeface="Assistant" pitchFamily="2" charset="-79"/>
            </a:endParaRPr>
          </a:p>
        </p:txBody>
      </p:sp>
      <p:sp>
        <p:nvSpPr>
          <p:cNvPr id="11" name="Content Placeholder 2">
            <a:extLst>
              <a:ext uri="{FF2B5EF4-FFF2-40B4-BE49-F238E27FC236}">
                <a16:creationId xmlns:a16="http://schemas.microsoft.com/office/drawing/2014/main" id="{BEE46A79-7FD1-9353-F84C-DC53D744F063}"/>
              </a:ext>
            </a:extLst>
          </p:cNvPr>
          <p:cNvSpPr txBox="1">
            <a:spLocks/>
          </p:cNvSpPr>
          <p:nvPr/>
        </p:nvSpPr>
        <p:spPr>
          <a:xfrm>
            <a:off x="352697" y="4586812"/>
            <a:ext cx="7445104" cy="175048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defTabSz="914400">
              <a:buFont typeface="Wingdings" panose="05000000000000000000" pitchFamily="2" charset="2"/>
              <a:buChar char="ü"/>
            </a:pPr>
            <a:r>
              <a:rPr lang="el-GR" sz="1600" kern="0" dirty="0">
                <a:latin typeface="Assistant" pitchFamily="2" charset="-79"/>
                <a:cs typeface="Assistant" pitchFamily="2" charset="-79"/>
              </a:rPr>
              <a:t>Η έγκαιρη ανίχνευση κούρασης βοηθά στην πρόληψη των τραυματισμών και στη βελτιστοποίηση της απόδοσης.</a:t>
            </a:r>
          </a:p>
          <a:p>
            <a:pPr marL="285750" indent="-285750" defTabSz="914400">
              <a:buFont typeface="Wingdings" panose="05000000000000000000" pitchFamily="2" charset="2"/>
              <a:buChar char="ü"/>
            </a:pPr>
            <a:r>
              <a:rPr lang="el-GR" sz="1600" kern="0" dirty="0">
                <a:latin typeface="Assistant" pitchFamily="2" charset="-79"/>
                <a:cs typeface="Assistant" pitchFamily="2" charset="-79"/>
              </a:rPr>
              <a:t>Απαραίτητη για τον σχεδιασμό αποτελεσματικών προγραμμάτων προπόνησης και αποκατάστασης.</a:t>
            </a:r>
          </a:p>
          <a:p>
            <a:pPr marL="285750" indent="-285750" defTabSz="914400">
              <a:buFont typeface="Wingdings" panose="05000000000000000000" pitchFamily="2" charset="2"/>
              <a:buChar char="ü"/>
            </a:pPr>
            <a:r>
              <a:rPr lang="el-GR" sz="1600" kern="0" dirty="0">
                <a:latin typeface="Assistant" pitchFamily="2" charset="-79"/>
                <a:cs typeface="Assistant" pitchFamily="2" charset="-79"/>
              </a:rPr>
              <a:t>Βελτιώνει την κατανόηση της μυϊκής φυσιολογίας και της απόκρισης στην άσκηση.</a:t>
            </a:r>
          </a:p>
          <a:p>
            <a:pPr marL="285750" indent="-285750" defTabSz="914400">
              <a:buFont typeface="Wingdings" panose="05000000000000000000" pitchFamily="2" charset="2"/>
              <a:buChar char="ü"/>
            </a:pPr>
            <a:endParaRPr lang="el-GR" sz="1600" kern="0" dirty="0">
              <a:latin typeface="Assistant" pitchFamily="2" charset="-79"/>
              <a:cs typeface="Assistant" pitchFamily="2" charset="-79"/>
            </a:endParaRPr>
          </a:p>
        </p:txBody>
      </p:sp>
      <p:sp>
        <p:nvSpPr>
          <p:cNvPr id="12" name="Content Placeholder 2">
            <a:extLst>
              <a:ext uri="{FF2B5EF4-FFF2-40B4-BE49-F238E27FC236}">
                <a16:creationId xmlns:a16="http://schemas.microsoft.com/office/drawing/2014/main" id="{52DAE8A3-31CA-05E2-F5C2-AB1C46AE2947}"/>
              </a:ext>
            </a:extLst>
          </p:cNvPr>
          <p:cNvSpPr txBox="1">
            <a:spLocks/>
          </p:cNvSpPr>
          <p:nvPr/>
        </p:nvSpPr>
        <p:spPr>
          <a:xfrm>
            <a:off x="352696" y="4019329"/>
            <a:ext cx="8078704" cy="90355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914400"/>
            <a:r>
              <a:rPr lang="el-GR" sz="2800" kern="0" dirty="0">
                <a:ln w="0"/>
                <a:solidFill>
                  <a:schemeClr val="accent1">
                    <a:lumMod val="75000"/>
                  </a:schemeClr>
                </a:solidFill>
                <a:effectLst>
                  <a:outerShdw blurRad="38100" dist="25400" dir="5400000" algn="ctr" rotWithShape="0">
                    <a:srgbClr val="6E747A">
                      <a:alpha val="43000"/>
                    </a:srgbClr>
                  </a:outerShdw>
                </a:effectLst>
                <a:latin typeface="Assistant" pitchFamily="2" charset="-79"/>
                <a:cs typeface="Assistant" pitchFamily="2" charset="-79"/>
              </a:rPr>
              <a:t>Γιατί παρακολούθηση σε πραγματικό χρόνο;</a:t>
            </a:r>
          </a:p>
          <a:p>
            <a:pPr defTabSz="914400"/>
            <a:endParaRPr lang="el-GR" kern="0" dirty="0">
              <a:solidFill>
                <a:schemeClr val="accent1">
                  <a:lumMod val="90000"/>
                </a:schemeClr>
              </a:solidFill>
              <a:latin typeface="Assistant" pitchFamily="2" charset="-79"/>
              <a:cs typeface="Assistant" pitchFamily="2" charset="-79"/>
            </a:endParaRPr>
          </a:p>
          <a:p>
            <a:pPr defTabSz="914400"/>
            <a:endParaRPr lang="el-GR" kern="0" dirty="0">
              <a:solidFill>
                <a:schemeClr val="accent1">
                  <a:lumMod val="90000"/>
                </a:schemeClr>
              </a:solidFill>
              <a:latin typeface="Assistant" pitchFamily="2" charset="-79"/>
              <a:cs typeface="Assistant"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51"/>
          <p:cNvSpPr txBox="1">
            <a:spLocks noGrp="1"/>
          </p:cNvSpPr>
          <p:nvPr>
            <p:ph type="ctrTitle"/>
          </p:nvPr>
        </p:nvSpPr>
        <p:spPr>
          <a:prstGeom prst="rect">
            <a:avLst/>
          </a:prstGeom>
        </p:spPr>
        <p:txBody>
          <a:bodyPr spcFirstLastPara="1" wrap="square" lIns="91425" tIns="91425" rIns="91425" bIns="91425" anchor="t" anchorCtr="0">
            <a:noAutofit/>
          </a:bodyPr>
          <a:lstStyle/>
          <a:p>
            <a:r>
              <a:rPr lang="en" dirty="0"/>
              <a:t>State of t</a:t>
            </a:r>
            <a:r>
              <a:rPr lang="en-US" dirty="0"/>
              <a:t>he</a:t>
            </a:r>
            <a:r>
              <a:rPr lang="en" dirty="0"/>
              <a:t> art</a:t>
            </a:r>
            <a:endParaRPr dirty="0"/>
          </a:p>
        </p:txBody>
      </p:sp>
      <p:sp>
        <p:nvSpPr>
          <p:cNvPr id="1005" name="Google Shape;1005;p51"/>
          <p:cNvSpPr txBox="1">
            <a:spLocks noGrp="1"/>
          </p:cNvSpPr>
          <p:nvPr>
            <p:ph type="title" idx="4294967295"/>
          </p:nvPr>
        </p:nvSpPr>
        <p:spPr>
          <a:xfrm>
            <a:off x="713250" y="1692492"/>
            <a:ext cx="1279525" cy="757238"/>
          </a:xfrm>
          <a:prstGeom prst="rect">
            <a:avLst/>
          </a:prstGeom>
        </p:spPr>
        <p:txBody>
          <a:bodyPr spcFirstLastPara="1" wrap="square" lIns="91425" tIns="91425" rIns="91425" bIns="91425" anchor="ctr" anchorCtr="0">
            <a:noAutofit/>
          </a:bodyPr>
          <a:lstStyle/>
          <a:p>
            <a:pPr algn="ctr"/>
            <a:r>
              <a:rPr lang="en" dirty="0"/>
              <a:t>2019</a:t>
            </a:r>
            <a:endParaRPr dirty="0"/>
          </a:p>
        </p:txBody>
      </p:sp>
      <p:sp>
        <p:nvSpPr>
          <p:cNvPr id="1006" name="Google Shape;1006;p51"/>
          <p:cNvSpPr txBox="1">
            <a:spLocks noGrp="1"/>
          </p:cNvSpPr>
          <p:nvPr>
            <p:ph type="title" idx="4294967295"/>
          </p:nvPr>
        </p:nvSpPr>
        <p:spPr>
          <a:xfrm>
            <a:off x="3564992" y="4443422"/>
            <a:ext cx="1265238" cy="496887"/>
          </a:xfrm>
          <a:prstGeom prst="rect">
            <a:avLst/>
          </a:prstGeom>
        </p:spPr>
        <p:txBody>
          <a:bodyPr spcFirstLastPara="1" wrap="square" lIns="91425" tIns="91425" rIns="91425" bIns="91425" anchor="ctr" anchorCtr="0">
            <a:noAutofit/>
          </a:bodyPr>
          <a:lstStyle/>
          <a:p>
            <a:pPr algn="ctr"/>
            <a:r>
              <a:rPr lang="en" dirty="0"/>
              <a:t>2020</a:t>
            </a:r>
            <a:endParaRPr dirty="0"/>
          </a:p>
        </p:txBody>
      </p:sp>
      <p:sp>
        <p:nvSpPr>
          <p:cNvPr id="994" name="Google Shape;994;p51"/>
          <p:cNvSpPr txBox="1"/>
          <p:nvPr/>
        </p:nvSpPr>
        <p:spPr>
          <a:xfrm>
            <a:off x="2752080" y="2591070"/>
            <a:ext cx="4709875" cy="1398201"/>
          </a:xfrm>
          <a:prstGeom prst="rect">
            <a:avLst/>
          </a:prstGeom>
          <a:noFill/>
          <a:ln>
            <a:noFill/>
          </a:ln>
        </p:spPr>
        <p:txBody>
          <a:bodyPr spcFirstLastPara="1" wrap="square" lIns="91425" tIns="91425" rIns="91425" bIns="91425" anchor="t" anchorCtr="0">
            <a:noAutofit/>
          </a:bodyPr>
          <a:lstStyle/>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Αποφάσεις μέσω αλγορίθμου που χρησιμοποιεί το εΗΜΓ και την Διάμεση Συχνότητα</a:t>
            </a:r>
          </a:p>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Ισοτονική άσκηση</a:t>
            </a:r>
          </a:p>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Εφαρμογή για απεικόνιση κατάστασης και πληροφοριών</a:t>
            </a:r>
            <a:endParaRPr sz="1600" kern="0" dirty="0">
              <a:solidFill>
                <a:srgbClr val="524443"/>
              </a:solidFill>
              <a:latin typeface="Assistant"/>
              <a:ea typeface="Assistant"/>
              <a:cs typeface="Assistant"/>
              <a:sym typeface="Assistant"/>
            </a:endParaRPr>
          </a:p>
        </p:txBody>
      </p:sp>
      <p:sp>
        <p:nvSpPr>
          <p:cNvPr id="995" name="Google Shape;995;p51"/>
          <p:cNvSpPr txBox="1"/>
          <p:nvPr/>
        </p:nvSpPr>
        <p:spPr>
          <a:xfrm>
            <a:off x="1987720" y="1771030"/>
            <a:ext cx="3909666" cy="741447"/>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US" sz="1600" kern="0" dirty="0">
                <a:solidFill>
                  <a:srgbClr val="524443"/>
                </a:solidFill>
                <a:latin typeface="Raleway SemiBold"/>
                <a:ea typeface="Raleway SemiBold"/>
                <a:cs typeface="Raleway SemiBold"/>
                <a:sym typeface="Raleway SemiBold"/>
              </a:rPr>
              <a:t>An EMG Patch for Real-Time Monitoring of Muscle-Fatigue</a:t>
            </a:r>
            <a:endParaRPr sz="1600" kern="0" dirty="0">
              <a:solidFill>
                <a:srgbClr val="524443"/>
              </a:solidFill>
              <a:latin typeface="Raleway SemiBold"/>
              <a:ea typeface="Raleway SemiBold"/>
              <a:cs typeface="Raleway SemiBold"/>
              <a:sym typeface="Raleway SemiBold"/>
            </a:endParaRPr>
          </a:p>
        </p:txBody>
      </p:sp>
      <p:sp>
        <p:nvSpPr>
          <p:cNvPr id="998" name="Google Shape;998;p51"/>
          <p:cNvSpPr txBox="1"/>
          <p:nvPr/>
        </p:nvSpPr>
        <p:spPr>
          <a:xfrm>
            <a:off x="4413504" y="5021545"/>
            <a:ext cx="4381062" cy="1547362"/>
          </a:xfrm>
          <a:prstGeom prst="rect">
            <a:avLst/>
          </a:prstGeom>
          <a:noFill/>
          <a:ln>
            <a:noFill/>
          </a:ln>
        </p:spPr>
        <p:txBody>
          <a:bodyPr spcFirstLastPara="1" wrap="square" lIns="91425" tIns="91425" rIns="91425" bIns="91425" anchor="t" anchorCtr="0">
            <a:noAutofit/>
          </a:bodyPr>
          <a:lstStyle/>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Χρήση πολλαπλών καναλιών για εξαγωγή πληροφοριών μυικής κούρασης</a:t>
            </a:r>
          </a:p>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Λήψη αποφάσεων μέσω χαρακτηριστικών στο Πεδίο Συχνότητας,  όπως Μέση και Διάμεση Συχνότητα</a:t>
            </a:r>
            <a:endParaRPr sz="1600" kern="0" dirty="0">
              <a:solidFill>
                <a:srgbClr val="524443"/>
              </a:solidFill>
              <a:latin typeface="Assistant"/>
              <a:ea typeface="Assistant"/>
              <a:cs typeface="Assistant"/>
              <a:sym typeface="Assistant"/>
            </a:endParaRPr>
          </a:p>
        </p:txBody>
      </p:sp>
      <p:sp>
        <p:nvSpPr>
          <p:cNvPr id="999" name="Google Shape;999;p51"/>
          <p:cNvSpPr txBox="1"/>
          <p:nvPr/>
        </p:nvSpPr>
        <p:spPr>
          <a:xfrm>
            <a:off x="4832822" y="4177472"/>
            <a:ext cx="2711978" cy="755361"/>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US" sz="1600" kern="0" dirty="0">
                <a:solidFill>
                  <a:srgbClr val="524443"/>
                </a:solidFill>
                <a:latin typeface="Raleway SemiBold"/>
                <a:ea typeface="Raleway SemiBold"/>
                <a:cs typeface="Raleway SemiBold"/>
                <a:sym typeface="Raleway SemiBold"/>
              </a:rPr>
              <a:t>An </a:t>
            </a:r>
            <a:r>
              <a:rPr lang="en-US" sz="1600" kern="0" dirty="0" err="1">
                <a:solidFill>
                  <a:srgbClr val="524443"/>
                </a:solidFill>
                <a:latin typeface="Raleway SemiBold"/>
                <a:ea typeface="Raleway SemiBold"/>
                <a:cs typeface="Raleway SemiBold"/>
                <a:sym typeface="Raleway SemiBold"/>
              </a:rPr>
              <a:t>sEMG</a:t>
            </a:r>
            <a:r>
              <a:rPr lang="en-US" sz="1600" kern="0" dirty="0">
                <a:solidFill>
                  <a:srgbClr val="524443"/>
                </a:solidFill>
                <a:latin typeface="Raleway SemiBold"/>
                <a:ea typeface="Raleway SemiBold"/>
                <a:cs typeface="Raleway SemiBold"/>
                <a:sym typeface="Raleway SemiBold"/>
              </a:rPr>
              <a:t> System for Muscle Fatigue Detection</a:t>
            </a:r>
            <a:endParaRPr sz="1600" kern="0" dirty="0">
              <a:solidFill>
                <a:srgbClr val="524443"/>
              </a:solidFill>
              <a:latin typeface="Raleway SemiBold"/>
              <a:ea typeface="Raleway SemiBold"/>
              <a:cs typeface="Raleway SemiBold"/>
              <a:sym typeface="Raleway SemiBold"/>
            </a:endParaRPr>
          </a:p>
        </p:txBody>
      </p:sp>
      <p:cxnSp>
        <p:nvCxnSpPr>
          <p:cNvPr id="1011" name="Google Shape;1011;p51"/>
          <p:cNvCxnSpPr>
            <a:cxnSpLocks/>
          </p:cNvCxnSpPr>
          <p:nvPr/>
        </p:nvCxnSpPr>
        <p:spPr>
          <a:xfrm>
            <a:off x="1242490" y="2479492"/>
            <a:ext cx="2319910" cy="2186094"/>
          </a:xfrm>
          <a:prstGeom prst="curvedConnector3">
            <a:avLst>
              <a:gd name="adj1" fmla="val 50000"/>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51"/>
          <p:cNvSpPr txBox="1">
            <a:spLocks noGrp="1"/>
          </p:cNvSpPr>
          <p:nvPr>
            <p:ph type="ctrTitle"/>
          </p:nvPr>
        </p:nvSpPr>
        <p:spPr>
          <a:xfrm>
            <a:off x="752075" y="425234"/>
            <a:ext cx="7717500" cy="620100"/>
          </a:xfrm>
          <a:prstGeom prst="rect">
            <a:avLst/>
          </a:prstGeom>
        </p:spPr>
        <p:txBody>
          <a:bodyPr spcFirstLastPara="1" wrap="square" lIns="91425" tIns="91425" rIns="91425" bIns="91425" anchor="t" anchorCtr="0">
            <a:noAutofit/>
          </a:bodyPr>
          <a:lstStyle/>
          <a:p>
            <a:r>
              <a:rPr lang="en" dirty="0"/>
              <a:t>State of t</a:t>
            </a:r>
            <a:r>
              <a:rPr lang="en-US" dirty="0"/>
              <a:t>he</a:t>
            </a:r>
            <a:r>
              <a:rPr lang="en" dirty="0"/>
              <a:t> art</a:t>
            </a:r>
            <a:endParaRPr dirty="0"/>
          </a:p>
        </p:txBody>
      </p:sp>
      <p:grpSp>
        <p:nvGrpSpPr>
          <p:cNvPr id="1019" name="Google Shape;1019;p51"/>
          <p:cNvGrpSpPr/>
          <p:nvPr/>
        </p:nvGrpSpPr>
        <p:grpSpPr>
          <a:xfrm rot="-6707170">
            <a:off x="5349662" y="2794834"/>
            <a:ext cx="3795494" cy="6969840"/>
            <a:chOff x="-905700" y="-825164"/>
            <a:chExt cx="3021607" cy="3684906"/>
          </a:xfrm>
        </p:grpSpPr>
        <p:sp>
          <p:nvSpPr>
            <p:cNvPr id="1020" name="Google Shape;1020;p51"/>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1" name="Google Shape;1021;p51"/>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2" name="Google Shape;1022;p51"/>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3" name="Google Shape;1023;p51"/>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4" name="Google Shape;1024;p51"/>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5" name="Google Shape;1025;p51"/>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6" name="Google Shape;1026;p51"/>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7" name="Google Shape;1027;p51"/>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8" name="Google Shape;1028;p51"/>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29" name="Google Shape;1029;p51"/>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30" name="Google Shape;1030;p51"/>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sp>
        <p:nvSpPr>
          <p:cNvPr id="2" name="Google Shape;996;p51"/>
          <p:cNvSpPr txBox="1"/>
          <p:nvPr/>
        </p:nvSpPr>
        <p:spPr>
          <a:xfrm>
            <a:off x="5501269" y="2178831"/>
            <a:ext cx="3815963" cy="1069458"/>
          </a:xfrm>
          <a:prstGeom prst="rect">
            <a:avLst/>
          </a:prstGeom>
          <a:noFill/>
          <a:ln>
            <a:noFill/>
          </a:ln>
        </p:spPr>
        <p:txBody>
          <a:bodyPr spcFirstLastPara="1" wrap="square" lIns="91425" tIns="91425" rIns="91425" bIns="91425" anchor="t" anchorCtr="0">
            <a:noAutofit/>
          </a:bodyPr>
          <a:lstStyle/>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Αλγόριθμος</a:t>
            </a:r>
            <a:r>
              <a:rPr lang="en-US" sz="1600" kern="0" dirty="0">
                <a:solidFill>
                  <a:srgbClr val="524443"/>
                </a:solidFill>
                <a:latin typeface="Assistant"/>
                <a:ea typeface="Assistant"/>
                <a:cs typeface="Assistant"/>
                <a:sym typeface="Assistant"/>
              </a:rPr>
              <a:t> </a:t>
            </a:r>
            <a:r>
              <a:rPr lang="el-GR" sz="1600" kern="0" dirty="0">
                <a:solidFill>
                  <a:srgbClr val="524443"/>
                </a:solidFill>
                <a:latin typeface="Assistant"/>
                <a:ea typeface="Assistant"/>
                <a:cs typeface="Assistant"/>
                <a:sym typeface="Assistant"/>
              </a:rPr>
              <a:t>με βήμα ενεργοποίησης</a:t>
            </a:r>
          </a:p>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Ανάλυση στο Πεδίο Συχνότητας</a:t>
            </a:r>
          </a:p>
          <a:p>
            <a:pPr marL="285750" indent="-285750" defTabSz="914400">
              <a:lnSpc>
                <a:spcPct val="115000"/>
              </a:lnSpc>
              <a:buClr>
                <a:srgbClr val="000000"/>
              </a:buClr>
              <a:buFont typeface="Wingdings" panose="05000000000000000000" pitchFamily="2" charset="2"/>
              <a:buChar char="ü"/>
            </a:pPr>
            <a:r>
              <a:rPr lang="el-GR" sz="1600" kern="0" dirty="0">
                <a:solidFill>
                  <a:srgbClr val="524443"/>
                </a:solidFill>
                <a:latin typeface="Assistant"/>
                <a:ea typeface="Assistant"/>
                <a:cs typeface="Assistant"/>
                <a:sym typeface="Assistant"/>
              </a:rPr>
              <a:t>Ισομετρική άσκηση</a:t>
            </a:r>
          </a:p>
        </p:txBody>
      </p:sp>
      <p:sp>
        <p:nvSpPr>
          <p:cNvPr id="3" name="Google Shape;997;p51"/>
          <p:cNvSpPr txBox="1"/>
          <p:nvPr/>
        </p:nvSpPr>
        <p:spPr>
          <a:xfrm>
            <a:off x="5811116" y="1434495"/>
            <a:ext cx="2824966" cy="702835"/>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US" sz="1600" kern="0" dirty="0">
                <a:solidFill>
                  <a:srgbClr val="524443"/>
                </a:solidFill>
                <a:latin typeface="Raleway SemiBold"/>
                <a:ea typeface="Raleway SemiBold"/>
                <a:cs typeface="Raleway SemiBold"/>
                <a:sym typeface="Raleway SemiBold"/>
              </a:rPr>
              <a:t>Proposed Fatigue Index for Muscle Fatigue Detection</a:t>
            </a:r>
          </a:p>
        </p:txBody>
      </p:sp>
      <p:sp>
        <p:nvSpPr>
          <p:cNvPr id="4" name="Google Shape;1000;p51"/>
          <p:cNvSpPr txBox="1"/>
          <p:nvPr/>
        </p:nvSpPr>
        <p:spPr>
          <a:xfrm>
            <a:off x="2022022" y="4379483"/>
            <a:ext cx="3828064" cy="1524606"/>
          </a:xfrm>
          <a:prstGeom prst="rect">
            <a:avLst/>
          </a:prstGeom>
          <a:noFill/>
          <a:ln>
            <a:noFill/>
          </a:ln>
        </p:spPr>
        <p:txBody>
          <a:bodyPr spcFirstLastPara="1" wrap="square" lIns="91425" tIns="91425" rIns="91425" bIns="91425" anchor="t" anchorCtr="0">
            <a:noAutofit/>
          </a:bodyPr>
          <a:lstStyle/>
          <a:p>
            <a:pPr marL="285750" indent="-285750" defTabSz="914400">
              <a:lnSpc>
                <a:spcPct val="115000"/>
              </a:lnSpc>
              <a:buClr>
                <a:srgbClr val="000000"/>
              </a:buClr>
              <a:buFont typeface="Wingdings" panose="05000000000000000000" pitchFamily="2" charset="2"/>
              <a:buChar char="ü"/>
            </a:pPr>
            <a:r>
              <a:rPr lang="el-GR" sz="1400" kern="0" dirty="0">
                <a:solidFill>
                  <a:srgbClr val="524443"/>
                </a:solidFill>
                <a:latin typeface="Assistant"/>
                <a:ea typeface="Assistant"/>
                <a:cs typeface="Assistant"/>
                <a:sym typeface="Assistant"/>
              </a:rPr>
              <a:t>Ασύρματη συσκευή χαμηλού κόστους</a:t>
            </a:r>
          </a:p>
          <a:p>
            <a:pPr marL="285750" indent="-285750" defTabSz="914400">
              <a:lnSpc>
                <a:spcPct val="115000"/>
              </a:lnSpc>
              <a:buClr>
                <a:srgbClr val="000000"/>
              </a:buClr>
              <a:buFont typeface="Wingdings" panose="05000000000000000000" pitchFamily="2" charset="2"/>
              <a:buChar char="ü"/>
            </a:pPr>
            <a:r>
              <a:rPr lang="el-GR" sz="1400" kern="0" dirty="0">
                <a:solidFill>
                  <a:srgbClr val="524443"/>
                </a:solidFill>
                <a:latin typeface="Assistant"/>
                <a:ea typeface="Assistant"/>
                <a:cs typeface="Assistant"/>
                <a:sym typeface="Assistant"/>
              </a:rPr>
              <a:t>Λειτουργία σε εφαρμογή κινητού</a:t>
            </a:r>
          </a:p>
          <a:p>
            <a:pPr marL="285750" indent="-285750" defTabSz="914400">
              <a:lnSpc>
                <a:spcPct val="115000"/>
              </a:lnSpc>
              <a:buClr>
                <a:srgbClr val="000000"/>
              </a:buClr>
              <a:buFont typeface="Wingdings" panose="05000000000000000000" pitchFamily="2" charset="2"/>
              <a:buChar char="ü"/>
            </a:pPr>
            <a:r>
              <a:rPr lang="el-GR" sz="1400" kern="0" dirty="0">
                <a:solidFill>
                  <a:srgbClr val="524443"/>
                </a:solidFill>
                <a:latin typeface="Assistant"/>
                <a:ea typeface="Assistant"/>
                <a:cs typeface="Assistant"/>
                <a:sym typeface="Assistant"/>
              </a:rPr>
              <a:t>Ανίχνευση κούρασης εξετάζοντας Διάμεση Συχνότητα και Μέση Τετραγωνική Ρίζα</a:t>
            </a:r>
            <a:endParaRPr sz="1400" kern="0" dirty="0">
              <a:solidFill>
                <a:srgbClr val="524443"/>
              </a:solidFill>
              <a:latin typeface="Assistant"/>
              <a:ea typeface="Assistant"/>
              <a:cs typeface="Assistant"/>
              <a:sym typeface="Assistant"/>
            </a:endParaRPr>
          </a:p>
        </p:txBody>
      </p:sp>
      <p:sp>
        <p:nvSpPr>
          <p:cNvPr id="5" name="Google Shape;1001;p51"/>
          <p:cNvSpPr txBox="1"/>
          <p:nvPr/>
        </p:nvSpPr>
        <p:spPr>
          <a:xfrm>
            <a:off x="2117695" y="3598927"/>
            <a:ext cx="3910572" cy="705305"/>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US" sz="2000" kern="0" dirty="0">
                <a:solidFill>
                  <a:srgbClr val="524443"/>
                </a:solidFill>
                <a:latin typeface="Raleway SemiBold"/>
                <a:ea typeface="Raleway SemiBold"/>
                <a:cs typeface="Raleway SemiBold"/>
                <a:sym typeface="Raleway SemiBold"/>
              </a:rPr>
              <a:t>Development of Consumer-Friendly </a:t>
            </a:r>
            <a:r>
              <a:rPr lang="en-US" sz="2000" kern="0" dirty="0" err="1">
                <a:solidFill>
                  <a:srgbClr val="524443"/>
                </a:solidFill>
                <a:latin typeface="Raleway SemiBold"/>
                <a:ea typeface="Raleway SemiBold"/>
                <a:cs typeface="Raleway SemiBold"/>
                <a:sym typeface="Raleway SemiBold"/>
              </a:rPr>
              <a:t>sEMG</a:t>
            </a:r>
            <a:r>
              <a:rPr lang="en-US" sz="2000" kern="0" dirty="0">
                <a:solidFill>
                  <a:srgbClr val="524443"/>
                </a:solidFill>
                <a:latin typeface="Raleway SemiBold"/>
                <a:ea typeface="Raleway SemiBold"/>
                <a:cs typeface="Raleway SemiBold"/>
                <a:sym typeface="Raleway SemiBold"/>
              </a:rPr>
              <a:t> System</a:t>
            </a:r>
          </a:p>
        </p:txBody>
      </p:sp>
      <p:sp>
        <p:nvSpPr>
          <p:cNvPr id="6" name="Google Shape;1007;p51"/>
          <p:cNvSpPr txBox="1">
            <a:spLocks/>
          </p:cNvSpPr>
          <p:nvPr/>
        </p:nvSpPr>
        <p:spPr>
          <a:xfrm>
            <a:off x="752075" y="3598926"/>
            <a:ext cx="1278086" cy="705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aleway Medium"/>
              <a:buNone/>
              <a:defRPr sz="3500" b="0" i="0" u="none" strike="noStrike" cap="none">
                <a:solidFill>
                  <a:schemeClr val="dk1"/>
                </a:solidFill>
                <a:latin typeface="Raleway Medium"/>
                <a:ea typeface="Raleway Medium"/>
                <a:cs typeface="Raleway Medium"/>
                <a:sym typeface="Raleway Medium"/>
              </a:defRPr>
            </a:lvl1pPr>
            <a:lvl2pPr marR="0" lvl="1"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9pPr>
          </a:lstStyle>
          <a:p>
            <a:pPr algn="ctr" defTabSz="914400"/>
            <a:r>
              <a:rPr lang="en" kern="0" dirty="0"/>
              <a:t>2023</a:t>
            </a:r>
          </a:p>
        </p:txBody>
      </p:sp>
      <p:sp>
        <p:nvSpPr>
          <p:cNvPr id="7" name="Google Shape;1009;p51"/>
          <p:cNvSpPr txBox="1">
            <a:spLocks/>
          </p:cNvSpPr>
          <p:nvPr/>
        </p:nvSpPr>
        <p:spPr>
          <a:xfrm>
            <a:off x="4572000" y="1466861"/>
            <a:ext cx="1278086" cy="7028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aleway Medium"/>
              <a:buNone/>
              <a:defRPr sz="3500" b="0" i="0" u="none" strike="noStrike" cap="none">
                <a:solidFill>
                  <a:schemeClr val="dk1"/>
                </a:solidFill>
                <a:latin typeface="Raleway Medium"/>
                <a:ea typeface="Raleway Medium"/>
                <a:cs typeface="Raleway Medium"/>
                <a:sym typeface="Raleway Medium"/>
              </a:defRPr>
            </a:lvl1pPr>
            <a:lvl2pPr marR="0" lvl="1"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0" i="0" u="none" strike="noStrike" cap="none">
                <a:solidFill>
                  <a:schemeClr val="dk1"/>
                </a:solidFill>
                <a:latin typeface="Raleway"/>
                <a:ea typeface="Raleway"/>
                <a:cs typeface="Raleway"/>
                <a:sym typeface="Raleway"/>
              </a:defRPr>
            </a:lvl9pPr>
          </a:lstStyle>
          <a:p>
            <a:pPr algn="ctr" defTabSz="914400"/>
            <a:r>
              <a:rPr lang="en" kern="0" dirty="0"/>
              <a:t>2022</a:t>
            </a:r>
          </a:p>
        </p:txBody>
      </p:sp>
      <p:cxnSp>
        <p:nvCxnSpPr>
          <p:cNvPr id="8" name="Google Shape;1013;p51"/>
          <p:cNvCxnSpPr>
            <a:cxnSpLocks/>
            <a:stCxn id="6" idx="0"/>
            <a:endCxn id="7" idx="2"/>
          </p:cNvCxnSpPr>
          <p:nvPr/>
        </p:nvCxnSpPr>
        <p:spPr>
          <a:xfrm rot="5400000" flipH="1" flipV="1">
            <a:off x="2586465" y="974349"/>
            <a:ext cx="1429230" cy="3819925"/>
          </a:xfrm>
          <a:prstGeom prst="curvedConnector3">
            <a:avLst>
              <a:gd name="adj1" fmla="val 50000"/>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1629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52"/>
          <p:cNvSpPr txBox="1">
            <a:spLocks noGrp="1"/>
          </p:cNvSpPr>
          <p:nvPr>
            <p:ph type="ctrTitle"/>
          </p:nvPr>
        </p:nvSpPr>
        <p:spPr>
          <a:xfrm>
            <a:off x="713250" y="585205"/>
            <a:ext cx="7717500" cy="620100"/>
          </a:xfrm>
          <a:prstGeom prst="rect">
            <a:avLst/>
          </a:prstGeom>
        </p:spPr>
        <p:txBody>
          <a:bodyPr spcFirstLastPara="1" wrap="square" lIns="91425" tIns="91425" rIns="91425" bIns="91425" anchor="t" anchorCtr="0">
            <a:noAutofit/>
          </a:bodyPr>
          <a:lstStyle/>
          <a:p>
            <a:r>
              <a:rPr lang="el-GR" dirty="0"/>
              <a:t>Στόχοι της διπλωματικής</a:t>
            </a:r>
            <a:endParaRPr dirty="0"/>
          </a:p>
        </p:txBody>
      </p:sp>
      <p:sp>
        <p:nvSpPr>
          <p:cNvPr id="1036" name="Google Shape;1036;p52"/>
          <p:cNvSpPr txBox="1"/>
          <p:nvPr/>
        </p:nvSpPr>
        <p:spPr>
          <a:xfrm>
            <a:off x="173061" y="3498022"/>
            <a:ext cx="2160900" cy="402000"/>
          </a:xfrm>
          <a:prstGeom prst="rect">
            <a:avLst/>
          </a:prstGeom>
          <a:noFill/>
          <a:ln>
            <a:noFill/>
          </a:ln>
        </p:spPr>
        <p:txBody>
          <a:bodyPr spcFirstLastPara="1" wrap="square" lIns="91425" tIns="91425" rIns="91425" bIns="91425" anchor="b" anchorCtr="0">
            <a:noAutofit/>
          </a:bodyPr>
          <a:lstStyle/>
          <a:p>
            <a:pPr algn="ctr" defTabSz="914400">
              <a:buClr>
                <a:srgbClr val="000000"/>
              </a:buClr>
            </a:pPr>
            <a:r>
              <a:rPr lang="el-GR" sz="2000" b="1" kern="0" dirty="0">
                <a:solidFill>
                  <a:srgbClr val="524443"/>
                </a:solidFill>
                <a:latin typeface="Raleway SemiBold"/>
                <a:ea typeface="Raleway SemiBold"/>
                <a:cs typeface="Raleway SemiBold"/>
                <a:sym typeface="Raleway SemiBold"/>
              </a:rPr>
              <a:t>Κύρια Ιδέα</a:t>
            </a:r>
            <a:endParaRPr sz="2000" b="1" kern="0" dirty="0">
              <a:solidFill>
                <a:srgbClr val="524443"/>
              </a:solidFill>
              <a:latin typeface="Raleway SemiBold"/>
              <a:ea typeface="Raleway SemiBold"/>
              <a:cs typeface="Raleway SemiBold"/>
              <a:sym typeface="Raleway SemiBold"/>
            </a:endParaRPr>
          </a:p>
        </p:txBody>
      </p:sp>
      <p:sp>
        <p:nvSpPr>
          <p:cNvPr id="1037" name="Google Shape;1037;p52"/>
          <p:cNvSpPr txBox="1"/>
          <p:nvPr/>
        </p:nvSpPr>
        <p:spPr>
          <a:xfrm>
            <a:off x="173061" y="3823822"/>
            <a:ext cx="2160900" cy="873750"/>
          </a:xfrm>
          <a:prstGeom prst="rect">
            <a:avLst/>
          </a:prstGeom>
          <a:noFill/>
          <a:ln>
            <a:noFill/>
          </a:ln>
        </p:spPr>
        <p:txBody>
          <a:bodyPr spcFirstLastPara="1" wrap="square" lIns="91425" tIns="91425" rIns="91425" bIns="91425" anchor="t" anchorCtr="0">
            <a:noAutofit/>
          </a:bodyPr>
          <a:lstStyle/>
          <a:p>
            <a:pPr algn="ctr" defTabSz="914400">
              <a:lnSpc>
                <a:spcPct val="115000"/>
              </a:lnSpc>
              <a:buClr>
                <a:srgbClr val="000000"/>
              </a:buClr>
            </a:pPr>
            <a:r>
              <a:rPr lang="el-GR" sz="1400" kern="0" dirty="0">
                <a:solidFill>
                  <a:srgbClr val="524443"/>
                </a:solidFill>
                <a:latin typeface="Assistant"/>
                <a:ea typeface="Assistant"/>
                <a:cs typeface="Assistant"/>
                <a:sym typeface="Assistant"/>
              </a:rPr>
              <a:t>Ολοκληρωμένο σύστημα παρακολούθησης μυών </a:t>
            </a:r>
            <a:endParaRPr sz="1400" kern="0" dirty="0">
              <a:solidFill>
                <a:srgbClr val="524443"/>
              </a:solidFill>
              <a:latin typeface="Assistant"/>
              <a:ea typeface="Assistant"/>
              <a:cs typeface="Assistant"/>
              <a:sym typeface="Assistant"/>
            </a:endParaRPr>
          </a:p>
        </p:txBody>
      </p:sp>
      <p:sp>
        <p:nvSpPr>
          <p:cNvPr id="1038" name="Google Shape;1038;p52"/>
          <p:cNvSpPr txBox="1"/>
          <p:nvPr/>
        </p:nvSpPr>
        <p:spPr>
          <a:xfrm>
            <a:off x="2703988" y="2055255"/>
            <a:ext cx="2611088" cy="922365"/>
          </a:xfrm>
          <a:prstGeom prst="rect">
            <a:avLst/>
          </a:prstGeom>
          <a:noFill/>
          <a:ln>
            <a:noFill/>
          </a:ln>
        </p:spPr>
        <p:txBody>
          <a:bodyPr spcFirstLastPara="1" wrap="square" lIns="91425" tIns="91425" rIns="91425" bIns="91425" anchor="ctr" anchorCtr="0">
            <a:noAutofit/>
          </a:bodyPr>
          <a:lstStyle/>
          <a:p>
            <a:pPr algn="ctr" defTabSz="914400">
              <a:buClr>
                <a:srgbClr val="000000"/>
              </a:buClr>
            </a:pPr>
            <a:r>
              <a:rPr lang="el-GR" sz="2000" b="1" kern="0" dirty="0">
                <a:solidFill>
                  <a:srgbClr val="524443"/>
                </a:solidFill>
                <a:latin typeface="Raleway SemiBold"/>
                <a:ea typeface="Raleway SemiBold"/>
                <a:cs typeface="Raleway SemiBold"/>
                <a:sym typeface="Raleway SemiBold"/>
              </a:rPr>
              <a:t>Φορητή συσκευή τεχνολογίας αιχμής</a:t>
            </a:r>
            <a:endParaRPr sz="2000" b="1" kern="0" dirty="0">
              <a:solidFill>
                <a:srgbClr val="524443"/>
              </a:solidFill>
              <a:latin typeface="Raleway SemiBold"/>
              <a:ea typeface="Raleway SemiBold"/>
              <a:cs typeface="Raleway SemiBold"/>
              <a:sym typeface="Raleway SemiBold"/>
            </a:endParaRPr>
          </a:p>
        </p:txBody>
      </p:sp>
      <p:sp>
        <p:nvSpPr>
          <p:cNvPr id="1039" name="Google Shape;1039;p52"/>
          <p:cNvSpPr txBox="1"/>
          <p:nvPr/>
        </p:nvSpPr>
        <p:spPr>
          <a:xfrm>
            <a:off x="2825444" y="3176807"/>
            <a:ext cx="2653237" cy="944226"/>
          </a:xfrm>
          <a:prstGeom prst="rect">
            <a:avLst/>
          </a:prstGeom>
          <a:noFill/>
          <a:ln>
            <a:noFill/>
          </a:ln>
        </p:spPr>
        <p:txBody>
          <a:bodyPr spcFirstLastPara="1" wrap="square" lIns="91425" tIns="91425" rIns="91425" bIns="91425" anchor="ctr" anchorCtr="0">
            <a:noAutofit/>
          </a:bodyPr>
          <a:lstStyle/>
          <a:p>
            <a:pPr algn="ctr" defTabSz="914400">
              <a:buClr>
                <a:srgbClr val="000000"/>
              </a:buClr>
            </a:pPr>
            <a:r>
              <a:rPr lang="el-GR" sz="2000" b="1" kern="0" dirty="0">
                <a:solidFill>
                  <a:srgbClr val="524443"/>
                </a:solidFill>
                <a:latin typeface="Raleway SemiBold"/>
                <a:ea typeface="Raleway SemiBold"/>
                <a:cs typeface="Raleway SemiBold"/>
                <a:sym typeface="Raleway SemiBold"/>
              </a:rPr>
              <a:t>Παρακολούθηση της μυικής κατάστασης</a:t>
            </a:r>
            <a:endParaRPr sz="2000" b="1" kern="0" dirty="0">
              <a:solidFill>
                <a:srgbClr val="524443"/>
              </a:solidFill>
              <a:latin typeface="Raleway SemiBold"/>
              <a:ea typeface="Raleway SemiBold"/>
              <a:cs typeface="Raleway SemiBold"/>
              <a:sym typeface="Raleway SemiBold"/>
            </a:endParaRPr>
          </a:p>
        </p:txBody>
      </p:sp>
      <p:sp>
        <p:nvSpPr>
          <p:cNvPr id="1040" name="Google Shape;1040;p52"/>
          <p:cNvSpPr txBox="1"/>
          <p:nvPr/>
        </p:nvSpPr>
        <p:spPr>
          <a:xfrm>
            <a:off x="2659282" y="4425058"/>
            <a:ext cx="2478416" cy="456031"/>
          </a:xfrm>
          <a:prstGeom prst="rect">
            <a:avLst/>
          </a:prstGeom>
          <a:noFill/>
          <a:ln>
            <a:noFill/>
          </a:ln>
        </p:spPr>
        <p:txBody>
          <a:bodyPr spcFirstLastPara="1" wrap="square" lIns="91425" tIns="91425" rIns="91425" bIns="91425" anchor="ctr" anchorCtr="0">
            <a:noAutofit/>
          </a:bodyPr>
          <a:lstStyle/>
          <a:p>
            <a:pPr algn="ctr" defTabSz="914400">
              <a:buClr>
                <a:srgbClr val="000000"/>
              </a:buClr>
            </a:pPr>
            <a:r>
              <a:rPr lang="el-GR" sz="2000" b="1" kern="0" dirty="0">
                <a:solidFill>
                  <a:srgbClr val="524443"/>
                </a:solidFill>
                <a:latin typeface="Raleway SemiBold"/>
                <a:ea typeface="Raleway SemiBold"/>
                <a:cs typeface="Raleway SemiBold"/>
                <a:sym typeface="Raleway SemiBold"/>
              </a:rPr>
              <a:t>Εφαρμογή</a:t>
            </a:r>
            <a:endParaRPr sz="2000" b="1" kern="0" dirty="0">
              <a:solidFill>
                <a:srgbClr val="524443"/>
              </a:solidFill>
              <a:latin typeface="Raleway SemiBold"/>
              <a:ea typeface="Raleway SemiBold"/>
              <a:cs typeface="Raleway SemiBold"/>
              <a:sym typeface="Raleway SemiBold"/>
            </a:endParaRPr>
          </a:p>
        </p:txBody>
      </p:sp>
      <p:sp>
        <p:nvSpPr>
          <p:cNvPr id="1041" name="Google Shape;1041;p52"/>
          <p:cNvSpPr txBox="1">
            <a:spLocks noGrp="1"/>
          </p:cNvSpPr>
          <p:nvPr>
            <p:ph type="subTitle" idx="4294967295"/>
          </p:nvPr>
        </p:nvSpPr>
        <p:spPr>
          <a:xfrm>
            <a:off x="6541993" y="2177856"/>
            <a:ext cx="2452500" cy="336300"/>
          </a:xfrm>
          <a:prstGeom prst="rect">
            <a:avLst/>
          </a:prstGeom>
        </p:spPr>
        <p:txBody>
          <a:bodyPr spcFirstLastPara="1" wrap="square" lIns="91425" tIns="91425" rIns="91425" bIns="91425" anchor="t" anchorCtr="0">
            <a:noAutofit/>
          </a:bodyPr>
          <a:lstStyle/>
          <a:p>
            <a:pPr marL="0" indent="0">
              <a:spcAft>
                <a:spcPts val="1200"/>
              </a:spcAft>
              <a:buNone/>
            </a:pPr>
            <a:r>
              <a:rPr lang="el-GR" sz="1600" dirty="0"/>
              <a:t>Ασύρματη Επικοινωνία</a:t>
            </a:r>
            <a:endParaRPr sz="1600" dirty="0"/>
          </a:p>
        </p:txBody>
      </p:sp>
      <p:sp>
        <p:nvSpPr>
          <p:cNvPr id="1042" name="Google Shape;1042;p52"/>
          <p:cNvSpPr txBox="1">
            <a:spLocks noGrp="1"/>
          </p:cNvSpPr>
          <p:nvPr>
            <p:ph type="subTitle" idx="4294967295"/>
          </p:nvPr>
        </p:nvSpPr>
        <p:spPr>
          <a:xfrm>
            <a:off x="6541992" y="2579856"/>
            <a:ext cx="1909011" cy="462370"/>
          </a:xfrm>
          <a:prstGeom prst="rect">
            <a:avLst/>
          </a:prstGeom>
        </p:spPr>
        <p:txBody>
          <a:bodyPr spcFirstLastPara="1" wrap="square" lIns="91425" tIns="91425" rIns="91425" bIns="91425" anchor="t" anchorCtr="0">
            <a:noAutofit/>
          </a:bodyPr>
          <a:lstStyle/>
          <a:p>
            <a:pPr marL="0" indent="0">
              <a:spcAft>
                <a:spcPts val="1200"/>
              </a:spcAft>
              <a:buNone/>
            </a:pPr>
            <a:r>
              <a:rPr lang="el-GR" sz="1600" dirty="0"/>
              <a:t>Χαμηλό κόστος       </a:t>
            </a:r>
            <a:endParaRPr sz="1600" dirty="0"/>
          </a:p>
        </p:txBody>
      </p:sp>
      <p:sp>
        <p:nvSpPr>
          <p:cNvPr id="1043" name="Google Shape;1043;p52"/>
          <p:cNvSpPr txBox="1">
            <a:spLocks noGrp="1"/>
          </p:cNvSpPr>
          <p:nvPr>
            <p:ph type="subTitle" idx="4294967295"/>
          </p:nvPr>
        </p:nvSpPr>
        <p:spPr>
          <a:xfrm>
            <a:off x="6541993" y="3385106"/>
            <a:ext cx="2452500" cy="336300"/>
          </a:xfrm>
          <a:prstGeom prst="rect">
            <a:avLst/>
          </a:prstGeom>
        </p:spPr>
        <p:txBody>
          <a:bodyPr spcFirstLastPara="1" wrap="square" lIns="91425" tIns="91425" rIns="91425" bIns="91425" anchor="t" anchorCtr="0">
            <a:noAutofit/>
          </a:bodyPr>
          <a:lstStyle/>
          <a:p>
            <a:pPr marL="0" indent="0">
              <a:spcAft>
                <a:spcPts val="1200"/>
              </a:spcAft>
              <a:buNone/>
            </a:pPr>
            <a:r>
              <a:rPr lang="el-GR" sz="1600" dirty="0"/>
              <a:t>Ανάλυση εΗΜΓ</a:t>
            </a:r>
            <a:endParaRPr sz="1600" dirty="0"/>
          </a:p>
        </p:txBody>
      </p:sp>
      <p:sp>
        <p:nvSpPr>
          <p:cNvPr id="1044" name="Google Shape;1044;p52"/>
          <p:cNvSpPr txBox="1">
            <a:spLocks noGrp="1"/>
          </p:cNvSpPr>
          <p:nvPr>
            <p:ph type="subTitle" idx="4294967295"/>
          </p:nvPr>
        </p:nvSpPr>
        <p:spPr>
          <a:xfrm>
            <a:off x="6542108" y="3687547"/>
            <a:ext cx="2452500" cy="637952"/>
          </a:xfrm>
          <a:prstGeom prst="rect">
            <a:avLst/>
          </a:prstGeom>
        </p:spPr>
        <p:txBody>
          <a:bodyPr spcFirstLastPara="1" wrap="square" lIns="91425" tIns="91425" rIns="91425" bIns="91425" anchor="t" anchorCtr="0">
            <a:noAutofit/>
          </a:bodyPr>
          <a:lstStyle/>
          <a:p>
            <a:pPr marL="0" indent="0">
              <a:spcAft>
                <a:spcPts val="1200"/>
              </a:spcAft>
              <a:buNone/>
            </a:pPr>
            <a:r>
              <a:rPr lang="el-GR" sz="1600" dirty="0"/>
              <a:t>Αλγόριθμοι για λήψη απόφασης</a:t>
            </a:r>
            <a:endParaRPr sz="1600" dirty="0"/>
          </a:p>
        </p:txBody>
      </p:sp>
      <p:sp>
        <p:nvSpPr>
          <p:cNvPr id="1045" name="Google Shape;1045;p52"/>
          <p:cNvSpPr txBox="1">
            <a:spLocks noGrp="1"/>
          </p:cNvSpPr>
          <p:nvPr>
            <p:ph type="subTitle" idx="4294967295"/>
          </p:nvPr>
        </p:nvSpPr>
        <p:spPr>
          <a:xfrm>
            <a:off x="6542108" y="4470250"/>
            <a:ext cx="2452500" cy="336300"/>
          </a:xfrm>
          <a:prstGeom prst="rect">
            <a:avLst/>
          </a:prstGeom>
        </p:spPr>
        <p:txBody>
          <a:bodyPr spcFirstLastPara="1" wrap="square" lIns="91425" tIns="91425" rIns="91425" bIns="91425" anchor="t" anchorCtr="0">
            <a:noAutofit/>
          </a:bodyPr>
          <a:lstStyle/>
          <a:p>
            <a:pPr marL="0" indent="0">
              <a:spcAft>
                <a:spcPts val="1200"/>
              </a:spcAft>
              <a:buNone/>
            </a:pPr>
            <a:r>
              <a:rPr lang="el-GR" sz="1600" dirty="0"/>
              <a:t>Έλεγχος συσκευής</a:t>
            </a:r>
            <a:endParaRPr sz="1600" dirty="0"/>
          </a:p>
        </p:txBody>
      </p:sp>
      <p:sp>
        <p:nvSpPr>
          <p:cNvPr id="1046" name="Google Shape;1046;p52"/>
          <p:cNvSpPr txBox="1">
            <a:spLocks noGrp="1"/>
          </p:cNvSpPr>
          <p:nvPr>
            <p:ph type="subTitle" idx="4294967295"/>
          </p:nvPr>
        </p:nvSpPr>
        <p:spPr>
          <a:xfrm>
            <a:off x="6542108" y="4872250"/>
            <a:ext cx="2029956" cy="620128"/>
          </a:xfrm>
          <a:prstGeom prst="rect">
            <a:avLst/>
          </a:prstGeom>
        </p:spPr>
        <p:txBody>
          <a:bodyPr spcFirstLastPara="1" wrap="square" lIns="91425" tIns="91425" rIns="91425" bIns="91425" anchor="t" anchorCtr="0">
            <a:noAutofit/>
          </a:bodyPr>
          <a:lstStyle/>
          <a:p>
            <a:pPr marL="0" indent="0">
              <a:spcAft>
                <a:spcPts val="1200"/>
              </a:spcAft>
              <a:buNone/>
            </a:pPr>
            <a:r>
              <a:rPr lang="el-GR" sz="1600" dirty="0"/>
              <a:t>Ιστορικό μετρήσεων μέσω </a:t>
            </a:r>
            <a:r>
              <a:rPr lang="en-US" sz="1600" dirty="0"/>
              <a:t>Cloud</a:t>
            </a:r>
            <a:r>
              <a:rPr lang="el-GR" sz="1600" dirty="0"/>
              <a:t> </a:t>
            </a:r>
            <a:endParaRPr sz="1600" dirty="0"/>
          </a:p>
        </p:txBody>
      </p:sp>
      <p:cxnSp>
        <p:nvCxnSpPr>
          <p:cNvPr id="1047" name="Google Shape;1047;p52"/>
          <p:cNvCxnSpPr>
            <a:cxnSpLocks/>
          </p:cNvCxnSpPr>
          <p:nvPr/>
        </p:nvCxnSpPr>
        <p:spPr>
          <a:xfrm flipV="1">
            <a:off x="2231857" y="2525314"/>
            <a:ext cx="489474" cy="1186434"/>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48" name="Google Shape;1048;p52"/>
          <p:cNvCxnSpPr>
            <a:cxnSpLocks/>
          </p:cNvCxnSpPr>
          <p:nvPr/>
        </p:nvCxnSpPr>
        <p:spPr>
          <a:xfrm>
            <a:off x="2231857" y="3711748"/>
            <a:ext cx="325321" cy="954052"/>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49" name="Google Shape;1049;p52"/>
          <p:cNvCxnSpPr>
            <a:cxnSpLocks/>
          </p:cNvCxnSpPr>
          <p:nvPr/>
        </p:nvCxnSpPr>
        <p:spPr>
          <a:xfrm>
            <a:off x="2231857" y="3711748"/>
            <a:ext cx="489600" cy="600"/>
          </a:xfrm>
          <a:prstGeom prst="curvedConnector3">
            <a:avLst>
              <a:gd name="adj1" fmla="val 49987"/>
            </a:avLst>
          </a:prstGeom>
          <a:noFill/>
          <a:ln w="28575" cap="flat" cmpd="sng">
            <a:solidFill>
              <a:schemeClr val="dk2"/>
            </a:solidFill>
            <a:prstDash val="solid"/>
            <a:round/>
            <a:headEnd type="none" w="med" len="med"/>
            <a:tailEnd type="none" w="med" len="med"/>
          </a:ln>
        </p:spPr>
      </p:cxnSp>
      <p:cxnSp>
        <p:nvCxnSpPr>
          <p:cNvPr id="1050" name="Google Shape;1050;p52"/>
          <p:cNvCxnSpPr>
            <a:cxnSpLocks/>
            <a:stCxn id="1051" idx="6"/>
            <a:endCxn id="1041" idx="1"/>
          </p:cNvCxnSpPr>
          <p:nvPr/>
        </p:nvCxnSpPr>
        <p:spPr>
          <a:xfrm rot="10800000" flipH="1">
            <a:off x="6057608" y="2346000"/>
            <a:ext cx="484500" cy="201000"/>
          </a:xfrm>
          <a:prstGeom prst="curvedConnector3">
            <a:avLst>
              <a:gd name="adj1" fmla="val 49988"/>
            </a:avLst>
          </a:prstGeom>
          <a:noFill/>
          <a:ln w="28575" cap="flat" cmpd="sng">
            <a:solidFill>
              <a:schemeClr val="dk2"/>
            </a:solidFill>
            <a:prstDash val="solid"/>
            <a:round/>
            <a:headEnd type="none" w="med" len="med"/>
            <a:tailEnd type="none" w="med" len="med"/>
          </a:ln>
        </p:spPr>
      </p:cxnSp>
      <p:cxnSp>
        <p:nvCxnSpPr>
          <p:cNvPr id="1052" name="Google Shape;1052;p52"/>
          <p:cNvCxnSpPr>
            <a:cxnSpLocks/>
            <a:stCxn id="1051" idx="6"/>
            <a:endCxn id="1042" idx="1"/>
          </p:cNvCxnSpPr>
          <p:nvPr/>
        </p:nvCxnSpPr>
        <p:spPr>
          <a:xfrm>
            <a:off x="6057610" y="2547002"/>
            <a:ext cx="484382" cy="264039"/>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53" name="Google Shape;1053;p52"/>
          <p:cNvCxnSpPr>
            <a:stCxn id="1054" idx="6"/>
            <a:endCxn id="1043" idx="1"/>
          </p:cNvCxnSpPr>
          <p:nvPr/>
        </p:nvCxnSpPr>
        <p:spPr>
          <a:xfrm rot="10800000" flipH="1">
            <a:off x="6057608" y="3553263"/>
            <a:ext cx="484500" cy="201000"/>
          </a:xfrm>
          <a:prstGeom prst="curvedConnector3">
            <a:avLst>
              <a:gd name="adj1" fmla="val 49988"/>
            </a:avLst>
          </a:prstGeom>
          <a:noFill/>
          <a:ln w="28575" cap="flat" cmpd="sng">
            <a:solidFill>
              <a:schemeClr val="dk2"/>
            </a:solidFill>
            <a:prstDash val="solid"/>
            <a:round/>
            <a:headEnd type="none" w="med" len="med"/>
            <a:tailEnd type="none" w="med" len="med"/>
          </a:ln>
        </p:spPr>
      </p:cxnSp>
      <p:cxnSp>
        <p:nvCxnSpPr>
          <p:cNvPr id="1055" name="Google Shape;1055;p52"/>
          <p:cNvCxnSpPr>
            <a:cxnSpLocks/>
            <a:stCxn id="1054" idx="6"/>
            <a:endCxn id="1044" idx="1"/>
          </p:cNvCxnSpPr>
          <p:nvPr/>
        </p:nvCxnSpPr>
        <p:spPr>
          <a:xfrm>
            <a:off x="6057610" y="3754264"/>
            <a:ext cx="484498" cy="252259"/>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56" name="Google Shape;1056;p52"/>
          <p:cNvCxnSpPr>
            <a:cxnSpLocks/>
            <a:stCxn id="1057" idx="6"/>
            <a:endCxn id="1045" idx="1"/>
          </p:cNvCxnSpPr>
          <p:nvPr/>
        </p:nvCxnSpPr>
        <p:spPr>
          <a:xfrm rot="10800000" flipH="1">
            <a:off x="6057723" y="4638432"/>
            <a:ext cx="484500" cy="201000"/>
          </a:xfrm>
          <a:prstGeom prst="curvedConnector3">
            <a:avLst>
              <a:gd name="adj1" fmla="val 49988"/>
            </a:avLst>
          </a:prstGeom>
          <a:noFill/>
          <a:ln w="28575" cap="flat" cmpd="sng">
            <a:solidFill>
              <a:schemeClr val="dk2"/>
            </a:solidFill>
            <a:prstDash val="solid"/>
            <a:round/>
            <a:headEnd type="none" w="med" len="med"/>
            <a:tailEnd type="none" w="med" len="med"/>
          </a:ln>
        </p:spPr>
      </p:cxnSp>
      <p:cxnSp>
        <p:nvCxnSpPr>
          <p:cNvPr id="1058" name="Google Shape;1058;p52"/>
          <p:cNvCxnSpPr>
            <a:cxnSpLocks/>
            <a:stCxn id="1057" idx="6"/>
            <a:endCxn id="1046" idx="1"/>
          </p:cNvCxnSpPr>
          <p:nvPr/>
        </p:nvCxnSpPr>
        <p:spPr>
          <a:xfrm>
            <a:off x="6057725" y="4839433"/>
            <a:ext cx="484383" cy="342881"/>
          </a:xfrm>
          <a:prstGeom prst="curvedConnector3">
            <a:avLst>
              <a:gd name="adj1" fmla="val 50000"/>
            </a:avLst>
          </a:prstGeom>
          <a:noFill/>
          <a:ln w="28575" cap="flat" cmpd="sng">
            <a:solidFill>
              <a:schemeClr val="dk2"/>
            </a:solidFill>
            <a:prstDash val="solid"/>
            <a:round/>
            <a:headEnd type="none" w="med" len="med"/>
            <a:tailEnd type="none" w="med" len="med"/>
          </a:ln>
        </p:spPr>
      </p:cxnSp>
      <p:grpSp>
        <p:nvGrpSpPr>
          <p:cNvPr id="1059" name="Google Shape;1059;p52"/>
          <p:cNvGrpSpPr/>
          <p:nvPr/>
        </p:nvGrpSpPr>
        <p:grpSpPr>
          <a:xfrm>
            <a:off x="5437481" y="2236937"/>
            <a:ext cx="620129" cy="620129"/>
            <a:chOff x="2343188" y="1540525"/>
            <a:chExt cx="774000" cy="774000"/>
          </a:xfrm>
        </p:grpSpPr>
        <p:sp>
          <p:nvSpPr>
            <p:cNvPr id="1060" name="Google Shape;1060;p52"/>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51" name="Google Shape;1051;p52"/>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061" name="Google Shape;1061;p52"/>
          <p:cNvGrpSpPr/>
          <p:nvPr/>
        </p:nvGrpSpPr>
        <p:grpSpPr>
          <a:xfrm>
            <a:off x="5437481" y="3444199"/>
            <a:ext cx="620129" cy="620129"/>
            <a:chOff x="2343188" y="1540525"/>
            <a:chExt cx="774000" cy="774000"/>
          </a:xfrm>
        </p:grpSpPr>
        <p:sp>
          <p:nvSpPr>
            <p:cNvPr id="1062" name="Google Shape;1062;p52"/>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54" name="Google Shape;1054;p52"/>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063" name="Google Shape;1063;p52"/>
          <p:cNvGrpSpPr/>
          <p:nvPr/>
        </p:nvGrpSpPr>
        <p:grpSpPr>
          <a:xfrm>
            <a:off x="5437596" y="4529368"/>
            <a:ext cx="620129" cy="620129"/>
            <a:chOff x="2343188" y="1540525"/>
            <a:chExt cx="774000" cy="774000"/>
          </a:xfrm>
        </p:grpSpPr>
        <p:sp>
          <p:nvSpPr>
            <p:cNvPr id="1064" name="Google Shape;1064;p52"/>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57" name="Google Shape;1057;p52"/>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065" name="Google Shape;1065;p52"/>
          <p:cNvGrpSpPr/>
          <p:nvPr/>
        </p:nvGrpSpPr>
        <p:grpSpPr>
          <a:xfrm>
            <a:off x="692996" y="2277235"/>
            <a:ext cx="1121062" cy="1121062"/>
            <a:chOff x="2343188" y="1540525"/>
            <a:chExt cx="774000" cy="774000"/>
          </a:xfrm>
        </p:grpSpPr>
        <p:sp>
          <p:nvSpPr>
            <p:cNvPr id="1066" name="Google Shape;1066;p52"/>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67" name="Google Shape;1067;p52"/>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068" name="Google Shape;1068;p52"/>
          <p:cNvGrpSpPr/>
          <p:nvPr/>
        </p:nvGrpSpPr>
        <p:grpSpPr>
          <a:xfrm rot="-6050885">
            <a:off x="352400" y="3777221"/>
            <a:ext cx="3021516" cy="4575152"/>
            <a:chOff x="-905700" y="-825164"/>
            <a:chExt cx="3021607" cy="3684906"/>
          </a:xfrm>
        </p:grpSpPr>
        <p:sp>
          <p:nvSpPr>
            <p:cNvPr id="1069" name="Google Shape;1069;p52"/>
            <p:cNvSpPr/>
            <p:nvPr/>
          </p:nvSpPr>
          <p:spPr>
            <a:xfrm rot="-6034094">
              <a:off x="-998629" y="-158893"/>
              <a:ext cx="3309608" cy="2352364"/>
            </a:xfrm>
            <a:custGeom>
              <a:avLst/>
              <a:gdLst/>
              <a:ahLst/>
              <a:cxnLst/>
              <a:rect l="l" t="t" r="r" b="b"/>
              <a:pathLst>
                <a:path w="112460" h="79933" fill="none" extrusionOk="0">
                  <a:moveTo>
                    <a:pt x="1" y="0"/>
                  </a:moveTo>
                  <a:cubicBezTo>
                    <a:pt x="9493" y="1677"/>
                    <a:pt x="14997" y="11053"/>
                    <a:pt x="17245" y="19644"/>
                  </a:cubicBezTo>
                  <a:cubicBezTo>
                    <a:pt x="19850" y="29573"/>
                    <a:pt x="17459" y="40760"/>
                    <a:pt x="22750" y="49967"/>
                  </a:cubicBezTo>
                  <a:cubicBezTo>
                    <a:pt x="28307" y="59637"/>
                    <a:pt x="40601" y="64936"/>
                    <a:pt x="51199" y="66577"/>
                  </a:cubicBezTo>
                  <a:cubicBezTo>
                    <a:pt x="58023" y="67639"/>
                    <a:pt x="65374" y="66863"/>
                    <a:pt x="72306" y="67443"/>
                  </a:cubicBezTo>
                  <a:cubicBezTo>
                    <a:pt x="83939" y="68406"/>
                    <a:pt x="95117" y="71056"/>
                    <a:pt x="105367" y="76765"/>
                  </a:cubicBezTo>
                  <a:cubicBezTo>
                    <a:pt x="107642" y="78032"/>
                    <a:pt x="109908" y="79433"/>
                    <a:pt x="112460" y="79932"/>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0" name="Google Shape;1070;p52"/>
            <p:cNvSpPr/>
            <p:nvPr/>
          </p:nvSpPr>
          <p:spPr>
            <a:xfrm rot="-6034094">
              <a:off x="-979372" y="-187954"/>
              <a:ext cx="3241597" cy="2348421"/>
            </a:xfrm>
            <a:custGeom>
              <a:avLst/>
              <a:gdLst/>
              <a:ahLst/>
              <a:cxnLst/>
              <a:rect l="l" t="t" r="r" b="b"/>
              <a:pathLst>
                <a:path w="110149" h="79799" fill="none" extrusionOk="0">
                  <a:moveTo>
                    <a:pt x="110149" y="79798"/>
                  </a:moveTo>
                  <a:cubicBezTo>
                    <a:pt x="107704" y="79219"/>
                    <a:pt x="105519" y="77791"/>
                    <a:pt x="103315" y="76507"/>
                  </a:cubicBezTo>
                  <a:cubicBezTo>
                    <a:pt x="101281" y="75311"/>
                    <a:pt x="99194" y="74250"/>
                    <a:pt x="97071" y="73304"/>
                  </a:cubicBezTo>
                  <a:cubicBezTo>
                    <a:pt x="89791" y="70066"/>
                    <a:pt x="82021" y="68246"/>
                    <a:pt x="74027" y="67318"/>
                  </a:cubicBezTo>
                  <a:cubicBezTo>
                    <a:pt x="73002" y="67202"/>
                    <a:pt x="71976" y="67095"/>
                    <a:pt x="70941" y="67006"/>
                  </a:cubicBezTo>
                  <a:cubicBezTo>
                    <a:pt x="64116" y="66408"/>
                    <a:pt x="56899" y="67095"/>
                    <a:pt x="50182" y="65989"/>
                  </a:cubicBezTo>
                  <a:cubicBezTo>
                    <a:pt x="44847" y="65097"/>
                    <a:pt x="39119" y="63241"/>
                    <a:pt x="34177" y="60324"/>
                  </a:cubicBezTo>
                  <a:cubicBezTo>
                    <a:pt x="29244" y="57416"/>
                    <a:pt x="25149" y="53499"/>
                    <a:pt x="22508" y="48620"/>
                  </a:cubicBezTo>
                  <a:cubicBezTo>
                    <a:pt x="17878" y="40038"/>
                    <a:pt x="19502" y="29859"/>
                    <a:pt x="17459" y="20616"/>
                  </a:cubicBezTo>
                  <a:cubicBezTo>
                    <a:pt x="17334" y="20072"/>
                    <a:pt x="17200" y="19537"/>
                    <a:pt x="17058" y="19002"/>
                  </a:cubicBezTo>
                  <a:cubicBezTo>
                    <a:pt x="14747" y="10634"/>
                    <a:pt x="9261" y="1606"/>
                    <a:pt x="1" y="0"/>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1" name="Google Shape;1071;p52"/>
            <p:cNvSpPr/>
            <p:nvPr/>
          </p:nvSpPr>
          <p:spPr>
            <a:xfrm rot="-6034094">
              <a:off x="-960223" y="-216620"/>
              <a:ext cx="3173851" cy="2343948"/>
            </a:xfrm>
            <a:custGeom>
              <a:avLst/>
              <a:gdLst/>
              <a:ahLst/>
              <a:cxnLst/>
              <a:rect l="l" t="t" r="r" b="b"/>
              <a:pathLst>
                <a:path w="107847" h="79647" fill="none" extrusionOk="0">
                  <a:moveTo>
                    <a:pt x="107847" y="79647"/>
                  </a:moveTo>
                  <a:cubicBezTo>
                    <a:pt x="105501" y="78995"/>
                    <a:pt x="103404" y="77550"/>
                    <a:pt x="101281" y="76239"/>
                  </a:cubicBezTo>
                  <a:cubicBezTo>
                    <a:pt x="99310" y="75026"/>
                    <a:pt x="97293" y="73937"/>
                    <a:pt x="95215" y="72974"/>
                  </a:cubicBezTo>
                  <a:cubicBezTo>
                    <a:pt x="88131" y="69673"/>
                    <a:pt x="80477" y="67835"/>
                    <a:pt x="72618" y="66890"/>
                  </a:cubicBezTo>
                  <a:cubicBezTo>
                    <a:pt x="71610" y="66765"/>
                    <a:pt x="70602" y="66658"/>
                    <a:pt x="69585" y="66569"/>
                  </a:cubicBezTo>
                  <a:cubicBezTo>
                    <a:pt x="62858" y="65935"/>
                    <a:pt x="55766" y="66560"/>
                    <a:pt x="49173" y="65391"/>
                  </a:cubicBezTo>
                  <a:cubicBezTo>
                    <a:pt x="43803" y="64445"/>
                    <a:pt x="38093" y="62456"/>
                    <a:pt x="33303" y="59369"/>
                  </a:cubicBezTo>
                  <a:cubicBezTo>
                    <a:pt x="28530" y="56300"/>
                    <a:pt x="24774" y="52206"/>
                    <a:pt x="22276" y="47255"/>
                  </a:cubicBezTo>
                  <a:cubicBezTo>
                    <a:pt x="18003" y="38806"/>
                    <a:pt x="19395" y="28904"/>
                    <a:pt x="17289" y="19921"/>
                  </a:cubicBezTo>
                  <a:cubicBezTo>
                    <a:pt x="17165" y="19394"/>
                    <a:pt x="17022" y="18868"/>
                    <a:pt x="16870" y="18342"/>
                  </a:cubicBezTo>
                  <a:cubicBezTo>
                    <a:pt x="14506" y="10206"/>
                    <a:pt x="9038" y="1517"/>
                    <a:pt x="0"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2" name="Google Shape;1072;p52"/>
            <p:cNvSpPr/>
            <p:nvPr/>
          </p:nvSpPr>
          <p:spPr>
            <a:xfrm rot="-6034094">
              <a:off x="-902424" y="-303106"/>
              <a:ext cx="2970378" cy="2331116"/>
            </a:xfrm>
            <a:custGeom>
              <a:avLst/>
              <a:gdLst/>
              <a:ahLst/>
              <a:cxnLst/>
              <a:rect l="l" t="t" r="r" b="b"/>
              <a:pathLst>
                <a:path w="100933" h="79211" fill="none" extrusionOk="0">
                  <a:moveTo>
                    <a:pt x="100933" y="79211"/>
                  </a:moveTo>
                  <a:cubicBezTo>
                    <a:pt x="98899" y="78327"/>
                    <a:pt x="97043" y="76829"/>
                    <a:pt x="95143" y="75455"/>
                  </a:cubicBezTo>
                  <a:cubicBezTo>
                    <a:pt x="93386" y="74179"/>
                    <a:pt x="91557" y="73019"/>
                    <a:pt x="89648" y="71993"/>
                  </a:cubicBezTo>
                  <a:cubicBezTo>
                    <a:pt x="83144" y="68487"/>
                    <a:pt x="75838" y="66614"/>
                    <a:pt x="68389" y="65597"/>
                  </a:cubicBezTo>
                  <a:cubicBezTo>
                    <a:pt x="67434" y="65472"/>
                    <a:pt x="66471" y="65347"/>
                    <a:pt x="65507" y="65249"/>
                  </a:cubicBezTo>
                  <a:cubicBezTo>
                    <a:pt x="59102" y="64544"/>
                    <a:pt x="52393" y="64901"/>
                    <a:pt x="46140" y="63599"/>
                  </a:cubicBezTo>
                  <a:cubicBezTo>
                    <a:pt x="40680" y="62457"/>
                    <a:pt x="35006" y="60111"/>
                    <a:pt x="30679" y="56507"/>
                  </a:cubicBezTo>
                  <a:cubicBezTo>
                    <a:pt x="26362" y="52929"/>
                    <a:pt x="23641" y="48326"/>
                    <a:pt x="21562" y="43179"/>
                  </a:cubicBezTo>
                  <a:cubicBezTo>
                    <a:pt x="18324" y="35150"/>
                    <a:pt x="19082" y="26050"/>
                    <a:pt x="16763" y="17825"/>
                  </a:cubicBezTo>
                  <a:cubicBezTo>
                    <a:pt x="16629" y="17343"/>
                    <a:pt x="16477" y="16862"/>
                    <a:pt x="16317" y="16389"/>
                  </a:cubicBezTo>
                  <a:cubicBezTo>
                    <a:pt x="13783" y="8922"/>
                    <a:pt x="8359" y="1268"/>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3" name="Google Shape;1073;p52"/>
            <p:cNvSpPr/>
            <p:nvPr/>
          </p:nvSpPr>
          <p:spPr>
            <a:xfrm rot="-6034094">
              <a:off x="-883321" y="-332271"/>
              <a:ext cx="2902661" cy="2327144"/>
            </a:xfrm>
            <a:custGeom>
              <a:avLst/>
              <a:gdLst/>
              <a:ahLst/>
              <a:cxnLst/>
              <a:rect l="l" t="t" r="r" b="b"/>
              <a:pathLst>
                <a:path w="98632" h="79076" fill="none" extrusionOk="0">
                  <a:moveTo>
                    <a:pt x="98632" y="79076"/>
                  </a:moveTo>
                  <a:cubicBezTo>
                    <a:pt x="96696" y="78112"/>
                    <a:pt x="94921" y="76596"/>
                    <a:pt x="93092" y="75195"/>
                  </a:cubicBezTo>
                  <a:cubicBezTo>
                    <a:pt x="91397" y="73902"/>
                    <a:pt x="89639" y="72724"/>
                    <a:pt x="87793" y="71671"/>
                  </a:cubicBezTo>
                  <a:cubicBezTo>
                    <a:pt x="81477" y="68103"/>
                    <a:pt x="74286" y="66212"/>
                    <a:pt x="66971" y="65177"/>
                  </a:cubicBezTo>
                  <a:cubicBezTo>
                    <a:pt x="66034" y="65043"/>
                    <a:pt x="65089" y="64918"/>
                    <a:pt x="64143" y="64811"/>
                  </a:cubicBezTo>
                  <a:cubicBezTo>
                    <a:pt x="57845" y="64080"/>
                    <a:pt x="51261" y="64356"/>
                    <a:pt x="45123" y="63009"/>
                  </a:cubicBezTo>
                  <a:cubicBezTo>
                    <a:pt x="39637" y="61805"/>
                    <a:pt x="33981" y="59334"/>
                    <a:pt x="29797" y="55560"/>
                  </a:cubicBezTo>
                  <a:cubicBezTo>
                    <a:pt x="25640" y="51813"/>
                    <a:pt x="23249" y="47049"/>
                    <a:pt x="21322" y="41831"/>
                  </a:cubicBezTo>
                  <a:cubicBezTo>
                    <a:pt x="18414" y="33953"/>
                    <a:pt x="18976" y="25104"/>
                    <a:pt x="16585" y="17128"/>
                  </a:cubicBezTo>
                  <a:cubicBezTo>
                    <a:pt x="16442" y="16664"/>
                    <a:pt x="16291" y="16201"/>
                    <a:pt x="16130" y="15746"/>
                  </a:cubicBezTo>
                  <a:cubicBezTo>
                    <a:pt x="13534" y="8502"/>
                    <a:pt x="8128" y="1195"/>
                    <a:pt x="1" y="0"/>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4" name="Google Shape;1074;p52"/>
            <p:cNvSpPr/>
            <p:nvPr/>
          </p:nvSpPr>
          <p:spPr>
            <a:xfrm rot="-6034094">
              <a:off x="-864059" y="-361108"/>
              <a:ext cx="2834944" cy="2322935"/>
            </a:xfrm>
            <a:custGeom>
              <a:avLst/>
              <a:gdLst/>
              <a:ahLst/>
              <a:cxnLst/>
              <a:rect l="l" t="t" r="r" b="b"/>
              <a:pathLst>
                <a:path w="96331" h="78933" fill="none" extrusionOk="0">
                  <a:moveTo>
                    <a:pt x="96330" y="78933"/>
                  </a:moveTo>
                  <a:cubicBezTo>
                    <a:pt x="94501" y="77889"/>
                    <a:pt x="92806" y="76346"/>
                    <a:pt x="91049" y="74927"/>
                  </a:cubicBezTo>
                  <a:cubicBezTo>
                    <a:pt x="89425" y="73616"/>
                    <a:pt x="87730" y="72412"/>
                    <a:pt x="85937" y="71350"/>
                  </a:cubicBezTo>
                  <a:cubicBezTo>
                    <a:pt x="79817" y="67710"/>
                    <a:pt x="72743" y="65801"/>
                    <a:pt x="65561" y="64749"/>
                  </a:cubicBezTo>
                  <a:cubicBezTo>
                    <a:pt x="64643" y="64606"/>
                    <a:pt x="63715" y="64481"/>
                    <a:pt x="62778" y="64374"/>
                  </a:cubicBezTo>
                  <a:cubicBezTo>
                    <a:pt x="56596" y="63616"/>
                    <a:pt x="50146" y="63803"/>
                    <a:pt x="44115" y="62411"/>
                  </a:cubicBezTo>
                  <a:cubicBezTo>
                    <a:pt x="38602" y="61136"/>
                    <a:pt x="32955" y="58557"/>
                    <a:pt x="28923" y="54605"/>
                  </a:cubicBezTo>
                  <a:cubicBezTo>
                    <a:pt x="24926" y="50698"/>
                    <a:pt x="22865" y="45765"/>
                    <a:pt x="21090" y="40466"/>
                  </a:cubicBezTo>
                  <a:cubicBezTo>
                    <a:pt x="18494" y="32749"/>
                    <a:pt x="18869" y="24149"/>
                    <a:pt x="16406" y="16432"/>
                  </a:cubicBezTo>
                  <a:cubicBezTo>
                    <a:pt x="16264" y="15978"/>
                    <a:pt x="16112" y="15531"/>
                    <a:pt x="15943" y="15085"/>
                  </a:cubicBezTo>
                  <a:cubicBezTo>
                    <a:pt x="13293" y="8074"/>
                    <a:pt x="7905" y="1106"/>
                    <a:pt x="1" y="0"/>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5" name="Google Shape;1075;p52"/>
            <p:cNvSpPr/>
            <p:nvPr/>
          </p:nvSpPr>
          <p:spPr>
            <a:xfrm rot="-6034094">
              <a:off x="-825523" y="-418756"/>
              <a:ext cx="2699188" cy="2314312"/>
            </a:xfrm>
            <a:custGeom>
              <a:avLst/>
              <a:gdLst/>
              <a:ahLst/>
              <a:cxnLst/>
              <a:rect l="l" t="t" r="r" b="b"/>
              <a:pathLst>
                <a:path w="91718" h="78640" fill="none" extrusionOk="0">
                  <a:moveTo>
                    <a:pt x="91718" y="78640"/>
                  </a:moveTo>
                  <a:cubicBezTo>
                    <a:pt x="90094" y="77453"/>
                    <a:pt x="88568" y="75865"/>
                    <a:pt x="86963" y="74402"/>
                  </a:cubicBezTo>
                  <a:cubicBezTo>
                    <a:pt x="85473" y="73046"/>
                    <a:pt x="83903" y="71797"/>
                    <a:pt x="82226" y="70691"/>
                  </a:cubicBezTo>
                  <a:cubicBezTo>
                    <a:pt x="76489" y="66926"/>
                    <a:pt x="69647" y="64990"/>
                    <a:pt x="62733" y="63884"/>
                  </a:cubicBezTo>
                  <a:cubicBezTo>
                    <a:pt x="61850" y="63741"/>
                    <a:pt x="60949" y="63608"/>
                    <a:pt x="60057" y="63492"/>
                  </a:cubicBezTo>
                  <a:cubicBezTo>
                    <a:pt x="54089" y="62689"/>
                    <a:pt x="47888" y="62689"/>
                    <a:pt x="42090" y="61217"/>
                  </a:cubicBezTo>
                  <a:cubicBezTo>
                    <a:pt x="36514" y="59798"/>
                    <a:pt x="30894" y="56988"/>
                    <a:pt x="27174" y="52706"/>
                  </a:cubicBezTo>
                  <a:cubicBezTo>
                    <a:pt x="23481" y="48451"/>
                    <a:pt x="22062" y="43205"/>
                    <a:pt x="20608" y="37746"/>
                  </a:cubicBezTo>
                  <a:cubicBezTo>
                    <a:pt x="18636" y="30350"/>
                    <a:pt x="18654" y="22250"/>
                    <a:pt x="16058" y="15033"/>
                  </a:cubicBezTo>
                  <a:cubicBezTo>
                    <a:pt x="15907" y="14614"/>
                    <a:pt x="15746" y="14194"/>
                    <a:pt x="15568" y="13784"/>
                  </a:cubicBezTo>
                  <a:cubicBezTo>
                    <a:pt x="12802" y="7218"/>
                    <a:pt x="7458" y="947"/>
                    <a:pt x="0"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6" name="Google Shape;1076;p52"/>
            <p:cNvSpPr/>
            <p:nvPr/>
          </p:nvSpPr>
          <p:spPr>
            <a:xfrm rot="-6034094">
              <a:off x="-806243" y="-447579"/>
              <a:ext cx="2631441" cy="2310104"/>
            </a:xfrm>
            <a:custGeom>
              <a:avLst/>
              <a:gdLst/>
              <a:ahLst/>
              <a:cxnLst/>
              <a:rect l="l" t="t" r="r" b="b"/>
              <a:pathLst>
                <a:path w="89416" h="78497" fill="none" extrusionOk="0">
                  <a:moveTo>
                    <a:pt x="89416" y="78497"/>
                  </a:moveTo>
                  <a:cubicBezTo>
                    <a:pt x="87899" y="77230"/>
                    <a:pt x="86454" y="75624"/>
                    <a:pt x="84920" y="74134"/>
                  </a:cubicBezTo>
                  <a:cubicBezTo>
                    <a:pt x="83501" y="72761"/>
                    <a:pt x="81994" y="71494"/>
                    <a:pt x="80370" y="70361"/>
                  </a:cubicBezTo>
                  <a:cubicBezTo>
                    <a:pt x="74830" y="66534"/>
                    <a:pt x="68095" y="64580"/>
                    <a:pt x="61332" y="63456"/>
                  </a:cubicBezTo>
                  <a:cubicBezTo>
                    <a:pt x="60458" y="63304"/>
                    <a:pt x="59575" y="63171"/>
                    <a:pt x="58701" y="63046"/>
                  </a:cubicBezTo>
                  <a:cubicBezTo>
                    <a:pt x="52840" y="62216"/>
                    <a:pt x="46773" y="62127"/>
                    <a:pt x="41082" y="60619"/>
                  </a:cubicBezTo>
                  <a:cubicBezTo>
                    <a:pt x="35479" y="59129"/>
                    <a:pt x="29868" y="56203"/>
                    <a:pt x="26299" y="51752"/>
                  </a:cubicBezTo>
                  <a:cubicBezTo>
                    <a:pt x="22758" y="47327"/>
                    <a:pt x="21660" y="41921"/>
                    <a:pt x="20376" y="36390"/>
                  </a:cubicBezTo>
                  <a:cubicBezTo>
                    <a:pt x="18699" y="29155"/>
                    <a:pt x="18556" y="21295"/>
                    <a:pt x="15889" y="14337"/>
                  </a:cubicBezTo>
                  <a:cubicBezTo>
                    <a:pt x="15728" y="13936"/>
                    <a:pt x="15567" y="13525"/>
                    <a:pt x="15389" y="13133"/>
                  </a:cubicBezTo>
                  <a:cubicBezTo>
                    <a:pt x="12570" y="6790"/>
                    <a:pt x="7235" y="857"/>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7" name="Google Shape;1077;p52"/>
            <p:cNvSpPr/>
            <p:nvPr/>
          </p:nvSpPr>
          <p:spPr>
            <a:xfrm rot="-6034094">
              <a:off x="-767722" y="-505480"/>
              <a:ext cx="2495743" cy="2301982"/>
            </a:xfrm>
            <a:custGeom>
              <a:avLst/>
              <a:gdLst/>
              <a:ahLst/>
              <a:cxnLst/>
              <a:rect l="l" t="t" r="r" b="b"/>
              <a:pathLst>
                <a:path w="84805" h="78221" fill="none" extrusionOk="0">
                  <a:moveTo>
                    <a:pt x="84804" y="78220"/>
                  </a:moveTo>
                  <a:cubicBezTo>
                    <a:pt x="83493" y="76793"/>
                    <a:pt x="82208" y="75151"/>
                    <a:pt x="80826" y="73617"/>
                  </a:cubicBezTo>
                  <a:cubicBezTo>
                    <a:pt x="79550" y="72199"/>
                    <a:pt x="78176" y="70887"/>
                    <a:pt x="76659" y="69719"/>
                  </a:cubicBezTo>
                  <a:cubicBezTo>
                    <a:pt x="71494" y="65758"/>
                    <a:pt x="65000" y="63777"/>
                    <a:pt x="58505" y="62600"/>
                  </a:cubicBezTo>
                  <a:cubicBezTo>
                    <a:pt x="57666" y="62448"/>
                    <a:pt x="56819" y="62305"/>
                    <a:pt x="55980" y="62180"/>
                  </a:cubicBezTo>
                  <a:cubicBezTo>
                    <a:pt x="50333" y="61297"/>
                    <a:pt x="44526" y="61012"/>
                    <a:pt x="39057" y="59433"/>
                  </a:cubicBezTo>
                  <a:cubicBezTo>
                    <a:pt x="33401" y="57791"/>
                    <a:pt x="27808" y="54651"/>
                    <a:pt x="24552" y="49851"/>
                  </a:cubicBezTo>
                  <a:cubicBezTo>
                    <a:pt x="21313" y="45097"/>
                    <a:pt x="20823" y="39378"/>
                    <a:pt x="19904" y="33678"/>
                  </a:cubicBezTo>
                  <a:cubicBezTo>
                    <a:pt x="18789" y="26782"/>
                    <a:pt x="18343" y="19404"/>
                    <a:pt x="15532" y="12954"/>
                  </a:cubicBezTo>
                  <a:cubicBezTo>
                    <a:pt x="15372" y="12571"/>
                    <a:pt x="15202" y="12205"/>
                    <a:pt x="15015" y="11830"/>
                  </a:cubicBezTo>
                  <a:cubicBezTo>
                    <a:pt x="12080" y="5942"/>
                    <a:pt x="6781" y="706"/>
                    <a:pt x="1" y="1"/>
                  </a:cubicBezTo>
                </a:path>
              </a:pathLst>
            </a:custGeom>
            <a:noFill/>
            <a:ln w="28575" cap="flat" cmpd="sng">
              <a:solidFill>
                <a:schemeClr val="dk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8" name="Google Shape;1078;p52"/>
            <p:cNvSpPr/>
            <p:nvPr/>
          </p:nvSpPr>
          <p:spPr>
            <a:xfrm rot="-6034094">
              <a:off x="-748572" y="-534146"/>
              <a:ext cx="2427997" cy="2297508"/>
            </a:xfrm>
            <a:custGeom>
              <a:avLst/>
              <a:gdLst/>
              <a:ahLst/>
              <a:cxnLst/>
              <a:rect l="l" t="t" r="r" b="b"/>
              <a:pathLst>
                <a:path w="82503" h="78069" fill="none" extrusionOk="0">
                  <a:moveTo>
                    <a:pt x="82503" y="78069"/>
                  </a:moveTo>
                  <a:cubicBezTo>
                    <a:pt x="81298" y="76570"/>
                    <a:pt x="80094" y="74902"/>
                    <a:pt x="78782" y="73349"/>
                  </a:cubicBezTo>
                  <a:cubicBezTo>
                    <a:pt x="77578" y="71922"/>
                    <a:pt x="76267" y="70575"/>
                    <a:pt x="74804" y="69388"/>
                  </a:cubicBezTo>
                  <a:cubicBezTo>
                    <a:pt x="69835" y="65365"/>
                    <a:pt x="63456" y="63367"/>
                    <a:pt x="57095" y="62171"/>
                  </a:cubicBezTo>
                  <a:cubicBezTo>
                    <a:pt x="56275" y="62011"/>
                    <a:pt x="55445" y="61868"/>
                    <a:pt x="54615" y="61734"/>
                  </a:cubicBezTo>
                  <a:cubicBezTo>
                    <a:pt x="49084" y="60833"/>
                    <a:pt x="43402" y="60450"/>
                    <a:pt x="38058" y="58835"/>
                  </a:cubicBezTo>
                  <a:cubicBezTo>
                    <a:pt x="32366" y="57122"/>
                    <a:pt x="26782" y="53866"/>
                    <a:pt x="23677" y="48897"/>
                  </a:cubicBezTo>
                  <a:cubicBezTo>
                    <a:pt x="20599" y="43973"/>
                    <a:pt x="20394" y="38103"/>
                    <a:pt x="19672" y="32313"/>
                  </a:cubicBezTo>
                  <a:cubicBezTo>
                    <a:pt x="18824" y="25586"/>
                    <a:pt x="18235" y="18450"/>
                    <a:pt x="15363" y="12249"/>
                  </a:cubicBezTo>
                  <a:cubicBezTo>
                    <a:pt x="15193" y="11893"/>
                    <a:pt x="15024" y="11536"/>
                    <a:pt x="14836" y="11179"/>
                  </a:cubicBezTo>
                  <a:cubicBezTo>
                    <a:pt x="11839" y="5514"/>
                    <a:pt x="6558" y="616"/>
                    <a:pt x="1" y="1"/>
                  </a:cubicBezTo>
                </a:path>
              </a:pathLst>
            </a:custGeom>
            <a:noFill/>
            <a:ln w="2857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79" name="Google Shape;1079;p52"/>
            <p:cNvSpPr/>
            <p:nvPr/>
          </p:nvSpPr>
          <p:spPr>
            <a:xfrm rot="-6034094">
              <a:off x="-690781" y="-620858"/>
              <a:ext cx="2224259" cy="2284913"/>
            </a:xfrm>
            <a:custGeom>
              <a:avLst/>
              <a:gdLst/>
              <a:ahLst/>
              <a:cxnLst/>
              <a:rect l="l" t="t" r="r" b="b"/>
              <a:pathLst>
                <a:path w="75580" h="77641" fill="none" extrusionOk="0">
                  <a:moveTo>
                    <a:pt x="75579" y="77640"/>
                  </a:moveTo>
                  <a:cubicBezTo>
                    <a:pt x="73857" y="74313"/>
                    <a:pt x="71931" y="71021"/>
                    <a:pt x="69227" y="68416"/>
                  </a:cubicBezTo>
                  <a:cubicBezTo>
                    <a:pt x="64838" y="64196"/>
                    <a:pt x="58808" y="62154"/>
                    <a:pt x="52848" y="60887"/>
                  </a:cubicBezTo>
                  <a:cubicBezTo>
                    <a:pt x="46898" y="59620"/>
                    <a:pt x="40778" y="59004"/>
                    <a:pt x="35015" y="57051"/>
                  </a:cubicBezTo>
                  <a:cubicBezTo>
                    <a:pt x="29252" y="55097"/>
                    <a:pt x="23694" y="51529"/>
                    <a:pt x="21045" y="46042"/>
                  </a:cubicBezTo>
                  <a:cubicBezTo>
                    <a:pt x="18422" y="40618"/>
                    <a:pt x="19029" y="34275"/>
                    <a:pt x="18948" y="28245"/>
                  </a:cubicBezTo>
                  <a:cubicBezTo>
                    <a:pt x="18859" y="22000"/>
                    <a:pt x="17914" y="15595"/>
                    <a:pt x="14827" y="10162"/>
                  </a:cubicBezTo>
                  <a:cubicBezTo>
                    <a:pt x="11749" y="4729"/>
                    <a:pt x="6236" y="402"/>
                    <a:pt x="0" y="1"/>
                  </a:cubicBezTo>
                </a:path>
              </a:pathLst>
            </a:custGeom>
            <a:noFill/>
            <a:ln w="28575" cap="flat" cmpd="sng">
              <a:solidFill>
                <a:schemeClr val="lt2"/>
              </a:solidFill>
              <a:prstDash val="solid"/>
              <a:miter lim="8921"/>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26" name="Google Shape;1751;p71">
            <a:extLst>
              <a:ext uri="{FF2B5EF4-FFF2-40B4-BE49-F238E27FC236}">
                <a16:creationId xmlns:a16="http://schemas.microsoft.com/office/drawing/2014/main" id="{40D04146-25C2-42C3-251E-73991E032918}"/>
              </a:ext>
            </a:extLst>
          </p:cNvPr>
          <p:cNvGrpSpPr/>
          <p:nvPr/>
        </p:nvGrpSpPr>
        <p:grpSpPr>
          <a:xfrm>
            <a:off x="5591744" y="2407326"/>
            <a:ext cx="304163" cy="303850"/>
            <a:chOff x="2497275" y="2744159"/>
            <a:chExt cx="370930" cy="370549"/>
          </a:xfrm>
        </p:grpSpPr>
        <p:sp>
          <p:nvSpPr>
            <p:cNvPr id="27" name="Google Shape;1752;p71">
              <a:extLst>
                <a:ext uri="{FF2B5EF4-FFF2-40B4-BE49-F238E27FC236}">
                  <a16:creationId xmlns:a16="http://schemas.microsoft.com/office/drawing/2014/main" id="{D9DD0A98-072B-9EA1-FD8F-CE8C0BDD62AE}"/>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53;p71">
              <a:extLst>
                <a:ext uri="{FF2B5EF4-FFF2-40B4-BE49-F238E27FC236}">
                  <a16:creationId xmlns:a16="http://schemas.microsoft.com/office/drawing/2014/main" id="{C67A9517-36F5-8CBC-CC28-1EEAC6C3ECA5}"/>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54;p71">
              <a:extLst>
                <a:ext uri="{FF2B5EF4-FFF2-40B4-BE49-F238E27FC236}">
                  <a16:creationId xmlns:a16="http://schemas.microsoft.com/office/drawing/2014/main" id="{23B7BE4F-9E09-7083-A5DD-4FC583B6F6A4}"/>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55;p71">
              <a:extLst>
                <a:ext uri="{FF2B5EF4-FFF2-40B4-BE49-F238E27FC236}">
                  <a16:creationId xmlns:a16="http://schemas.microsoft.com/office/drawing/2014/main" id="{F13E09D9-B299-2178-6109-A2F63EEE0962}"/>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56;p71">
              <a:extLst>
                <a:ext uri="{FF2B5EF4-FFF2-40B4-BE49-F238E27FC236}">
                  <a16:creationId xmlns:a16="http://schemas.microsoft.com/office/drawing/2014/main" id="{A31715A3-F10D-4E2F-10E4-3928C9D00B2C}"/>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757;p71">
              <a:extLst>
                <a:ext uri="{FF2B5EF4-FFF2-40B4-BE49-F238E27FC236}">
                  <a16:creationId xmlns:a16="http://schemas.microsoft.com/office/drawing/2014/main" id="{E583D5E6-7F76-38D3-F2E6-358DEEBBE152}"/>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673;p69">
            <a:extLst>
              <a:ext uri="{FF2B5EF4-FFF2-40B4-BE49-F238E27FC236}">
                <a16:creationId xmlns:a16="http://schemas.microsoft.com/office/drawing/2014/main" id="{052A9476-F9D4-C70C-529F-48401CDFE8EB}"/>
              </a:ext>
            </a:extLst>
          </p:cNvPr>
          <p:cNvGrpSpPr/>
          <p:nvPr/>
        </p:nvGrpSpPr>
        <p:grpSpPr>
          <a:xfrm>
            <a:off x="5636487" y="3553256"/>
            <a:ext cx="217598" cy="386363"/>
            <a:chOff x="3386388" y="3500484"/>
            <a:chExt cx="217598" cy="386363"/>
          </a:xfrm>
        </p:grpSpPr>
        <p:sp>
          <p:nvSpPr>
            <p:cNvPr id="1026" name="Google Shape;1674;p69">
              <a:extLst>
                <a:ext uri="{FF2B5EF4-FFF2-40B4-BE49-F238E27FC236}">
                  <a16:creationId xmlns:a16="http://schemas.microsoft.com/office/drawing/2014/main" id="{4EA83A71-CA81-550A-2799-445593682F59}"/>
                </a:ext>
              </a:extLst>
            </p:cNvPr>
            <p:cNvSpPr/>
            <p:nvPr/>
          </p:nvSpPr>
          <p:spPr>
            <a:xfrm>
              <a:off x="3483378" y="3645692"/>
              <a:ext cx="23618" cy="11548"/>
            </a:xfrm>
            <a:custGeom>
              <a:avLst/>
              <a:gdLst/>
              <a:ahLst/>
              <a:cxnLst/>
              <a:rect l="l" t="t" r="r" b="b"/>
              <a:pathLst>
                <a:path w="769" h="376" extrusionOk="0">
                  <a:moveTo>
                    <a:pt x="179" y="1"/>
                  </a:moveTo>
                  <a:cubicBezTo>
                    <a:pt x="90" y="1"/>
                    <a:pt x="1" y="90"/>
                    <a:pt x="1" y="179"/>
                  </a:cubicBezTo>
                  <a:cubicBezTo>
                    <a:pt x="1" y="286"/>
                    <a:pt x="90" y="375"/>
                    <a:pt x="179" y="375"/>
                  </a:cubicBezTo>
                  <a:lnTo>
                    <a:pt x="572" y="375"/>
                  </a:lnTo>
                  <a:cubicBezTo>
                    <a:pt x="679" y="375"/>
                    <a:pt x="768" y="286"/>
                    <a:pt x="768" y="179"/>
                  </a:cubicBezTo>
                  <a:cubicBezTo>
                    <a:pt x="768" y="90"/>
                    <a:pt x="679" y="1"/>
                    <a:pt x="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675;p69">
              <a:extLst>
                <a:ext uri="{FF2B5EF4-FFF2-40B4-BE49-F238E27FC236}">
                  <a16:creationId xmlns:a16="http://schemas.microsoft.com/office/drawing/2014/main" id="{B326AF0A-3993-8D0F-4429-5B91BC1C0FB5}"/>
                </a:ext>
              </a:extLst>
            </p:cNvPr>
            <p:cNvSpPr/>
            <p:nvPr/>
          </p:nvSpPr>
          <p:spPr>
            <a:xfrm>
              <a:off x="3386388" y="3500484"/>
              <a:ext cx="217598" cy="386363"/>
            </a:xfrm>
            <a:custGeom>
              <a:avLst/>
              <a:gdLst/>
              <a:ahLst/>
              <a:cxnLst/>
              <a:rect l="l" t="t" r="r" b="b"/>
              <a:pathLst>
                <a:path w="7085" h="12580" extrusionOk="0">
                  <a:moveTo>
                    <a:pt x="3533" y="375"/>
                  </a:moveTo>
                  <a:cubicBezTo>
                    <a:pt x="3765" y="375"/>
                    <a:pt x="3944" y="554"/>
                    <a:pt x="3944" y="785"/>
                  </a:cubicBezTo>
                  <a:lnTo>
                    <a:pt x="3944" y="982"/>
                  </a:lnTo>
                  <a:cubicBezTo>
                    <a:pt x="3944" y="1196"/>
                    <a:pt x="3765" y="1392"/>
                    <a:pt x="3533" y="1392"/>
                  </a:cubicBezTo>
                  <a:cubicBezTo>
                    <a:pt x="3319" y="1392"/>
                    <a:pt x="3141" y="1196"/>
                    <a:pt x="3141" y="982"/>
                  </a:cubicBezTo>
                  <a:lnTo>
                    <a:pt x="3141" y="785"/>
                  </a:lnTo>
                  <a:cubicBezTo>
                    <a:pt x="3141" y="554"/>
                    <a:pt x="3319" y="375"/>
                    <a:pt x="3533" y="375"/>
                  </a:cubicBezTo>
                  <a:close/>
                  <a:moveTo>
                    <a:pt x="3748" y="1713"/>
                  </a:moveTo>
                  <a:cubicBezTo>
                    <a:pt x="3765" y="1838"/>
                    <a:pt x="3801" y="1963"/>
                    <a:pt x="3890" y="2052"/>
                  </a:cubicBezTo>
                  <a:lnTo>
                    <a:pt x="3533" y="2159"/>
                  </a:lnTo>
                  <a:lnTo>
                    <a:pt x="3194" y="2052"/>
                  </a:lnTo>
                  <a:cubicBezTo>
                    <a:pt x="3266" y="1963"/>
                    <a:pt x="3319" y="1838"/>
                    <a:pt x="3319" y="1713"/>
                  </a:cubicBezTo>
                  <a:cubicBezTo>
                    <a:pt x="3391" y="1749"/>
                    <a:pt x="3462" y="1749"/>
                    <a:pt x="3533" y="1749"/>
                  </a:cubicBezTo>
                  <a:cubicBezTo>
                    <a:pt x="3605" y="1749"/>
                    <a:pt x="3676" y="1749"/>
                    <a:pt x="3748" y="1713"/>
                  </a:cubicBezTo>
                  <a:close/>
                  <a:moveTo>
                    <a:pt x="4747" y="3622"/>
                  </a:moveTo>
                  <a:lnTo>
                    <a:pt x="5425" y="4051"/>
                  </a:lnTo>
                  <a:lnTo>
                    <a:pt x="5889" y="5639"/>
                  </a:lnTo>
                  <a:lnTo>
                    <a:pt x="5568" y="5906"/>
                  </a:lnTo>
                  <a:lnTo>
                    <a:pt x="5139" y="4729"/>
                  </a:lnTo>
                  <a:lnTo>
                    <a:pt x="5229" y="4693"/>
                  </a:lnTo>
                  <a:cubicBezTo>
                    <a:pt x="5318" y="4675"/>
                    <a:pt x="5371" y="4568"/>
                    <a:pt x="5353" y="4479"/>
                  </a:cubicBezTo>
                  <a:cubicBezTo>
                    <a:pt x="5325" y="4394"/>
                    <a:pt x="5252" y="4343"/>
                    <a:pt x="5179" y="4343"/>
                  </a:cubicBezTo>
                  <a:cubicBezTo>
                    <a:pt x="5160" y="4343"/>
                    <a:pt x="5140" y="4347"/>
                    <a:pt x="5121" y="4354"/>
                  </a:cubicBezTo>
                  <a:lnTo>
                    <a:pt x="5014" y="4372"/>
                  </a:lnTo>
                  <a:lnTo>
                    <a:pt x="4747" y="3622"/>
                  </a:lnTo>
                  <a:close/>
                  <a:moveTo>
                    <a:pt x="4336" y="2284"/>
                  </a:moveTo>
                  <a:lnTo>
                    <a:pt x="4658" y="2391"/>
                  </a:lnTo>
                  <a:cubicBezTo>
                    <a:pt x="4854" y="2463"/>
                    <a:pt x="4997" y="2605"/>
                    <a:pt x="5050" y="2802"/>
                  </a:cubicBezTo>
                  <a:lnTo>
                    <a:pt x="5264" y="3515"/>
                  </a:lnTo>
                  <a:lnTo>
                    <a:pt x="5264" y="3515"/>
                  </a:lnTo>
                  <a:lnTo>
                    <a:pt x="4640" y="3123"/>
                  </a:lnTo>
                  <a:cubicBezTo>
                    <a:pt x="4608" y="3102"/>
                    <a:pt x="4577" y="3093"/>
                    <a:pt x="4542" y="3093"/>
                  </a:cubicBezTo>
                  <a:cubicBezTo>
                    <a:pt x="4517" y="3093"/>
                    <a:pt x="4491" y="3098"/>
                    <a:pt x="4461" y="3105"/>
                  </a:cubicBezTo>
                  <a:lnTo>
                    <a:pt x="4104" y="3266"/>
                  </a:lnTo>
                  <a:cubicBezTo>
                    <a:pt x="4015" y="3319"/>
                    <a:pt x="3980" y="3426"/>
                    <a:pt x="4015" y="3515"/>
                  </a:cubicBezTo>
                  <a:cubicBezTo>
                    <a:pt x="4041" y="3580"/>
                    <a:pt x="4104" y="3626"/>
                    <a:pt x="4178" y="3626"/>
                  </a:cubicBezTo>
                  <a:cubicBezTo>
                    <a:pt x="4206" y="3626"/>
                    <a:pt x="4236" y="3619"/>
                    <a:pt x="4265" y="3605"/>
                  </a:cubicBezTo>
                  <a:lnTo>
                    <a:pt x="4319" y="3569"/>
                  </a:lnTo>
                  <a:lnTo>
                    <a:pt x="4319" y="3569"/>
                  </a:lnTo>
                  <a:lnTo>
                    <a:pt x="4158" y="4925"/>
                  </a:lnTo>
                  <a:cubicBezTo>
                    <a:pt x="4140" y="5050"/>
                    <a:pt x="4158" y="5193"/>
                    <a:pt x="4194" y="5318"/>
                  </a:cubicBezTo>
                  <a:lnTo>
                    <a:pt x="4336" y="5799"/>
                  </a:lnTo>
                  <a:lnTo>
                    <a:pt x="3783" y="6120"/>
                  </a:lnTo>
                  <a:cubicBezTo>
                    <a:pt x="3694" y="6174"/>
                    <a:pt x="3605" y="6263"/>
                    <a:pt x="3533" y="6335"/>
                  </a:cubicBezTo>
                  <a:cubicBezTo>
                    <a:pt x="3480" y="6263"/>
                    <a:pt x="3391" y="6174"/>
                    <a:pt x="3302" y="6120"/>
                  </a:cubicBezTo>
                  <a:lnTo>
                    <a:pt x="2748" y="5799"/>
                  </a:lnTo>
                  <a:lnTo>
                    <a:pt x="2891" y="5318"/>
                  </a:lnTo>
                  <a:cubicBezTo>
                    <a:pt x="2927" y="5193"/>
                    <a:pt x="2927" y="5050"/>
                    <a:pt x="2909" y="4925"/>
                  </a:cubicBezTo>
                  <a:lnTo>
                    <a:pt x="2748" y="3569"/>
                  </a:lnTo>
                  <a:lnTo>
                    <a:pt x="2748" y="3569"/>
                  </a:lnTo>
                  <a:lnTo>
                    <a:pt x="2820" y="3605"/>
                  </a:lnTo>
                  <a:cubicBezTo>
                    <a:pt x="2844" y="3619"/>
                    <a:pt x="2870" y="3626"/>
                    <a:pt x="2896" y="3626"/>
                  </a:cubicBezTo>
                  <a:cubicBezTo>
                    <a:pt x="2964" y="3626"/>
                    <a:pt x="3031" y="3580"/>
                    <a:pt x="3070" y="3515"/>
                  </a:cubicBezTo>
                  <a:cubicBezTo>
                    <a:pt x="3105" y="3426"/>
                    <a:pt x="3070" y="3319"/>
                    <a:pt x="2980" y="3266"/>
                  </a:cubicBezTo>
                  <a:lnTo>
                    <a:pt x="2606" y="3105"/>
                  </a:lnTo>
                  <a:cubicBezTo>
                    <a:pt x="2584" y="3098"/>
                    <a:pt x="2558" y="3093"/>
                    <a:pt x="2533" y="3093"/>
                  </a:cubicBezTo>
                  <a:cubicBezTo>
                    <a:pt x="2496" y="3093"/>
                    <a:pt x="2459" y="3102"/>
                    <a:pt x="2427" y="3123"/>
                  </a:cubicBezTo>
                  <a:lnTo>
                    <a:pt x="1821" y="3498"/>
                  </a:lnTo>
                  <a:lnTo>
                    <a:pt x="1821" y="3498"/>
                  </a:lnTo>
                  <a:lnTo>
                    <a:pt x="2035" y="2802"/>
                  </a:lnTo>
                  <a:cubicBezTo>
                    <a:pt x="2088" y="2605"/>
                    <a:pt x="2231" y="2463"/>
                    <a:pt x="2409" y="2391"/>
                  </a:cubicBezTo>
                  <a:lnTo>
                    <a:pt x="2748" y="2284"/>
                  </a:lnTo>
                  <a:lnTo>
                    <a:pt x="3355" y="2481"/>
                  </a:lnTo>
                  <a:lnTo>
                    <a:pt x="3355" y="3944"/>
                  </a:lnTo>
                  <a:lnTo>
                    <a:pt x="3337" y="3944"/>
                  </a:lnTo>
                  <a:cubicBezTo>
                    <a:pt x="3248" y="3944"/>
                    <a:pt x="3159" y="4015"/>
                    <a:pt x="3159" y="4122"/>
                  </a:cubicBezTo>
                  <a:cubicBezTo>
                    <a:pt x="3159" y="4229"/>
                    <a:pt x="3248" y="4300"/>
                    <a:pt x="3337" y="4300"/>
                  </a:cubicBezTo>
                  <a:lnTo>
                    <a:pt x="3730" y="4300"/>
                  </a:lnTo>
                  <a:cubicBezTo>
                    <a:pt x="3837" y="4300"/>
                    <a:pt x="3926" y="4229"/>
                    <a:pt x="3926" y="4122"/>
                  </a:cubicBezTo>
                  <a:cubicBezTo>
                    <a:pt x="3926" y="4015"/>
                    <a:pt x="3837" y="3944"/>
                    <a:pt x="3730" y="3944"/>
                  </a:cubicBezTo>
                  <a:lnTo>
                    <a:pt x="3730" y="2481"/>
                  </a:lnTo>
                  <a:lnTo>
                    <a:pt x="4336" y="2284"/>
                  </a:lnTo>
                  <a:close/>
                  <a:moveTo>
                    <a:pt x="964" y="5924"/>
                  </a:moveTo>
                  <a:lnTo>
                    <a:pt x="1321" y="6227"/>
                  </a:lnTo>
                  <a:cubicBezTo>
                    <a:pt x="1285" y="6263"/>
                    <a:pt x="1250" y="6299"/>
                    <a:pt x="1196" y="6317"/>
                  </a:cubicBezTo>
                  <a:lnTo>
                    <a:pt x="821" y="6584"/>
                  </a:lnTo>
                  <a:cubicBezTo>
                    <a:pt x="771" y="6613"/>
                    <a:pt x="716" y="6627"/>
                    <a:pt x="661" y="6627"/>
                  </a:cubicBezTo>
                  <a:cubicBezTo>
                    <a:pt x="579" y="6627"/>
                    <a:pt x="500" y="6595"/>
                    <a:pt x="447" y="6531"/>
                  </a:cubicBezTo>
                  <a:cubicBezTo>
                    <a:pt x="393" y="6477"/>
                    <a:pt x="375" y="6424"/>
                    <a:pt x="393" y="6352"/>
                  </a:cubicBezTo>
                  <a:cubicBezTo>
                    <a:pt x="393" y="6299"/>
                    <a:pt x="429" y="6245"/>
                    <a:pt x="482" y="6210"/>
                  </a:cubicBezTo>
                  <a:lnTo>
                    <a:pt x="964" y="5924"/>
                  </a:lnTo>
                  <a:close/>
                  <a:moveTo>
                    <a:pt x="6121" y="5924"/>
                  </a:moveTo>
                  <a:lnTo>
                    <a:pt x="6585" y="6210"/>
                  </a:lnTo>
                  <a:cubicBezTo>
                    <a:pt x="6638" y="6245"/>
                    <a:pt x="6674" y="6299"/>
                    <a:pt x="6692" y="6352"/>
                  </a:cubicBezTo>
                  <a:cubicBezTo>
                    <a:pt x="6692" y="6424"/>
                    <a:pt x="6674" y="6477"/>
                    <a:pt x="6638" y="6531"/>
                  </a:cubicBezTo>
                  <a:cubicBezTo>
                    <a:pt x="6585" y="6595"/>
                    <a:pt x="6499" y="6627"/>
                    <a:pt x="6412" y="6627"/>
                  </a:cubicBezTo>
                  <a:cubicBezTo>
                    <a:pt x="6354" y="6627"/>
                    <a:pt x="6296" y="6613"/>
                    <a:pt x="6246" y="6584"/>
                  </a:cubicBezTo>
                  <a:lnTo>
                    <a:pt x="5871" y="6317"/>
                  </a:lnTo>
                  <a:cubicBezTo>
                    <a:pt x="5835" y="6299"/>
                    <a:pt x="5800" y="6263"/>
                    <a:pt x="5764" y="6227"/>
                  </a:cubicBezTo>
                  <a:lnTo>
                    <a:pt x="6121" y="5924"/>
                  </a:lnTo>
                  <a:close/>
                  <a:moveTo>
                    <a:pt x="2659" y="6174"/>
                  </a:moveTo>
                  <a:lnTo>
                    <a:pt x="3105" y="6442"/>
                  </a:lnTo>
                  <a:cubicBezTo>
                    <a:pt x="3266" y="6531"/>
                    <a:pt x="3355" y="6691"/>
                    <a:pt x="3355" y="6870"/>
                  </a:cubicBezTo>
                  <a:lnTo>
                    <a:pt x="3248" y="8333"/>
                  </a:lnTo>
                  <a:cubicBezTo>
                    <a:pt x="3230" y="8511"/>
                    <a:pt x="3087" y="8654"/>
                    <a:pt x="2891" y="8654"/>
                  </a:cubicBezTo>
                  <a:cubicBezTo>
                    <a:pt x="2695" y="8654"/>
                    <a:pt x="2534" y="8511"/>
                    <a:pt x="2534" y="8315"/>
                  </a:cubicBezTo>
                  <a:lnTo>
                    <a:pt x="2534" y="7262"/>
                  </a:lnTo>
                  <a:cubicBezTo>
                    <a:pt x="2534" y="6888"/>
                    <a:pt x="2588" y="6531"/>
                    <a:pt x="2659" y="6174"/>
                  </a:cubicBezTo>
                  <a:close/>
                  <a:moveTo>
                    <a:pt x="3212" y="8957"/>
                  </a:moveTo>
                  <a:lnTo>
                    <a:pt x="3123" y="10135"/>
                  </a:lnTo>
                  <a:lnTo>
                    <a:pt x="2891" y="9029"/>
                  </a:lnTo>
                  <a:cubicBezTo>
                    <a:pt x="3016" y="9029"/>
                    <a:pt x="3105" y="9011"/>
                    <a:pt x="3212" y="8957"/>
                  </a:cubicBezTo>
                  <a:close/>
                  <a:moveTo>
                    <a:pt x="3873" y="8957"/>
                  </a:moveTo>
                  <a:cubicBezTo>
                    <a:pt x="3962" y="9011"/>
                    <a:pt x="4069" y="9029"/>
                    <a:pt x="4176" y="9029"/>
                  </a:cubicBezTo>
                  <a:lnTo>
                    <a:pt x="4194" y="9029"/>
                  </a:lnTo>
                  <a:lnTo>
                    <a:pt x="3962" y="10135"/>
                  </a:lnTo>
                  <a:lnTo>
                    <a:pt x="3873" y="8957"/>
                  </a:lnTo>
                  <a:close/>
                  <a:moveTo>
                    <a:pt x="2534" y="9172"/>
                  </a:moveTo>
                  <a:lnTo>
                    <a:pt x="2980" y="11241"/>
                  </a:lnTo>
                  <a:lnTo>
                    <a:pt x="2534" y="11366"/>
                  </a:lnTo>
                  <a:lnTo>
                    <a:pt x="2534" y="9172"/>
                  </a:lnTo>
                  <a:close/>
                  <a:moveTo>
                    <a:pt x="4533" y="9172"/>
                  </a:moveTo>
                  <a:lnTo>
                    <a:pt x="4533" y="11366"/>
                  </a:lnTo>
                  <a:lnTo>
                    <a:pt x="4087" y="11241"/>
                  </a:lnTo>
                  <a:lnTo>
                    <a:pt x="4533" y="9172"/>
                  </a:lnTo>
                  <a:close/>
                  <a:moveTo>
                    <a:pt x="3016" y="11616"/>
                  </a:moveTo>
                  <a:lnTo>
                    <a:pt x="2980" y="12009"/>
                  </a:lnTo>
                  <a:cubicBezTo>
                    <a:pt x="2980" y="12116"/>
                    <a:pt x="2891" y="12205"/>
                    <a:pt x="2784" y="12205"/>
                  </a:cubicBezTo>
                  <a:lnTo>
                    <a:pt x="1945" y="12205"/>
                  </a:lnTo>
                  <a:cubicBezTo>
                    <a:pt x="1963" y="12044"/>
                    <a:pt x="2070" y="11884"/>
                    <a:pt x="2231" y="11830"/>
                  </a:cubicBezTo>
                  <a:lnTo>
                    <a:pt x="3016" y="11616"/>
                  </a:lnTo>
                  <a:close/>
                  <a:moveTo>
                    <a:pt x="4069" y="11616"/>
                  </a:moveTo>
                  <a:lnTo>
                    <a:pt x="4854" y="11830"/>
                  </a:lnTo>
                  <a:cubicBezTo>
                    <a:pt x="5014" y="11884"/>
                    <a:pt x="5121" y="12044"/>
                    <a:pt x="5121" y="12205"/>
                  </a:cubicBezTo>
                  <a:lnTo>
                    <a:pt x="4301" y="12205"/>
                  </a:lnTo>
                  <a:cubicBezTo>
                    <a:pt x="4194" y="12205"/>
                    <a:pt x="4104" y="12116"/>
                    <a:pt x="4087" y="12009"/>
                  </a:cubicBezTo>
                  <a:lnTo>
                    <a:pt x="4069" y="11616"/>
                  </a:lnTo>
                  <a:close/>
                  <a:moveTo>
                    <a:pt x="3533" y="0"/>
                  </a:moveTo>
                  <a:cubicBezTo>
                    <a:pt x="3105" y="0"/>
                    <a:pt x="2766" y="357"/>
                    <a:pt x="2766" y="785"/>
                  </a:cubicBezTo>
                  <a:lnTo>
                    <a:pt x="2766" y="982"/>
                  </a:lnTo>
                  <a:cubicBezTo>
                    <a:pt x="2766" y="1178"/>
                    <a:pt x="2838" y="1356"/>
                    <a:pt x="2963" y="1499"/>
                  </a:cubicBezTo>
                  <a:lnTo>
                    <a:pt x="2963" y="1678"/>
                  </a:lnTo>
                  <a:cubicBezTo>
                    <a:pt x="2963" y="1767"/>
                    <a:pt x="2909" y="1856"/>
                    <a:pt x="2820" y="1874"/>
                  </a:cubicBezTo>
                  <a:lnTo>
                    <a:pt x="2302" y="2052"/>
                  </a:lnTo>
                  <a:cubicBezTo>
                    <a:pt x="1999" y="2142"/>
                    <a:pt x="1767" y="2391"/>
                    <a:pt x="1678" y="2695"/>
                  </a:cubicBezTo>
                  <a:lnTo>
                    <a:pt x="1321" y="3854"/>
                  </a:lnTo>
                  <a:cubicBezTo>
                    <a:pt x="1303" y="3944"/>
                    <a:pt x="1339" y="4015"/>
                    <a:pt x="1392" y="4069"/>
                  </a:cubicBezTo>
                  <a:cubicBezTo>
                    <a:pt x="1428" y="4086"/>
                    <a:pt x="1464" y="4104"/>
                    <a:pt x="1499" y="4104"/>
                  </a:cubicBezTo>
                  <a:cubicBezTo>
                    <a:pt x="1535" y="4104"/>
                    <a:pt x="1571" y="4086"/>
                    <a:pt x="1606" y="4069"/>
                  </a:cubicBezTo>
                  <a:lnTo>
                    <a:pt x="2338" y="3622"/>
                  </a:lnTo>
                  <a:lnTo>
                    <a:pt x="2053" y="4372"/>
                  </a:lnTo>
                  <a:lnTo>
                    <a:pt x="1963" y="4354"/>
                  </a:lnTo>
                  <a:cubicBezTo>
                    <a:pt x="1941" y="4347"/>
                    <a:pt x="1919" y="4343"/>
                    <a:pt x="1899" y="4343"/>
                  </a:cubicBezTo>
                  <a:cubicBezTo>
                    <a:pt x="1821" y="4343"/>
                    <a:pt x="1760" y="4394"/>
                    <a:pt x="1731" y="4479"/>
                  </a:cubicBezTo>
                  <a:cubicBezTo>
                    <a:pt x="1696" y="4568"/>
                    <a:pt x="1749" y="4675"/>
                    <a:pt x="1856" y="4693"/>
                  </a:cubicBezTo>
                  <a:lnTo>
                    <a:pt x="1928" y="4729"/>
                  </a:lnTo>
                  <a:lnTo>
                    <a:pt x="1517" y="5906"/>
                  </a:lnTo>
                  <a:lnTo>
                    <a:pt x="1196" y="5639"/>
                  </a:lnTo>
                  <a:lnTo>
                    <a:pt x="1464" y="4729"/>
                  </a:lnTo>
                  <a:cubicBezTo>
                    <a:pt x="1482" y="4622"/>
                    <a:pt x="1428" y="4515"/>
                    <a:pt x="1339" y="4497"/>
                  </a:cubicBezTo>
                  <a:cubicBezTo>
                    <a:pt x="1317" y="4489"/>
                    <a:pt x="1295" y="4486"/>
                    <a:pt x="1274" y="4486"/>
                  </a:cubicBezTo>
                  <a:cubicBezTo>
                    <a:pt x="1197" y="4486"/>
                    <a:pt x="1135" y="4537"/>
                    <a:pt x="1107" y="4622"/>
                  </a:cubicBezTo>
                  <a:lnTo>
                    <a:pt x="821" y="5585"/>
                  </a:lnTo>
                  <a:lnTo>
                    <a:pt x="304" y="5888"/>
                  </a:lnTo>
                  <a:cubicBezTo>
                    <a:pt x="161" y="5978"/>
                    <a:pt x="54" y="6120"/>
                    <a:pt x="36" y="6299"/>
                  </a:cubicBezTo>
                  <a:cubicBezTo>
                    <a:pt x="1" y="6459"/>
                    <a:pt x="54" y="6638"/>
                    <a:pt x="161" y="6763"/>
                  </a:cubicBezTo>
                  <a:cubicBezTo>
                    <a:pt x="286" y="6923"/>
                    <a:pt x="482" y="6995"/>
                    <a:pt x="661" y="6995"/>
                  </a:cubicBezTo>
                  <a:cubicBezTo>
                    <a:pt x="786" y="6995"/>
                    <a:pt x="928" y="6959"/>
                    <a:pt x="1036" y="6888"/>
                  </a:cubicBezTo>
                  <a:lnTo>
                    <a:pt x="1410" y="6620"/>
                  </a:lnTo>
                  <a:cubicBezTo>
                    <a:pt x="1624" y="6477"/>
                    <a:pt x="1767" y="6281"/>
                    <a:pt x="1856" y="6049"/>
                  </a:cubicBezTo>
                  <a:lnTo>
                    <a:pt x="2463" y="4318"/>
                  </a:lnTo>
                  <a:lnTo>
                    <a:pt x="2552" y="4979"/>
                  </a:lnTo>
                  <a:cubicBezTo>
                    <a:pt x="2552" y="5050"/>
                    <a:pt x="2552" y="5139"/>
                    <a:pt x="2534" y="5210"/>
                  </a:cubicBezTo>
                  <a:lnTo>
                    <a:pt x="2392" y="5692"/>
                  </a:lnTo>
                  <a:cubicBezTo>
                    <a:pt x="2249" y="6210"/>
                    <a:pt x="2177" y="6727"/>
                    <a:pt x="2177" y="7262"/>
                  </a:cubicBezTo>
                  <a:lnTo>
                    <a:pt x="2177" y="11473"/>
                  </a:lnTo>
                  <a:lnTo>
                    <a:pt x="2106" y="11491"/>
                  </a:lnTo>
                  <a:cubicBezTo>
                    <a:pt x="1803" y="11598"/>
                    <a:pt x="1589" y="11884"/>
                    <a:pt x="1589" y="12223"/>
                  </a:cubicBezTo>
                  <a:lnTo>
                    <a:pt x="1589" y="12383"/>
                  </a:lnTo>
                  <a:cubicBezTo>
                    <a:pt x="1589" y="12490"/>
                    <a:pt x="1660" y="12579"/>
                    <a:pt x="1767" y="12579"/>
                  </a:cubicBezTo>
                  <a:lnTo>
                    <a:pt x="2784" y="12579"/>
                  </a:lnTo>
                  <a:cubicBezTo>
                    <a:pt x="3087" y="12579"/>
                    <a:pt x="3337" y="12330"/>
                    <a:pt x="3355" y="12044"/>
                  </a:cubicBezTo>
                  <a:lnTo>
                    <a:pt x="3533" y="9457"/>
                  </a:lnTo>
                  <a:lnTo>
                    <a:pt x="3730" y="12044"/>
                  </a:lnTo>
                  <a:cubicBezTo>
                    <a:pt x="3748" y="12330"/>
                    <a:pt x="3997" y="12579"/>
                    <a:pt x="4301" y="12579"/>
                  </a:cubicBezTo>
                  <a:lnTo>
                    <a:pt x="5318" y="12579"/>
                  </a:lnTo>
                  <a:cubicBezTo>
                    <a:pt x="5407" y="12579"/>
                    <a:pt x="5496" y="12490"/>
                    <a:pt x="5496" y="12383"/>
                  </a:cubicBezTo>
                  <a:lnTo>
                    <a:pt x="5496" y="12223"/>
                  </a:lnTo>
                  <a:cubicBezTo>
                    <a:pt x="5496" y="11884"/>
                    <a:pt x="5282" y="11598"/>
                    <a:pt x="4961" y="11491"/>
                  </a:cubicBezTo>
                  <a:lnTo>
                    <a:pt x="4907" y="11473"/>
                  </a:lnTo>
                  <a:lnTo>
                    <a:pt x="4907" y="8172"/>
                  </a:lnTo>
                  <a:cubicBezTo>
                    <a:pt x="4907" y="8065"/>
                    <a:pt x="4818" y="7994"/>
                    <a:pt x="4711" y="7994"/>
                  </a:cubicBezTo>
                  <a:cubicBezTo>
                    <a:pt x="4622" y="7994"/>
                    <a:pt x="4533" y="8065"/>
                    <a:pt x="4533" y="8172"/>
                  </a:cubicBezTo>
                  <a:lnTo>
                    <a:pt x="4533" y="8315"/>
                  </a:lnTo>
                  <a:cubicBezTo>
                    <a:pt x="4533" y="8511"/>
                    <a:pt x="4372" y="8654"/>
                    <a:pt x="4176" y="8654"/>
                  </a:cubicBezTo>
                  <a:cubicBezTo>
                    <a:pt x="3997" y="8654"/>
                    <a:pt x="3837" y="8511"/>
                    <a:pt x="3819" y="8333"/>
                  </a:cubicBezTo>
                  <a:lnTo>
                    <a:pt x="3730" y="6870"/>
                  </a:lnTo>
                  <a:cubicBezTo>
                    <a:pt x="3730" y="6691"/>
                    <a:pt x="3819" y="6531"/>
                    <a:pt x="3980" y="6442"/>
                  </a:cubicBezTo>
                  <a:lnTo>
                    <a:pt x="4426" y="6174"/>
                  </a:lnTo>
                  <a:cubicBezTo>
                    <a:pt x="4497" y="6531"/>
                    <a:pt x="4533" y="6888"/>
                    <a:pt x="4533" y="7262"/>
                  </a:cubicBezTo>
                  <a:lnTo>
                    <a:pt x="4533" y="7405"/>
                  </a:lnTo>
                  <a:cubicBezTo>
                    <a:pt x="4533" y="7512"/>
                    <a:pt x="4622" y="7601"/>
                    <a:pt x="4711" y="7601"/>
                  </a:cubicBezTo>
                  <a:cubicBezTo>
                    <a:pt x="4818" y="7601"/>
                    <a:pt x="4907" y="7512"/>
                    <a:pt x="4907" y="7405"/>
                  </a:cubicBezTo>
                  <a:lnTo>
                    <a:pt x="4907" y="7262"/>
                  </a:lnTo>
                  <a:cubicBezTo>
                    <a:pt x="4907" y="6727"/>
                    <a:pt x="4836" y="6210"/>
                    <a:pt x="4693" y="5692"/>
                  </a:cubicBezTo>
                  <a:lnTo>
                    <a:pt x="4551" y="5210"/>
                  </a:lnTo>
                  <a:cubicBezTo>
                    <a:pt x="4533" y="5139"/>
                    <a:pt x="4515" y="5050"/>
                    <a:pt x="4533" y="4979"/>
                  </a:cubicBezTo>
                  <a:lnTo>
                    <a:pt x="4604" y="4318"/>
                  </a:lnTo>
                  <a:lnTo>
                    <a:pt x="5229" y="6049"/>
                  </a:lnTo>
                  <a:cubicBezTo>
                    <a:pt x="5318" y="6281"/>
                    <a:pt x="5460" y="6477"/>
                    <a:pt x="5657" y="6620"/>
                  </a:cubicBezTo>
                  <a:lnTo>
                    <a:pt x="6049" y="6888"/>
                  </a:lnTo>
                  <a:cubicBezTo>
                    <a:pt x="6155" y="6958"/>
                    <a:pt x="6279" y="6993"/>
                    <a:pt x="6403" y="6993"/>
                  </a:cubicBezTo>
                  <a:cubicBezTo>
                    <a:pt x="6592" y="6993"/>
                    <a:pt x="6784" y="6913"/>
                    <a:pt x="6924" y="6763"/>
                  </a:cubicBezTo>
                  <a:cubicBezTo>
                    <a:pt x="7031" y="6638"/>
                    <a:pt x="7084" y="6459"/>
                    <a:pt x="7048" y="6299"/>
                  </a:cubicBezTo>
                  <a:cubicBezTo>
                    <a:pt x="7031" y="6120"/>
                    <a:pt x="6924" y="5978"/>
                    <a:pt x="6781" y="5888"/>
                  </a:cubicBezTo>
                  <a:lnTo>
                    <a:pt x="6246" y="5585"/>
                  </a:lnTo>
                  <a:lnTo>
                    <a:pt x="5407" y="2695"/>
                  </a:lnTo>
                  <a:cubicBezTo>
                    <a:pt x="5318" y="2391"/>
                    <a:pt x="5086" y="2142"/>
                    <a:pt x="4782" y="2052"/>
                  </a:cubicBezTo>
                  <a:lnTo>
                    <a:pt x="4265" y="1874"/>
                  </a:lnTo>
                  <a:cubicBezTo>
                    <a:pt x="4176" y="1856"/>
                    <a:pt x="4122" y="1767"/>
                    <a:pt x="4122" y="1678"/>
                  </a:cubicBezTo>
                  <a:lnTo>
                    <a:pt x="4122" y="1499"/>
                  </a:lnTo>
                  <a:cubicBezTo>
                    <a:pt x="4247" y="1356"/>
                    <a:pt x="4319" y="1178"/>
                    <a:pt x="4319" y="982"/>
                  </a:cubicBezTo>
                  <a:lnTo>
                    <a:pt x="4319" y="785"/>
                  </a:lnTo>
                  <a:cubicBezTo>
                    <a:pt x="4319" y="357"/>
                    <a:pt x="3962" y="0"/>
                    <a:pt x="3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3609;p95">
            <a:extLst>
              <a:ext uri="{FF2B5EF4-FFF2-40B4-BE49-F238E27FC236}">
                <a16:creationId xmlns:a16="http://schemas.microsoft.com/office/drawing/2014/main" id="{E12E7CB0-8283-94B7-A97F-7AA137E9119C}"/>
              </a:ext>
            </a:extLst>
          </p:cNvPr>
          <p:cNvGrpSpPr/>
          <p:nvPr/>
        </p:nvGrpSpPr>
        <p:grpSpPr>
          <a:xfrm>
            <a:off x="5588253" y="4687677"/>
            <a:ext cx="337684" cy="314194"/>
            <a:chOff x="6099375" y="2456075"/>
            <a:chExt cx="337684" cy="314194"/>
          </a:xfrm>
          <a:solidFill>
            <a:schemeClr val="tx2">
              <a:lumMod val="75000"/>
            </a:schemeClr>
          </a:solidFill>
        </p:grpSpPr>
        <p:sp>
          <p:nvSpPr>
            <p:cNvPr id="1029" name="Google Shape;13610;p95">
              <a:extLst>
                <a:ext uri="{FF2B5EF4-FFF2-40B4-BE49-F238E27FC236}">
                  <a16:creationId xmlns:a16="http://schemas.microsoft.com/office/drawing/2014/main" id="{09D5E1F7-2C40-CF16-6C96-841E08918E67}"/>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3611;p95">
              <a:extLst>
                <a:ext uri="{FF2B5EF4-FFF2-40B4-BE49-F238E27FC236}">
                  <a16:creationId xmlns:a16="http://schemas.microsoft.com/office/drawing/2014/main" id="{431FEB72-36B1-1380-65FB-CF8457ACBF8D}"/>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grp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797;p47">
            <a:extLst>
              <a:ext uri="{FF2B5EF4-FFF2-40B4-BE49-F238E27FC236}">
                <a16:creationId xmlns:a16="http://schemas.microsoft.com/office/drawing/2014/main" id="{D8662A99-10EC-9D14-DF87-B3F303A8687D}"/>
              </a:ext>
            </a:extLst>
          </p:cNvPr>
          <p:cNvGrpSpPr/>
          <p:nvPr/>
        </p:nvGrpSpPr>
        <p:grpSpPr>
          <a:xfrm>
            <a:off x="1048890" y="2606588"/>
            <a:ext cx="449136" cy="500955"/>
            <a:chOff x="8010427" y="3348503"/>
            <a:chExt cx="278795" cy="351615"/>
          </a:xfrm>
        </p:grpSpPr>
        <p:sp>
          <p:nvSpPr>
            <p:cNvPr id="1032" name="Google Shape;798;p47">
              <a:extLst>
                <a:ext uri="{FF2B5EF4-FFF2-40B4-BE49-F238E27FC236}">
                  <a16:creationId xmlns:a16="http://schemas.microsoft.com/office/drawing/2014/main" id="{57DD40FC-9EAB-F33B-C82E-56522C5280D0}"/>
                </a:ext>
              </a:extLst>
            </p:cNvPr>
            <p:cNvSpPr/>
            <p:nvPr/>
          </p:nvSpPr>
          <p:spPr>
            <a:xfrm>
              <a:off x="8010427" y="3348503"/>
              <a:ext cx="278795" cy="351615"/>
            </a:xfrm>
            <a:custGeom>
              <a:avLst/>
              <a:gdLst/>
              <a:ahLst/>
              <a:cxnLst/>
              <a:rect l="l" t="t" r="r" b="b"/>
              <a:pathLst>
                <a:path w="8752" h="11038" extrusionOk="0">
                  <a:moveTo>
                    <a:pt x="6216" y="322"/>
                  </a:moveTo>
                  <a:cubicBezTo>
                    <a:pt x="6323" y="322"/>
                    <a:pt x="6406" y="405"/>
                    <a:pt x="6406" y="512"/>
                  </a:cubicBezTo>
                  <a:lnTo>
                    <a:pt x="6406" y="1215"/>
                  </a:lnTo>
                  <a:cubicBezTo>
                    <a:pt x="6406" y="1310"/>
                    <a:pt x="6323" y="1405"/>
                    <a:pt x="6216" y="1405"/>
                  </a:cubicBezTo>
                  <a:lnTo>
                    <a:pt x="5311" y="1405"/>
                  </a:lnTo>
                  <a:cubicBezTo>
                    <a:pt x="5216" y="1405"/>
                    <a:pt x="5144" y="1477"/>
                    <a:pt x="5144" y="1572"/>
                  </a:cubicBezTo>
                  <a:cubicBezTo>
                    <a:pt x="5144" y="1893"/>
                    <a:pt x="4882" y="2144"/>
                    <a:pt x="4561" y="2144"/>
                  </a:cubicBezTo>
                  <a:lnTo>
                    <a:pt x="4203" y="2144"/>
                  </a:lnTo>
                  <a:cubicBezTo>
                    <a:pt x="3882" y="2144"/>
                    <a:pt x="3632" y="1882"/>
                    <a:pt x="3632" y="1572"/>
                  </a:cubicBezTo>
                  <a:cubicBezTo>
                    <a:pt x="3632" y="1477"/>
                    <a:pt x="3549" y="1405"/>
                    <a:pt x="3465" y="1405"/>
                  </a:cubicBezTo>
                  <a:lnTo>
                    <a:pt x="2560" y="1405"/>
                  </a:lnTo>
                  <a:cubicBezTo>
                    <a:pt x="2453" y="1405"/>
                    <a:pt x="2358" y="1310"/>
                    <a:pt x="2358" y="1215"/>
                  </a:cubicBezTo>
                  <a:lnTo>
                    <a:pt x="2346" y="512"/>
                  </a:lnTo>
                  <a:cubicBezTo>
                    <a:pt x="2346" y="405"/>
                    <a:pt x="2441" y="322"/>
                    <a:pt x="2537" y="322"/>
                  </a:cubicBezTo>
                  <a:close/>
                  <a:moveTo>
                    <a:pt x="2525" y="0"/>
                  </a:moveTo>
                  <a:cubicBezTo>
                    <a:pt x="2239" y="0"/>
                    <a:pt x="2025" y="227"/>
                    <a:pt x="2025" y="512"/>
                  </a:cubicBezTo>
                  <a:lnTo>
                    <a:pt x="632" y="512"/>
                  </a:lnTo>
                  <a:cubicBezTo>
                    <a:pt x="274" y="512"/>
                    <a:pt x="1" y="798"/>
                    <a:pt x="1" y="1143"/>
                  </a:cubicBezTo>
                  <a:lnTo>
                    <a:pt x="1" y="7656"/>
                  </a:lnTo>
                  <a:cubicBezTo>
                    <a:pt x="1" y="7739"/>
                    <a:pt x="72" y="7823"/>
                    <a:pt x="155" y="7823"/>
                  </a:cubicBezTo>
                  <a:cubicBezTo>
                    <a:pt x="251" y="7823"/>
                    <a:pt x="322" y="7739"/>
                    <a:pt x="322" y="7656"/>
                  </a:cubicBezTo>
                  <a:lnTo>
                    <a:pt x="322" y="1143"/>
                  </a:lnTo>
                  <a:cubicBezTo>
                    <a:pt x="322" y="965"/>
                    <a:pt x="477" y="822"/>
                    <a:pt x="655" y="822"/>
                  </a:cubicBezTo>
                  <a:lnTo>
                    <a:pt x="1036" y="822"/>
                  </a:lnTo>
                  <a:lnTo>
                    <a:pt x="1036" y="9918"/>
                  </a:lnTo>
                  <a:cubicBezTo>
                    <a:pt x="1036" y="10002"/>
                    <a:pt x="1108" y="10085"/>
                    <a:pt x="1203" y="10085"/>
                  </a:cubicBezTo>
                  <a:lnTo>
                    <a:pt x="7573" y="10085"/>
                  </a:lnTo>
                  <a:cubicBezTo>
                    <a:pt x="7656" y="10085"/>
                    <a:pt x="7728" y="10002"/>
                    <a:pt x="7728" y="9918"/>
                  </a:cubicBezTo>
                  <a:lnTo>
                    <a:pt x="7728" y="822"/>
                  </a:lnTo>
                  <a:lnTo>
                    <a:pt x="8121" y="822"/>
                  </a:lnTo>
                  <a:cubicBezTo>
                    <a:pt x="8299" y="822"/>
                    <a:pt x="8442" y="965"/>
                    <a:pt x="8442" y="1143"/>
                  </a:cubicBezTo>
                  <a:lnTo>
                    <a:pt x="8442" y="10395"/>
                  </a:lnTo>
                  <a:cubicBezTo>
                    <a:pt x="8442" y="10573"/>
                    <a:pt x="8299" y="10716"/>
                    <a:pt x="8121" y="10716"/>
                  </a:cubicBezTo>
                  <a:lnTo>
                    <a:pt x="667" y="10716"/>
                  </a:lnTo>
                  <a:cubicBezTo>
                    <a:pt x="489" y="10716"/>
                    <a:pt x="334" y="10573"/>
                    <a:pt x="334" y="10395"/>
                  </a:cubicBezTo>
                  <a:lnTo>
                    <a:pt x="334" y="8418"/>
                  </a:lnTo>
                  <a:cubicBezTo>
                    <a:pt x="334" y="8323"/>
                    <a:pt x="263" y="8251"/>
                    <a:pt x="167" y="8251"/>
                  </a:cubicBezTo>
                  <a:cubicBezTo>
                    <a:pt x="84" y="8251"/>
                    <a:pt x="12" y="8323"/>
                    <a:pt x="12" y="8418"/>
                  </a:cubicBezTo>
                  <a:lnTo>
                    <a:pt x="12" y="10395"/>
                  </a:lnTo>
                  <a:cubicBezTo>
                    <a:pt x="12" y="10752"/>
                    <a:pt x="298" y="11037"/>
                    <a:pt x="644" y="11037"/>
                  </a:cubicBezTo>
                  <a:lnTo>
                    <a:pt x="8109" y="11037"/>
                  </a:lnTo>
                  <a:cubicBezTo>
                    <a:pt x="8466" y="11037"/>
                    <a:pt x="8740" y="10752"/>
                    <a:pt x="8740" y="10395"/>
                  </a:cubicBezTo>
                  <a:lnTo>
                    <a:pt x="8740" y="1143"/>
                  </a:lnTo>
                  <a:cubicBezTo>
                    <a:pt x="8752" y="810"/>
                    <a:pt x="8454" y="512"/>
                    <a:pt x="8109" y="512"/>
                  </a:cubicBezTo>
                  <a:lnTo>
                    <a:pt x="7299" y="512"/>
                  </a:lnTo>
                  <a:cubicBezTo>
                    <a:pt x="7216" y="512"/>
                    <a:pt x="7144" y="584"/>
                    <a:pt x="7144" y="679"/>
                  </a:cubicBezTo>
                  <a:cubicBezTo>
                    <a:pt x="7144" y="762"/>
                    <a:pt x="7216" y="834"/>
                    <a:pt x="7299" y="834"/>
                  </a:cubicBezTo>
                  <a:lnTo>
                    <a:pt x="7406" y="834"/>
                  </a:lnTo>
                  <a:lnTo>
                    <a:pt x="7406" y="9764"/>
                  </a:lnTo>
                  <a:lnTo>
                    <a:pt x="1370" y="9764"/>
                  </a:lnTo>
                  <a:lnTo>
                    <a:pt x="1370" y="834"/>
                  </a:lnTo>
                  <a:lnTo>
                    <a:pt x="2037" y="834"/>
                  </a:lnTo>
                  <a:lnTo>
                    <a:pt x="2037" y="1215"/>
                  </a:lnTo>
                  <a:cubicBezTo>
                    <a:pt x="2037" y="1489"/>
                    <a:pt x="2263" y="1715"/>
                    <a:pt x="2537" y="1715"/>
                  </a:cubicBezTo>
                  <a:lnTo>
                    <a:pt x="3299" y="1715"/>
                  </a:lnTo>
                  <a:cubicBezTo>
                    <a:pt x="3370" y="2132"/>
                    <a:pt x="3751" y="2465"/>
                    <a:pt x="4192" y="2465"/>
                  </a:cubicBezTo>
                  <a:lnTo>
                    <a:pt x="4549" y="2465"/>
                  </a:lnTo>
                  <a:cubicBezTo>
                    <a:pt x="5001" y="2465"/>
                    <a:pt x="5370" y="2132"/>
                    <a:pt x="5442" y="1715"/>
                  </a:cubicBezTo>
                  <a:lnTo>
                    <a:pt x="6204" y="1715"/>
                  </a:lnTo>
                  <a:cubicBezTo>
                    <a:pt x="6489" y="1715"/>
                    <a:pt x="6704" y="1489"/>
                    <a:pt x="6704" y="1215"/>
                  </a:cubicBezTo>
                  <a:lnTo>
                    <a:pt x="6704" y="512"/>
                  </a:lnTo>
                  <a:cubicBezTo>
                    <a:pt x="6704" y="227"/>
                    <a:pt x="6489"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799;p47">
              <a:extLst>
                <a:ext uri="{FF2B5EF4-FFF2-40B4-BE49-F238E27FC236}">
                  <a16:creationId xmlns:a16="http://schemas.microsoft.com/office/drawing/2014/main" id="{7F0E8660-1B51-0967-EFDB-45910EDBE2BC}"/>
                </a:ext>
              </a:extLst>
            </p:cNvPr>
            <p:cNvSpPr/>
            <p:nvPr/>
          </p:nvSpPr>
          <p:spPr>
            <a:xfrm>
              <a:off x="8078692" y="3438653"/>
              <a:ext cx="142264" cy="100216"/>
            </a:xfrm>
            <a:custGeom>
              <a:avLst/>
              <a:gdLst/>
              <a:ahLst/>
              <a:cxnLst/>
              <a:rect l="l" t="t" r="r" b="b"/>
              <a:pathLst>
                <a:path w="4466" h="3146" extrusionOk="0">
                  <a:moveTo>
                    <a:pt x="2742" y="1"/>
                  </a:moveTo>
                  <a:cubicBezTo>
                    <a:pt x="2676" y="1"/>
                    <a:pt x="2609" y="43"/>
                    <a:pt x="2584" y="123"/>
                  </a:cubicBezTo>
                  <a:lnTo>
                    <a:pt x="1989" y="2433"/>
                  </a:lnTo>
                  <a:lnTo>
                    <a:pt x="1429" y="778"/>
                  </a:lnTo>
                  <a:cubicBezTo>
                    <a:pt x="1403" y="705"/>
                    <a:pt x="1335" y="665"/>
                    <a:pt x="1268" y="665"/>
                  </a:cubicBezTo>
                  <a:cubicBezTo>
                    <a:pt x="1216" y="665"/>
                    <a:pt x="1163" y="690"/>
                    <a:pt x="1132" y="742"/>
                  </a:cubicBezTo>
                  <a:lnTo>
                    <a:pt x="656" y="1600"/>
                  </a:lnTo>
                  <a:lnTo>
                    <a:pt x="155" y="1600"/>
                  </a:lnTo>
                  <a:cubicBezTo>
                    <a:pt x="72" y="1600"/>
                    <a:pt x="1" y="1671"/>
                    <a:pt x="1" y="1754"/>
                  </a:cubicBezTo>
                  <a:cubicBezTo>
                    <a:pt x="1" y="1850"/>
                    <a:pt x="72" y="1921"/>
                    <a:pt x="155" y="1921"/>
                  </a:cubicBezTo>
                  <a:lnTo>
                    <a:pt x="739" y="1921"/>
                  </a:lnTo>
                  <a:cubicBezTo>
                    <a:pt x="798" y="1921"/>
                    <a:pt x="846" y="1897"/>
                    <a:pt x="894" y="1838"/>
                  </a:cubicBezTo>
                  <a:lnTo>
                    <a:pt x="1227" y="1219"/>
                  </a:lnTo>
                  <a:lnTo>
                    <a:pt x="1858" y="3040"/>
                  </a:lnTo>
                  <a:cubicBezTo>
                    <a:pt x="1887" y="3110"/>
                    <a:pt x="1951" y="3146"/>
                    <a:pt x="2013" y="3146"/>
                  </a:cubicBezTo>
                  <a:cubicBezTo>
                    <a:pt x="2079" y="3146"/>
                    <a:pt x="2143" y="3107"/>
                    <a:pt x="2168" y="3028"/>
                  </a:cubicBezTo>
                  <a:lnTo>
                    <a:pt x="2763" y="683"/>
                  </a:lnTo>
                  <a:lnTo>
                    <a:pt x="3168" y="1802"/>
                  </a:lnTo>
                  <a:cubicBezTo>
                    <a:pt x="3192" y="1861"/>
                    <a:pt x="3251" y="1909"/>
                    <a:pt x="3311" y="1909"/>
                  </a:cubicBezTo>
                  <a:lnTo>
                    <a:pt x="4287" y="1909"/>
                  </a:lnTo>
                  <a:cubicBezTo>
                    <a:pt x="4370" y="1909"/>
                    <a:pt x="4442" y="1838"/>
                    <a:pt x="4442" y="1742"/>
                  </a:cubicBezTo>
                  <a:cubicBezTo>
                    <a:pt x="4466" y="1671"/>
                    <a:pt x="4382" y="1600"/>
                    <a:pt x="4299" y="1600"/>
                  </a:cubicBezTo>
                  <a:lnTo>
                    <a:pt x="3454" y="1600"/>
                  </a:lnTo>
                  <a:lnTo>
                    <a:pt x="2894" y="111"/>
                  </a:lnTo>
                  <a:cubicBezTo>
                    <a:pt x="2865" y="37"/>
                    <a:pt x="2804" y="1"/>
                    <a:pt x="2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800;p47">
              <a:extLst>
                <a:ext uri="{FF2B5EF4-FFF2-40B4-BE49-F238E27FC236}">
                  <a16:creationId xmlns:a16="http://schemas.microsoft.com/office/drawing/2014/main" id="{ECE27D4E-1510-69EC-695E-ADCD2DDE7910}"/>
                </a:ext>
              </a:extLst>
            </p:cNvPr>
            <p:cNvSpPr/>
            <p:nvPr/>
          </p:nvSpPr>
          <p:spPr>
            <a:xfrm>
              <a:off x="8079074" y="3574928"/>
              <a:ext cx="141882" cy="10257"/>
            </a:xfrm>
            <a:custGeom>
              <a:avLst/>
              <a:gdLst/>
              <a:ahLst/>
              <a:cxnLst/>
              <a:rect l="l" t="t" r="r" b="b"/>
              <a:pathLst>
                <a:path w="4454" h="322" extrusionOk="0">
                  <a:moveTo>
                    <a:pt x="167" y="0"/>
                  </a:moveTo>
                  <a:cubicBezTo>
                    <a:pt x="72" y="0"/>
                    <a:pt x="1" y="72"/>
                    <a:pt x="1" y="155"/>
                  </a:cubicBezTo>
                  <a:cubicBezTo>
                    <a:pt x="1" y="250"/>
                    <a:pt x="72" y="322"/>
                    <a:pt x="167" y="322"/>
                  </a:cubicBezTo>
                  <a:lnTo>
                    <a:pt x="4287" y="322"/>
                  </a:lnTo>
                  <a:cubicBezTo>
                    <a:pt x="4370" y="322"/>
                    <a:pt x="4454" y="250"/>
                    <a:pt x="4454" y="155"/>
                  </a:cubicBezTo>
                  <a:cubicBezTo>
                    <a:pt x="4454" y="72"/>
                    <a:pt x="4370" y="0"/>
                    <a:pt x="4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801;p47">
              <a:extLst>
                <a:ext uri="{FF2B5EF4-FFF2-40B4-BE49-F238E27FC236}">
                  <a16:creationId xmlns:a16="http://schemas.microsoft.com/office/drawing/2014/main" id="{89B80E86-C5D0-23E0-B49E-15EEBA0D186B}"/>
                </a:ext>
              </a:extLst>
            </p:cNvPr>
            <p:cNvSpPr/>
            <p:nvPr/>
          </p:nvSpPr>
          <p:spPr>
            <a:xfrm>
              <a:off x="8079074" y="3619685"/>
              <a:ext cx="141882" cy="10640"/>
            </a:xfrm>
            <a:custGeom>
              <a:avLst/>
              <a:gdLst/>
              <a:ahLst/>
              <a:cxnLst/>
              <a:rect l="l" t="t" r="r" b="b"/>
              <a:pathLst>
                <a:path w="4454" h="334" extrusionOk="0">
                  <a:moveTo>
                    <a:pt x="167" y="0"/>
                  </a:moveTo>
                  <a:cubicBezTo>
                    <a:pt x="72" y="0"/>
                    <a:pt x="1" y="84"/>
                    <a:pt x="1" y="167"/>
                  </a:cubicBezTo>
                  <a:cubicBezTo>
                    <a:pt x="1" y="262"/>
                    <a:pt x="72" y="334"/>
                    <a:pt x="167" y="334"/>
                  </a:cubicBezTo>
                  <a:lnTo>
                    <a:pt x="4287" y="334"/>
                  </a:lnTo>
                  <a:cubicBezTo>
                    <a:pt x="4370" y="334"/>
                    <a:pt x="4454" y="262"/>
                    <a:pt x="4454" y="167"/>
                  </a:cubicBezTo>
                  <a:cubicBezTo>
                    <a:pt x="4454" y="84"/>
                    <a:pt x="4370" y="0"/>
                    <a:pt x="4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8"/>
          <p:cNvSpPr txBox="1">
            <a:spLocks noGrp="1"/>
          </p:cNvSpPr>
          <p:nvPr>
            <p:ph type="subTitle" idx="2"/>
          </p:nvPr>
        </p:nvSpPr>
        <p:spPr>
          <a:xfrm>
            <a:off x="1338890" y="1474184"/>
            <a:ext cx="4269429" cy="387300"/>
          </a:xfrm>
          <a:prstGeom prst="rect">
            <a:avLst/>
          </a:prstGeom>
        </p:spPr>
        <p:txBody>
          <a:bodyPr spcFirstLastPara="1" wrap="square" lIns="91425" tIns="91425" rIns="91425" bIns="91425" anchor="b" anchorCtr="0">
            <a:noAutofit/>
          </a:bodyPr>
          <a:lstStyle/>
          <a:p>
            <a:pPr marL="0" indent="0"/>
            <a:r>
              <a:rPr lang="el-GR" b="1" dirty="0"/>
              <a:t>Άμεση κατανόηση του ΗΜΓ</a:t>
            </a:r>
            <a:endParaRPr b="1" dirty="0"/>
          </a:p>
        </p:txBody>
      </p:sp>
      <p:sp>
        <p:nvSpPr>
          <p:cNvPr id="811" name="Google Shape;811;p48"/>
          <p:cNvSpPr txBox="1">
            <a:spLocks noGrp="1"/>
          </p:cNvSpPr>
          <p:nvPr>
            <p:ph type="ctrTitle"/>
          </p:nvPr>
        </p:nvSpPr>
        <p:spPr>
          <a:xfrm>
            <a:off x="342465" y="348765"/>
            <a:ext cx="8430750" cy="620100"/>
          </a:xfrm>
          <a:prstGeom prst="rect">
            <a:avLst/>
          </a:prstGeom>
        </p:spPr>
        <p:txBody>
          <a:bodyPr spcFirstLastPara="1" wrap="square" lIns="91425" tIns="91425" rIns="91425" bIns="91425" anchor="t" anchorCtr="0">
            <a:noAutofit/>
          </a:bodyPr>
          <a:lstStyle/>
          <a:p>
            <a:r>
              <a:rPr lang="el-GR" dirty="0"/>
              <a:t>Πλεονεκτήματα και χαρακτηριστικά εΗΜΓ</a:t>
            </a:r>
            <a:endParaRPr dirty="0"/>
          </a:p>
        </p:txBody>
      </p:sp>
      <p:sp>
        <p:nvSpPr>
          <p:cNvPr id="813" name="Google Shape;813;p48"/>
          <p:cNvSpPr txBox="1">
            <a:spLocks noGrp="1"/>
          </p:cNvSpPr>
          <p:nvPr>
            <p:ph type="subTitle" idx="4"/>
          </p:nvPr>
        </p:nvSpPr>
        <p:spPr>
          <a:xfrm>
            <a:off x="1852506" y="2452090"/>
            <a:ext cx="3759900" cy="387300"/>
          </a:xfrm>
          <a:prstGeom prst="rect">
            <a:avLst/>
          </a:prstGeom>
        </p:spPr>
        <p:txBody>
          <a:bodyPr spcFirstLastPara="1" wrap="square" lIns="91425" tIns="91425" rIns="91425" bIns="91425" anchor="b" anchorCtr="0">
            <a:noAutofit/>
          </a:bodyPr>
          <a:lstStyle/>
          <a:p>
            <a:pPr marL="0" indent="0"/>
            <a:r>
              <a:rPr lang="el-GR" b="1" dirty="0"/>
              <a:t>Δεδομένα απόδοσης του μυός</a:t>
            </a:r>
            <a:endParaRPr b="1" dirty="0"/>
          </a:p>
        </p:txBody>
      </p:sp>
      <p:sp>
        <p:nvSpPr>
          <p:cNvPr id="815" name="Google Shape;815;p48"/>
          <p:cNvSpPr txBox="1">
            <a:spLocks noGrp="1"/>
          </p:cNvSpPr>
          <p:nvPr>
            <p:ph type="subTitle" idx="6"/>
          </p:nvPr>
        </p:nvSpPr>
        <p:spPr>
          <a:xfrm>
            <a:off x="2436958" y="3489889"/>
            <a:ext cx="3759900" cy="387300"/>
          </a:xfrm>
          <a:prstGeom prst="rect">
            <a:avLst/>
          </a:prstGeom>
        </p:spPr>
        <p:txBody>
          <a:bodyPr spcFirstLastPara="1" wrap="square" lIns="91425" tIns="91425" rIns="91425" bIns="91425" anchor="b" anchorCtr="0">
            <a:noAutofit/>
          </a:bodyPr>
          <a:lstStyle/>
          <a:p>
            <a:pPr marL="139700" indent="0"/>
            <a:r>
              <a:rPr lang="el-GR" b="1" dirty="0"/>
              <a:t>Άνεση και αξιοπιστία</a:t>
            </a:r>
            <a:endParaRPr lang="en-US" dirty="0"/>
          </a:p>
        </p:txBody>
      </p:sp>
      <p:grpSp>
        <p:nvGrpSpPr>
          <p:cNvPr id="816" name="Google Shape;816;p48"/>
          <p:cNvGrpSpPr/>
          <p:nvPr/>
        </p:nvGrpSpPr>
        <p:grpSpPr>
          <a:xfrm>
            <a:off x="443847" y="1271888"/>
            <a:ext cx="774000" cy="774000"/>
            <a:chOff x="2343188" y="1540525"/>
            <a:chExt cx="774000" cy="774000"/>
          </a:xfrm>
        </p:grpSpPr>
        <p:sp>
          <p:nvSpPr>
            <p:cNvPr id="817" name="Google Shape;817;p48"/>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818" name="Google Shape;818;p48"/>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819" name="Google Shape;819;p48"/>
          <p:cNvGrpSpPr/>
          <p:nvPr/>
        </p:nvGrpSpPr>
        <p:grpSpPr>
          <a:xfrm>
            <a:off x="957462" y="2249798"/>
            <a:ext cx="774000" cy="774000"/>
            <a:chOff x="2343188" y="1540525"/>
            <a:chExt cx="774000" cy="774000"/>
          </a:xfrm>
        </p:grpSpPr>
        <p:sp>
          <p:nvSpPr>
            <p:cNvPr id="820" name="Google Shape;820;p48"/>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821" name="Google Shape;821;p48"/>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822" name="Google Shape;822;p48"/>
          <p:cNvGrpSpPr/>
          <p:nvPr/>
        </p:nvGrpSpPr>
        <p:grpSpPr>
          <a:xfrm>
            <a:off x="1654474" y="3287601"/>
            <a:ext cx="774000" cy="774000"/>
            <a:chOff x="2343188" y="1540525"/>
            <a:chExt cx="774000" cy="774000"/>
          </a:xfrm>
        </p:grpSpPr>
        <p:sp>
          <p:nvSpPr>
            <p:cNvPr id="823" name="Google Shape;823;p48"/>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824" name="Google Shape;824;p48"/>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sp>
        <p:nvSpPr>
          <p:cNvPr id="825" name="Google Shape;825;p48"/>
          <p:cNvSpPr/>
          <p:nvPr/>
        </p:nvSpPr>
        <p:spPr>
          <a:xfrm>
            <a:off x="704237" y="1466254"/>
            <a:ext cx="253225" cy="385810"/>
          </a:xfrm>
          <a:custGeom>
            <a:avLst/>
            <a:gdLst/>
            <a:ahLst/>
            <a:cxnLst/>
            <a:rect l="l" t="t" r="r" b="b"/>
            <a:pathLst>
              <a:path w="8245" h="12562" extrusionOk="0">
                <a:moveTo>
                  <a:pt x="6406" y="1232"/>
                </a:moveTo>
                <a:lnTo>
                  <a:pt x="6406" y="1232"/>
                </a:lnTo>
                <a:cubicBezTo>
                  <a:pt x="7299" y="1981"/>
                  <a:pt x="7870" y="3176"/>
                  <a:pt x="7870" y="4515"/>
                </a:cubicBezTo>
                <a:cubicBezTo>
                  <a:pt x="7870" y="6138"/>
                  <a:pt x="7120" y="7262"/>
                  <a:pt x="6335" y="8208"/>
                </a:cubicBezTo>
                <a:cubicBezTo>
                  <a:pt x="6906" y="7280"/>
                  <a:pt x="7459" y="6138"/>
                  <a:pt x="7459" y="4515"/>
                </a:cubicBezTo>
                <a:cubicBezTo>
                  <a:pt x="7459" y="3319"/>
                  <a:pt x="7102" y="2195"/>
                  <a:pt x="6496" y="1339"/>
                </a:cubicBezTo>
                <a:cubicBezTo>
                  <a:pt x="6460" y="1303"/>
                  <a:pt x="6442" y="1267"/>
                  <a:pt x="6406" y="1232"/>
                </a:cubicBezTo>
                <a:close/>
                <a:moveTo>
                  <a:pt x="5782" y="1071"/>
                </a:moveTo>
                <a:lnTo>
                  <a:pt x="5782" y="1071"/>
                </a:lnTo>
                <a:cubicBezTo>
                  <a:pt x="6567" y="1820"/>
                  <a:pt x="7084" y="3087"/>
                  <a:pt x="7084" y="4515"/>
                </a:cubicBezTo>
                <a:cubicBezTo>
                  <a:pt x="7084" y="6210"/>
                  <a:pt x="6478" y="7334"/>
                  <a:pt x="5853" y="8279"/>
                </a:cubicBezTo>
                <a:cubicBezTo>
                  <a:pt x="6282" y="7334"/>
                  <a:pt x="6656" y="6192"/>
                  <a:pt x="6656" y="4515"/>
                </a:cubicBezTo>
                <a:cubicBezTo>
                  <a:pt x="6656" y="3319"/>
                  <a:pt x="6406" y="2195"/>
                  <a:pt x="5943" y="1356"/>
                </a:cubicBezTo>
                <a:cubicBezTo>
                  <a:pt x="5889" y="1267"/>
                  <a:pt x="5836" y="1160"/>
                  <a:pt x="5782" y="1071"/>
                </a:cubicBezTo>
                <a:close/>
                <a:moveTo>
                  <a:pt x="2606" y="946"/>
                </a:moveTo>
                <a:cubicBezTo>
                  <a:pt x="2535" y="1071"/>
                  <a:pt x="2445" y="1214"/>
                  <a:pt x="2374" y="1374"/>
                </a:cubicBezTo>
                <a:cubicBezTo>
                  <a:pt x="1981" y="2213"/>
                  <a:pt x="1767" y="3319"/>
                  <a:pt x="1767" y="4515"/>
                </a:cubicBezTo>
                <a:cubicBezTo>
                  <a:pt x="1767" y="6442"/>
                  <a:pt x="2231" y="7655"/>
                  <a:pt x="2660" y="8708"/>
                </a:cubicBezTo>
                <a:cubicBezTo>
                  <a:pt x="1946" y="7655"/>
                  <a:pt x="1161" y="6459"/>
                  <a:pt x="1161" y="4515"/>
                </a:cubicBezTo>
                <a:cubicBezTo>
                  <a:pt x="1161" y="4122"/>
                  <a:pt x="1196" y="3730"/>
                  <a:pt x="1268" y="3373"/>
                </a:cubicBezTo>
                <a:cubicBezTo>
                  <a:pt x="1286" y="3266"/>
                  <a:pt x="1232" y="3176"/>
                  <a:pt x="1125" y="3159"/>
                </a:cubicBezTo>
                <a:cubicBezTo>
                  <a:pt x="1106" y="3152"/>
                  <a:pt x="1088" y="3149"/>
                  <a:pt x="1070" y="3149"/>
                </a:cubicBezTo>
                <a:cubicBezTo>
                  <a:pt x="989" y="3149"/>
                  <a:pt x="926" y="3213"/>
                  <a:pt x="911" y="3301"/>
                </a:cubicBezTo>
                <a:cubicBezTo>
                  <a:pt x="822" y="3694"/>
                  <a:pt x="786" y="4086"/>
                  <a:pt x="786" y="4515"/>
                </a:cubicBezTo>
                <a:cubicBezTo>
                  <a:pt x="786" y="6085"/>
                  <a:pt x="1286" y="7209"/>
                  <a:pt x="1839" y="8137"/>
                </a:cubicBezTo>
                <a:cubicBezTo>
                  <a:pt x="1072" y="7209"/>
                  <a:pt x="376" y="6103"/>
                  <a:pt x="376" y="4515"/>
                </a:cubicBezTo>
                <a:cubicBezTo>
                  <a:pt x="376" y="3176"/>
                  <a:pt x="947" y="1981"/>
                  <a:pt x="1821" y="1232"/>
                </a:cubicBezTo>
                <a:lnTo>
                  <a:pt x="1821" y="1232"/>
                </a:lnTo>
                <a:cubicBezTo>
                  <a:pt x="1535" y="1588"/>
                  <a:pt x="1303" y="2017"/>
                  <a:pt x="1125" y="2498"/>
                </a:cubicBezTo>
                <a:cubicBezTo>
                  <a:pt x="1107" y="2588"/>
                  <a:pt x="1143" y="2695"/>
                  <a:pt x="1250" y="2730"/>
                </a:cubicBezTo>
                <a:cubicBezTo>
                  <a:pt x="1269" y="2738"/>
                  <a:pt x="1289" y="2742"/>
                  <a:pt x="1309" y="2742"/>
                </a:cubicBezTo>
                <a:cubicBezTo>
                  <a:pt x="1382" y="2742"/>
                  <a:pt x="1454" y="2693"/>
                  <a:pt x="1482" y="2623"/>
                </a:cubicBezTo>
                <a:cubicBezTo>
                  <a:pt x="1732" y="1945"/>
                  <a:pt x="2106" y="1374"/>
                  <a:pt x="2570" y="982"/>
                </a:cubicBezTo>
                <a:cubicBezTo>
                  <a:pt x="2588" y="964"/>
                  <a:pt x="2588" y="946"/>
                  <a:pt x="2606" y="946"/>
                </a:cubicBezTo>
                <a:close/>
                <a:moveTo>
                  <a:pt x="4872" y="625"/>
                </a:moveTo>
                <a:cubicBezTo>
                  <a:pt x="5140" y="821"/>
                  <a:pt x="5407" y="1125"/>
                  <a:pt x="5621" y="1535"/>
                </a:cubicBezTo>
                <a:cubicBezTo>
                  <a:pt x="6050" y="2320"/>
                  <a:pt x="6299" y="3373"/>
                  <a:pt x="6299" y="4515"/>
                </a:cubicBezTo>
                <a:cubicBezTo>
                  <a:pt x="6299" y="6477"/>
                  <a:pt x="5728" y="7691"/>
                  <a:pt x="5247" y="8743"/>
                </a:cubicBezTo>
                <a:cubicBezTo>
                  <a:pt x="5229" y="8761"/>
                  <a:pt x="5229" y="8797"/>
                  <a:pt x="5211" y="8815"/>
                </a:cubicBezTo>
                <a:cubicBezTo>
                  <a:pt x="5425" y="7744"/>
                  <a:pt x="5675" y="6513"/>
                  <a:pt x="5675" y="4515"/>
                </a:cubicBezTo>
                <a:cubicBezTo>
                  <a:pt x="5675" y="3337"/>
                  <a:pt x="5514" y="2213"/>
                  <a:pt x="5229" y="1392"/>
                </a:cubicBezTo>
                <a:cubicBezTo>
                  <a:pt x="5122" y="1089"/>
                  <a:pt x="4997" y="821"/>
                  <a:pt x="4872" y="625"/>
                </a:cubicBezTo>
                <a:close/>
                <a:moveTo>
                  <a:pt x="3819" y="375"/>
                </a:moveTo>
                <a:cubicBezTo>
                  <a:pt x="3873" y="429"/>
                  <a:pt x="4016" y="678"/>
                  <a:pt x="4158" y="1624"/>
                </a:cubicBezTo>
                <a:cubicBezTo>
                  <a:pt x="4265" y="2409"/>
                  <a:pt x="4337" y="3444"/>
                  <a:pt x="4337" y="4515"/>
                </a:cubicBezTo>
                <a:cubicBezTo>
                  <a:pt x="4337" y="6174"/>
                  <a:pt x="4248" y="7334"/>
                  <a:pt x="4158" y="8226"/>
                </a:cubicBezTo>
                <a:cubicBezTo>
                  <a:pt x="4140" y="8333"/>
                  <a:pt x="4212" y="8422"/>
                  <a:pt x="4319" y="8422"/>
                </a:cubicBezTo>
                <a:lnTo>
                  <a:pt x="4337" y="8422"/>
                </a:lnTo>
                <a:cubicBezTo>
                  <a:pt x="4426" y="8422"/>
                  <a:pt x="4515" y="8351"/>
                  <a:pt x="4515" y="8262"/>
                </a:cubicBezTo>
                <a:cubicBezTo>
                  <a:pt x="4604" y="7352"/>
                  <a:pt x="4694" y="6192"/>
                  <a:pt x="4694" y="4515"/>
                </a:cubicBezTo>
                <a:cubicBezTo>
                  <a:pt x="4694" y="3337"/>
                  <a:pt x="4622" y="2249"/>
                  <a:pt x="4497" y="1410"/>
                </a:cubicBezTo>
                <a:cubicBezTo>
                  <a:pt x="4444" y="1017"/>
                  <a:pt x="4372" y="714"/>
                  <a:pt x="4283" y="500"/>
                </a:cubicBezTo>
                <a:lnTo>
                  <a:pt x="4283" y="500"/>
                </a:lnTo>
                <a:cubicBezTo>
                  <a:pt x="4497" y="678"/>
                  <a:pt x="4711" y="1017"/>
                  <a:pt x="4872" y="1499"/>
                </a:cubicBezTo>
                <a:cubicBezTo>
                  <a:pt x="5157" y="2302"/>
                  <a:pt x="5318" y="3373"/>
                  <a:pt x="5318" y="4515"/>
                </a:cubicBezTo>
                <a:cubicBezTo>
                  <a:pt x="5318" y="6513"/>
                  <a:pt x="5068" y="7708"/>
                  <a:pt x="4836" y="8779"/>
                </a:cubicBezTo>
                <a:cubicBezTo>
                  <a:pt x="4676" y="9600"/>
                  <a:pt x="4533" y="10313"/>
                  <a:pt x="4533" y="11188"/>
                </a:cubicBezTo>
                <a:lnTo>
                  <a:pt x="4533" y="11241"/>
                </a:lnTo>
                <a:lnTo>
                  <a:pt x="3712" y="11366"/>
                </a:lnTo>
                <a:lnTo>
                  <a:pt x="3712" y="11223"/>
                </a:lnTo>
                <a:cubicBezTo>
                  <a:pt x="3712" y="10313"/>
                  <a:pt x="3409" y="9600"/>
                  <a:pt x="3070" y="8761"/>
                </a:cubicBezTo>
                <a:cubicBezTo>
                  <a:pt x="2642" y="7691"/>
                  <a:pt x="2142" y="6495"/>
                  <a:pt x="2142" y="4515"/>
                </a:cubicBezTo>
                <a:cubicBezTo>
                  <a:pt x="2142" y="2891"/>
                  <a:pt x="2570" y="1464"/>
                  <a:pt x="3177" y="786"/>
                </a:cubicBezTo>
                <a:lnTo>
                  <a:pt x="3177" y="786"/>
                </a:lnTo>
                <a:cubicBezTo>
                  <a:pt x="3123" y="964"/>
                  <a:pt x="3070" y="1178"/>
                  <a:pt x="3016" y="1410"/>
                </a:cubicBezTo>
                <a:cubicBezTo>
                  <a:pt x="2856" y="2231"/>
                  <a:pt x="2749" y="3337"/>
                  <a:pt x="2749" y="4515"/>
                </a:cubicBezTo>
                <a:cubicBezTo>
                  <a:pt x="2749" y="4782"/>
                  <a:pt x="2767" y="5050"/>
                  <a:pt x="2767" y="5300"/>
                </a:cubicBezTo>
                <a:cubicBezTo>
                  <a:pt x="2767" y="5407"/>
                  <a:pt x="2856" y="5478"/>
                  <a:pt x="2945" y="5478"/>
                </a:cubicBezTo>
                <a:cubicBezTo>
                  <a:pt x="3052" y="5478"/>
                  <a:pt x="3141" y="5389"/>
                  <a:pt x="3141" y="5282"/>
                </a:cubicBezTo>
                <a:cubicBezTo>
                  <a:pt x="3123" y="5032"/>
                  <a:pt x="3123" y="4764"/>
                  <a:pt x="3123" y="4515"/>
                </a:cubicBezTo>
                <a:cubicBezTo>
                  <a:pt x="3123" y="3355"/>
                  <a:pt x="3213" y="2284"/>
                  <a:pt x="3373" y="1481"/>
                </a:cubicBezTo>
                <a:cubicBezTo>
                  <a:pt x="3569" y="589"/>
                  <a:pt x="3766" y="411"/>
                  <a:pt x="3819" y="375"/>
                </a:cubicBezTo>
                <a:close/>
                <a:moveTo>
                  <a:pt x="4123" y="0"/>
                </a:moveTo>
                <a:cubicBezTo>
                  <a:pt x="1857" y="0"/>
                  <a:pt x="1" y="2017"/>
                  <a:pt x="1" y="4515"/>
                </a:cubicBezTo>
                <a:cubicBezTo>
                  <a:pt x="1" y="5442"/>
                  <a:pt x="215" y="6299"/>
                  <a:pt x="679" y="7120"/>
                </a:cubicBezTo>
                <a:cubicBezTo>
                  <a:pt x="1072" y="7833"/>
                  <a:pt x="1607" y="8422"/>
                  <a:pt x="2071" y="8957"/>
                </a:cubicBezTo>
                <a:cubicBezTo>
                  <a:pt x="2749" y="9743"/>
                  <a:pt x="3338" y="10421"/>
                  <a:pt x="3338" y="11223"/>
                </a:cubicBezTo>
                <a:lnTo>
                  <a:pt x="3338" y="12383"/>
                </a:lnTo>
                <a:cubicBezTo>
                  <a:pt x="3338" y="12472"/>
                  <a:pt x="3427" y="12562"/>
                  <a:pt x="3534" y="12562"/>
                </a:cubicBezTo>
                <a:cubicBezTo>
                  <a:pt x="3623" y="12562"/>
                  <a:pt x="3712" y="12472"/>
                  <a:pt x="3712" y="12383"/>
                </a:cubicBezTo>
                <a:lnTo>
                  <a:pt x="3712" y="11741"/>
                </a:lnTo>
                <a:lnTo>
                  <a:pt x="4533" y="11616"/>
                </a:lnTo>
                <a:lnTo>
                  <a:pt x="4533" y="12383"/>
                </a:lnTo>
                <a:cubicBezTo>
                  <a:pt x="4533" y="12472"/>
                  <a:pt x="4604" y="12562"/>
                  <a:pt x="4711" y="12562"/>
                </a:cubicBezTo>
                <a:cubicBezTo>
                  <a:pt x="4818" y="12562"/>
                  <a:pt x="4890" y="12472"/>
                  <a:pt x="4890" y="12383"/>
                </a:cubicBezTo>
                <a:lnTo>
                  <a:pt x="4890" y="11241"/>
                </a:lnTo>
                <a:cubicBezTo>
                  <a:pt x="4890" y="10456"/>
                  <a:pt x="5479" y="9760"/>
                  <a:pt x="6175" y="8975"/>
                </a:cubicBezTo>
                <a:cubicBezTo>
                  <a:pt x="6638" y="8440"/>
                  <a:pt x="7156" y="7833"/>
                  <a:pt x="7548" y="7120"/>
                </a:cubicBezTo>
                <a:cubicBezTo>
                  <a:pt x="8012" y="6299"/>
                  <a:pt x="8244" y="5442"/>
                  <a:pt x="8244" y="4515"/>
                </a:cubicBezTo>
                <a:cubicBezTo>
                  <a:pt x="8244" y="2017"/>
                  <a:pt x="6389" y="0"/>
                  <a:pt x="4123" y="0"/>
                </a:cubicBezTo>
                <a:close/>
              </a:path>
            </a:pathLst>
          </a:custGeom>
          <a:solidFill>
            <a:schemeClr val="dk2"/>
          </a:solidFill>
          <a:ln>
            <a:noFill/>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826" name="Google Shape;826;p48"/>
          <p:cNvSpPr/>
          <p:nvPr/>
        </p:nvSpPr>
        <p:spPr>
          <a:xfrm>
            <a:off x="1220880" y="2443892"/>
            <a:ext cx="247174" cy="385810"/>
          </a:xfrm>
          <a:custGeom>
            <a:avLst/>
            <a:gdLst/>
            <a:ahLst/>
            <a:cxnLst/>
            <a:rect l="l" t="t" r="r" b="b"/>
            <a:pathLst>
              <a:path w="8048" h="12562" extrusionOk="0">
                <a:moveTo>
                  <a:pt x="1160" y="393"/>
                </a:moveTo>
                <a:lnTo>
                  <a:pt x="1160" y="393"/>
                </a:lnTo>
                <a:cubicBezTo>
                  <a:pt x="2623" y="571"/>
                  <a:pt x="3747" y="1820"/>
                  <a:pt x="3747" y="3319"/>
                </a:cubicBezTo>
                <a:lnTo>
                  <a:pt x="3747" y="5924"/>
                </a:lnTo>
                <a:lnTo>
                  <a:pt x="3319" y="5032"/>
                </a:lnTo>
                <a:lnTo>
                  <a:pt x="3319" y="3533"/>
                </a:lnTo>
                <a:cubicBezTo>
                  <a:pt x="3319" y="2837"/>
                  <a:pt x="3123" y="2177"/>
                  <a:pt x="2712" y="1606"/>
                </a:cubicBezTo>
                <a:cubicBezTo>
                  <a:pt x="2338" y="1053"/>
                  <a:pt x="1802" y="642"/>
                  <a:pt x="1178" y="410"/>
                </a:cubicBezTo>
                <a:lnTo>
                  <a:pt x="1160" y="393"/>
                </a:lnTo>
                <a:close/>
                <a:moveTo>
                  <a:pt x="2641" y="571"/>
                </a:moveTo>
                <a:cubicBezTo>
                  <a:pt x="3747" y="999"/>
                  <a:pt x="4532" y="2070"/>
                  <a:pt x="4532" y="3319"/>
                </a:cubicBezTo>
                <a:lnTo>
                  <a:pt x="4532" y="7601"/>
                </a:lnTo>
                <a:lnTo>
                  <a:pt x="4104" y="6709"/>
                </a:lnTo>
                <a:lnTo>
                  <a:pt x="4104" y="3319"/>
                </a:lnTo>
                <a:cubicBezTo>
                  <a:pt x="4104" y="2177"/>
                  <a:pt x="3533" y="1160"/>
                  <a:pt x="2641" y="571"/>
                </a:cubicBezTo>
                <a:close/>
                <a:moveTo>
                  <a:pt x="750" y="357"/>
                </a:moveTo>
                <a:lnTo>
                  <a:pt x="2070" y="3194"/>
                </a:lnTo>
                <a:cubicBezTo>
                  <a:pt x="2106" y="3265"/>
                  <a:pt x="2159" y="3301"/>
                  <a:pt x="2231" y="3301"/>
                </a:cubicBezTo>
                <a:cubicBezTo>
                  <a:pt x="2266" y="3301"/>
                  <a:pt x="2284" y="3301"/>
                  <a:pt x="2320" y="3283"/>
                </a:cubicBezTo>
                <a:cubicBezTo>
                  <a:pt x="2409" y="3247"/>
                  <a:pt x="2445" y="3140"/>
                  <a:pt x="2409" y="3051"/>
                </a:cubicBezTo>
                <a:lnTo>
                  <a:pt x="1410" y="928"/>
                </a:lnTo>
                <a:lnTo>
                  <a:pt x="1410" y="928"/>
                </a:lnTo>
                <a:cubicBezTo>
                  <a:pt x="1802" y="1142"/>
                  <a:pt x="2159" y="1445"/>
                  <a:pt x="2409" y="1820"/>
                </a:cubicBezTo>
                <a:cubicBezTo>
                  <a:pt x="2766" y="2320"/>
                  <a:pt x="2962" y="2908"/>
                  <a:pt x="2962" y="3533"/>
                </a:cubicBezTo>
                <a:lnTo>
                  <a:pt x="2962" y="4229"/>
                </a:lnTo>
                <a:lnTo>
                  <a:pt x="2730" y="3747"/>
                </a:lnTo>
                <a:cubicBezTo>
                  <a:pt x="2690" y="3681"/>
                  <a:pt x="2621" y="3644"/>
                  <a:pt x="2552" y="3644"/>
                </a:cubicBezTo>
                <a:cubicBezTo>
                  <a:pt x="2528" y="3644"/>
                  <a:pt x="2503" y="3649"/>
                  <a:pt x="2480" y="3658"/>
                </a:cubicBezTo>
                <a:cubicBezTo>
                  <a:pt x="2391" y="3694"/>
                  <a:pt x="2355" y="3801"/>
                  <a:pt x="2391" y="3908"/>
                </a:cubicBezTo>
                <a:lnTo>
                  <a:pt x="4336" y="8047"/>
                </a:lnTo>
                <a:cubicBezTo>
                  <a:pt x="4389" y="8154"/>
                  <a:pt x="4461" y="8279"/>
                  <a:pt x="4532" y="8386"/>
                </a:cubicBezTo>
                <a:lnTo>
                  <a:pt x="4532" y="8993"/>
                </a:lnTo>
                <a:cubicBezTo>
                  <a:pt x="4282" y="8779"/>
                  <a:pt x="4086" y="8511"/>
                  <a:pt x="3943" y="8226"/>
                </a:cubicBezTo>
                <a:lnTo>
                  <a:pt x="428" y="660"/>
                </a:lnTo>
                <a:cubicBezTo>
                  <a:pt x="393" y="589"/>
                  <a:pt x="393" y="518"/>
                  <a:pt x="428" y="464"/>
                </a:cubicBezTo>
                <a:cubicBezTo>
                  <a:pt x="482" y="393"/>
                  <a:pt x="535" y="357"/>
                  <a:pt x="607" y="357"/>
                </a:cubicBezTo>
                <a:close/>
                <a:moveTo>
                  <a:pt x="3426" y="571"/>
                </a:moveTo>
                <a:cubicBezTo>
                  <a:pt x="4532" y="999"/>
                  <a:pt x="5317" y="2070"/>
                  <a:pt x="5317" y="3319"/>
                </a:cubicBezTo>
                <a:lnTo>
                  <a:pt x="5317" y="9510"/>
                </a:lnTo>
                <a:lnTo>
                  <a:pt x="4925" y="9278"/>
                </a:lnTo>
                <a:cubicBezTo>
                  <a:pt x="4907" y="9278"/>
                  <a:pt x="4907" y="9260"/>
                  <a:pt x="4907" y="9260"/>
                </a:cubicBezTo>
                <a:lnTo>
                  <a:pt x="4907" y="3319"/>
                </a:lnTo>
                <a:cubicBezTo>
                  <a:pt x="4907" y="2177"/>
                  <a:pt x="4318" y="1160"/>
                  <a:pt x="3426" y="571"/>
                </a:cubicBezTo>
                <a:close/>
                <a:moveTo>
                  <a:pt x="4943" y="1231"/>
                </a:moveTo>
                <a:lnTo>
                  <a:pt x="4943" y="1231"/>
                </a:lnTo>
                <a:cubicBezTo>
                  <a:pt x="5407" y="1338"/>
                  <a:pt x="5835" y="1588"/>
                  <a:pt x="6174" y="1945"/>
                </a:cubicBezTo>
                <a:cubicBezTo>
                  <a:pt x="6638" y="2427"/>
                  <a:pt x="6887" y="3051"/>
                  <a:pt x="6887" y="3729"/>
                </a:cubicBezTo>
                <a:lnTo>
                  <a:pt x="6887" y="7458"/>
                </a:lnTo>
                <a:cubicBezTo>
                  <a:pt x="6887" y="8565"/>
                  <a:pt x="6584" y="9653"/>
                  <a:pt x="6013" y="10616"/>
                </a:cubicBezTo>
                <a:lnTo>
                  <a:pt x="5692" y="11170"/>
                </a:lnTo>
                <a:lnTo>
                  <a:pt x="5692" y="3319"/>
                </a:lnTo>
                <a:cubicBezTo>
                  <a:pt x="5692" y="3016"/>
                  <a:pt x="5638" y="2730"/>
                  <a:pt x="5567" y="2445"/>
                </a:cubicBezTo>
                <a:lnTo>
                  <a:pt x="5567" y="2445"/>
                </a:lnTo>
                <a:cubicBezTo>
                  <a:pt x="5906" y="2766"/>
                  <a:pt x="6102" y="3230"/>
                  <a:pt x="6102" y="3729"/>
                </a:cubicBezTo>
                <a:lnTo>
                  <a:pt x="6102" y="8119"/>
                </a:lnTo>
                <a:cubicBezTo>
                  <a:pt x="6102" y="8226"/>
                  <a:pt x="6192" y="8315"/>
                  <a:pt x="6281" y="8315"/>
                </a:cubicBezTo>
                <a:cubicBezTo>
                  <a:pt x="6388" y="8315"/>
                  <a:pt x="6477" y="8226"/>
                  <a:pt x="6477" y="8119"/>
                </a:cubicBezTo>
                <a:lnTo>
                  <a:pt x="6477" y="3729"/>
                </a:lnTo>
                <a:cubicBezTo>
                  <a:pt x="6477" y="2908"/>
                  <a:pt x="6031" y="2195"/>
                  <a:pt x="5317" y="1820"/>
                </a:cubicBezTo>
                <a:cubicBezTo>
                  <a:pt x="5210" y="1606"/>
                  <a:pt x="5085" y="1410"/>
                  <a:pt x="4943" y="1231"/>
                </a:cubicBezTo>
                <a:close/>
                <a:moveTo>
                  <a:pt x="4318" y="357"/>
                </a:moveTo>
                <a:cubicBezTo>
                  <a:pt x="6174" y="357"/>
                  <a:pt x="7673" y="1874"/>
                  <a:pt x="7673" y="3729"/>
                </a:cubicBezTo>
                <a:lnTo>
                  <a:pt x="7673" y="7458"/>
                </a:lnTo>
                <a:cubicBezTo>
                  <a:pt x="7673" y="8707"/>
                  <a:pt x="7334" y="9938"/>
                  <a:pt x="6691" y="11009"/>
                </a:cubicBezTo>
                <a:lnTo>
                  <a:pt x="6049" y="12097"/>
                </a:lnTo>
                <a:cubicBezTo>
                  <a:pt x="6013" y="12151"/>
                  <a:pt x="5942" y="12187"/>
                  <a:pt x="5870" y="12187"/>
                </a:cubicBezTo>
                <a:cubicBezTo>
                  <a:pt x="5763" y="12187"/>
                  <a:pt x="5692" y="12115"/>
                  <a:pt x="5692" y="12008"/>
                </a:cubicBezTo>
                <a:lnTo>
                  <a:pt x="5692" y="11883"/>
                </a:lnTo>
                <a:lnTo>
                  <a:pt x="6334" y="10795"/>
                </a:lnTo>
                <a:cubicBezTo>
                  <a:pt x="6941" y="9796"/>
                  <a:pt x="7262" y="8636"/>
                  <a:pt x="7262" y="7458"/>
                </a:cubicBezTo>
                <a:lnTo>
                  <a:pt x="7262" y="3729"/>
                </a:lnTo>
                <a:cubicBezTo>
                  <a:pt x="7262" y="2962"/>
                  <a:pt x="6977" y="2248"/>
                  <a:pt x="6441" y="1695"/>
                </a:cubicBezTo>
                <a:cubicBezTo>
                  <a:pt x="5924" y="1160"/>
                  <a:pt x="5246" y="839"/>
                  <a:pt x="4514" y="785"/>
                </a:cubicBezTo>
                <a:cubicBezTo>
                  <a:pt x="4318" y="625"/>
                  <a:pt x="4104" y="482"/>
                  <a:pt x="3872" y="357"/>
                </a:cubicBezTo>
                <a:close/>
                <a:moveTo>
                  <a:pt x="607" y="0"/>
                </a:moveTo>
                <a:cubicBezTo>
                  <a:pt x="411" y="0"/>
                  <a:pt x="232" y="89"/>
                  <a:pt x="125" y="268"/>
                </a:cubicBezTo>
                <a:cubicBezTo>
                  <a:pt x="18" y="428"/>
                  <a:pt x="0" y="642"/>
                  <a:pt x="89" y="821"/>
                </a:cubicBezTo>
                <a:lnTo>
                  <a:pt x="3622" y="8368"/>
                </a:lnTo>
                <a:cubicBezTo>
                  <a:pt x="3854" y="8886"/>
                  <a:pt x="4247" y="9314"/>
                  <a:pt x="4746" y="9599"/>
                </a:cubicBezTo>
                <a:lnTo>
                  <a:pt x="5317" y="9921"/>
                </a:lnTo>
                <a:lnTo>
                  <a:pt x="5317" y="12008"/>
                </a:lnTo>
                <a:cubicBezTo>
                  <a:pt x="5317" y="12312"/>
                  <a:pt x="5567" y="12561"/>
                  <a:pt x="5870" y="12561"/>
                </a:cubicBezTo>
                <a:cubicBezTo>
                  <a:pt x="6067" y="12561"/>
                  <a:pt x="6263" y="12454"/>
                  <a:pt x="6352" y="12294"/>
                </a:cubicBezTo>
                <a:lnTo>
                  <a:pt x="7012" y="11205"/>
                </a:lnTo>
                <a:cubicBezTo>
                  <a:pt x="7690" y="10081"/>
                  <a:pt x="8047" y="8779"/>
                  <a:pt x="8047" y="7458"/>
                </a:cubicBezTo>
                <a:lnTo>
                  <a:pt x="8047" y="3729"/>
                </a:lnTo>
                <a:cubicBezTo>
                  <a:pt x="8047" y="1659"/>
                  <a:pt x="6370" y="0"/>
                  <a:pt x="4318" y="0"/>
                </a:cubicBezTo>
                <a:close/>
              </a:path>
            </a:pathLst>
          </a:custGeom>
          <a:solidFill>
            <a:schemeClr val="dk2"/>
          </a:solidFill>
          <a:ln>
            <a:noFill/>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nvGrpSpPr>
          <p:cNvPr id="827" name="Google Shape;827;p48"/>
          <p:cNvGrpSpPr/>
          <p:nvPr/>
        </p:nvGrpSpPr>
        <p:grpSpPr>
          <a:xfrm>
            <a:off x="1929418" y="3481424"/>
            <a:ext cx="224140" cy="386363"/>
            <a:chOff x="7128645" y="3500484"/>
            <a:chExt cx="224140" cy="386363"/>
          </a:xfrm>
        </p:grpSpPr>
        <p:sp>
          <p:nvSpPr>
            <p:cNvPr id="828" name="Google Shape;828;p48"/>
            <p:cNvSpPr/>
            <p:nvPr/>
          </p:nvSpPr>
          <p:spPr>
            <a:xfrm>
              <a:off x="7128645" y="3500637"/>
              <a:ext cx="224140" cy="386210"/>
            </a:xfrm>
            <a:custGeom>
              <a:avLst/>
              <a:gdLst/>
              <a:ahLst/>
              <a:cxnLst/>
              <a:rect l="l" t="t" r="r" b="b"/>
              <a:pathLst>
                <a:path w="7298" h="12575" extrusionOk="0">
                  <a:moveTo>
                    <a:pt x="5424" y="1191"/>
                  </a:moveTo>
                  <a:cubicBezTo>
                    <a:pt x="6049" y="1815"/>
                    <a:pt x="6709" y="2725"/>
                    <a:pt x="6780" y="3742"/>
                  </a:cubicBezTo>
                  <a:cubicBezTo>
                    <a:pt x="6780" y="4242"/>
                    <a:pt x="6727" y="4742"/>
                    <a:pt x="6602" y="5241"/>
                  </a:cubicBezTo>
                  <a:lnTo>
                    <a:pt x="6013" y="7882"/>
                  </a:lnTo>
                  <a:cubicBezTo>
                    <a:pt x="5924" y="7008"/>
                    <a:pt x="5817" y="6115"/>
                    <a:pt x="5567" y="5277"/>
                  </a:cubicBezTo>
                  <a:cubicBezTo>
                    <a:pt x="5282" y="4260"/>
                    <a:pt x="5353" y="3653"/>
                    <a:pt x="5460" y="2922"/>
                  </a:cubicBezTo>
                  <a:cubicBezTo>
                    <a:pt x="5460" y="2832"/>
                    <a:pt x="5478" y="2743"/>
                    <a:pt x="5496" y="2654"/>
                  </a:cubicBezTo>
                  <a:cubicBezTo>
                    <a:pt x="5728" y="3368"/>
                    <a:pt x="5870" y="4278"/>
                    <a:pt x="5924" y="5366"/>
                  </a:cubicBezTo>
                  <a:cubicBezTo>
                    <a:pt x="5924" y="5473"/>
                    <a:pt x="5995" y="5544"/>
                    <a:pt x="6102" y="5544"/>
                  </a:cubicBezTo>
                  <a:cubicBezTo>
                    <a:pt x="6209" y="5544"/>
                    <a:pt x="6281" y="5455"/>
                    <a:pt x="6281" y="5348"/>
                  </a:cubicBezTo>
                  <a:cubicBezTo>
                    <a:pt x="6209" y="3832"/>
                    <a:pt x="5960" y="2636"/>
                    <a:pt x="5531" y="1815"/>
                  </a:cubicBezTo>
                  <a:cubicBezTo>
                    <a:pt x="5531" y="1583"/>
                    <a:pt x="5478" y="1387"/>
                    <a:pt x="5424" y="1191"/>
                  </a:cubicBezTo>
                  <a:close/>
                  <a:moveTo>
                    <a:pt x="4517" y="1"/>
                  </a:moveTo>
                  <a:cubicBezTo>
                    <a:pt x="4459" y="1"/>
                    <a:pt x="4405" y="29"/>
                    <a:pt x="4372" y="85"/>
                  </a:cubicBezTo>
                  <a:cubicBezTo>
                    <a:pt x="4300" y="174"/>
                    <a:pt x="4336" y="281"/>
                    <a:pt x="4407" y="334"/>
                  </a:cubicBezTo>
                  <a:lnTo>
                    <a:pt x="4425" y="334"/>
                  </a:lnTo>
                  <a:cubicBezTo>
                    <a:pt x="4514" y="406"/>
                    <a:pt x="5299" y="995"/>
                    <a:pt x="5157" y="2297"/>
                  </a:cubicBezTo>
                  <a:cubicBezTo>
                    <a:pt x="5139" y="2493"/>
                    <a:pt x="5121" y="2690"/>
                    <a:pt x="5085" y="2868"/>
                  </a:cubicBezTo>
                  <a:cubicBezTo>
                    <a:pt x="4996" y="3617"/>
                    <a:pt x="4907" y="4278"/>
                    <a:pt x="5228" y="5384"/>
                  </a:cubicBezTo>
                  <a:cubicBezTo>
                    <a:pt x="5496" y="6312"/>
                    <a:pt x="5585" y="7364"/>
                    <a:pt x="5692" y="8364"/>
                  </a:cubicBezTo>
                  <a:cubicBezTo>
                    <a:pt x="5728" y="8810"/>
                    <a:pt x="5781" y="9274"/>
                    <a:pt x="5835" y="9737"/>
                  </a:cubicBezTo>
                  <a:cubicBezTo>
                    <a:pt x="5852" y="9934"/>
                    <a:pt x="5870" y="10112"/>
                    <a:pt x="5906" y="10308"/>
                  </a:cubicBezTo>
                  <a:lnTo>
                    <a:pt x="6138" y="11486"/>
                  </a:lnTo>
                  <a:cubicBezTo>
                    <a:pt x="6156" y="11664"/>
                    <a:pt x="6120" y="11843"/>
                    <a:pt x="5995" y="11986"/>
                  </a:cubicBezTo>
                  <a:cubicBezTo>
                    <a:pt x="5888" y="12128"/>
                    <a:pt x="5710" y="12200"/>
                    <a:pt x="5531" y="12200"/>
                  </a:cubicBezTo>
                  <a:lnTo>
                    <a:pt x="607" y="12200"/>
                  </a:lnTo>
                  <a:cubicBezTo>
                    <a:pt x="482" y="12200"/>
                    <a:pt x="375" y="12093"/>
                    <a:pt x="375" y="11968"/>
                  </a:cubicBezTo>
                  <a:cubicBezTo>
                    <a:pt x="375" y="11843"/>
                    <a:pt x="464" y="11754"/>
                    <a:pt x="571" y="11736"/>
                  </a:cubicBezTo>
                  <a:lnTo>
                    <a:pt x="1338" y="11647"/>
                  </a:lnTo>
                  <a:cubicBezTo>
                    <a:pt x="1802" y="11611"/>
                    <a:pt x="2213" y="11415"/>
                    <a:pt x="2552" y="11111"/>
                  </a:cubicBezTo>
                  <a:cubicBezTo>
                    <a:pt x="2623" y="11040"/>
                    <a:pt x="2641" y="10915"/>
                    <a:pt x="2569" y="10844"/>
                  </a:cubicBezTo>
                  <a:cubicBezTo>
                    <a:pt x="2531" y="10805"/>
                    <a:pt x="2483" y="10788"/>
                    <a:pt x="2432" y="10788"/>
                  </a:cubicBezTo>
                  <a:cubicBezTo>
                    <a:pt x="2388" y="10788"/>
                    <a:pt x="2343" y="10801"/>
                    <a:pt x="2302" y="10826"/>
                  </a:cubicBezTo>
                  <a:cubicBezTo>
                    <a:pt x="2034" y="11094"/>
                    <a:pt x="1677" y="11254"/>
                    <a:pt x="1303" y="11290"/>
                  </a:cubicBezTo>
                  <a:lnTo>
                    <a:pt x="535" y="11379"/>
                  </a:lnTo>
                  <a:cubicBezTo>
                    <a:pt x="232" y="11415"/>
                    <a:pt x="0" y="11664"/>
                    <a:pt x="0" y="11968"/>
                  </a:cubicBezTo>
                  <a:cubicBezTo>
                    <a:pt x="0" y="12307"/>
                    <a:pt x="268" y="12574"/>
                    <a:pt x="607" y="12574"/>
                  </a:cubicBezTo>
                  <a:lnTo>
                    <a:pt x="5531" y="12574"/>
                  </a:lnTo>
                  <a:cubicBezTo>
                    <a:pt x="5835" y="12574"/>
                    <a:pt x="6102" y="12432"/>
                    <a:pt x="6281" y="12218"/>
                  </a:cubicBezTo>
                  <a:cubicBezTo>
                    <a:pt x="6477" y="11986"/>
                    <a:pt x="6548" y="11700"/>
                    <a:pt x="6495" y="11415"/>
                  </a:cubicBezTo>
                  <a:lnTo>
                    <a:pt x="6263" y="10237"/>
                  </a:lnTo>
                  <a:cubicBezTo>
                    <a:pt x="6138" y="9577"/>
                    <a:pt x="6156" y="8899"/>
                    <a:pt x="6299" y="8239"/>
                  </a:cubicBezTo>
                  <a:lnTo>
                    <a:pt x="6959" y="5330"/>
                  </a:lnTo>
                  <a:cubicBezTo>
                    <a:pt x="7298" y="3885"/>
                    <a:pt x="7173" y="2404"/>
                    <a:pt x="6620" y="1030"/>
                  </a:cubicBezTo>
                  <a:lnTo>
                    <a:pt x="6263" y="120"/>
                  </a:lnTo>
                  <a:cubicBezTo>
                    <a:pt x="6235" y="50"/>
                    <a:pt x="6163" y="2"/>
                    <a:pt x="6090" y="2"/>
                  </a:cubicBezTo>
                  <a:cubicBezTo>
                    <a:pt x="6070" y="2"/>
                    <a:pt x="6050" y="6"/>
                    <a:pt x="6031" y="13"/>
                  </a:cubicBezTo>
                  <a:cubicBezTo>
                    <a:pt x="5924" y="49"/>
                    <a:pt x="5888" y="156"/>
                    <a:pt x="5924" y="245"/>
                  </a:cubicBezTo>
                  <a:lnTo>
                    <a:pt x="6281" y="1155"/>
                  </a:lnTo>
                  <a:cubicBezTo>
                    <a:pt x="6406" y="1441"/>
                    <a:pt x="6495" y="1744"/>
                    <a:pt x="6566" y="2029"/>
                  </a:cubicBezTo>
                  <a:cubicBezTo>
                    <a:pt x="6370" y="1708"/>
                    <a:pt x="6120" y="1387"/>
                    <a:pt x="5835" y="1084"/>
                  </a:cubicBezTo>
                  <a:cubicBezTo>
                    <a:pt x="5246" y="459"/>
                    <a:pt x="4693" y="85"/>
                    <a:pt x="4621" y="31"/>
                  </a:cubicBezTo>
                  <a:cubicBezTo>
                    <a:pt x="4588" y="11"/>
                    <a:pt x="4552" y="1"/>
                    <a:pt x="4517" y="1"/>
                  </a:cubicBezTo>
                  <a:close/>
                </a:path>
              </a:pathLst>
            </a:custGeom>
            <a:solidFill>
              <a:schemeClr val="dk2"/>
            </a:solidFill>
            <a:ln>
              <a:noFill/>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829" name="Google Shape;829;p48"/>
            <p:cNvSpPr/>
            <p:nvPr/>
          </p:nvSpPr>
          <p:spPr>
            <a:xfrm>
              <a:off x="7214117" y="3500484"/>
              <a:ext cx="46622" cy="327180"/>
            </a:xfrm>
            <a:custGeom>
              <a:avLst/>
              <a:gdLst/>
              <a:ahLst/>
              <a:cxnLst/>
              <a:rect l="l" t="t" r="r" b="b"/>
              <a:pathLst>
                <a:path w="1518" h="10653" extrusionOk="0">
                  <a:moveTo>
                    <a:pt x="732" y="0"/>
                  </a:moveTo>
                  <a:cubicBezTo>
                    <a:pt x="643" y="18"/>
                    <a:pt x="554" y="107"/>
                    <a:pt x="572" y="197"/>
                  </a:cubicBezTo>
                  <a:lnTo>
                    <a:pt x="1107" y="8690"/>
                  </a:lnTo>
                  <a:cubicBezTo>
                    <a:pt x="1142" y="9118"/>
                    <a:pt x="964" y="9528"/>
                    <a:pt x="661" y="9814"/>
                  </a:cubicBezTo>
                  <a:lnTo>
                    <a:pt x="90" y="10331"/>
                  </a:lnTo>
                  <a:cubicBezTo>
                    <a:pt x="18" y="10403"/>
                    <a:pt x="1" y="10510"/>
                    <a:pt x="72" y="10581"/>
                  </a:cubicBezTo>
                  <a:cubicBezTo>
                    <a:pt x="108" y="10635"/>
                    <a:pt x="161" y="10652"/>
                    <a:pt x="215" y="10652"/>
                  </a:cubicBezTo>
                  <a:cubicBezTo>
                    <a:pt x="250" y="10652"/>
                    <a:pt x="304" y="10635"/>
                    <a:pt x="340" y="10599"/>
                  </a:cubicBezTo>
                  <a:lnTo>
                    <a:pt x="911" y="10082"/>
                  </a:lnTo>
                  <a:cubicBezTo>
                    <a:pt x="1303" y="9725"/>
                    <a:pt x="1517" y="9207"/>
                    <a:pt x="1481" y="8672"/>
                  </a:cubicBezTo>
                  <a:lnTo>
                    <a:pt x="928" y="179"/>
                  </a:lnTo>
                  <a:cubicBezTo>
                    <a:pt x="928" y="72"/>
                    <a:pt x="839" y="0"/>
                    <a:pt x="732" y="0"/>
                  </a:cubicBezTo>
                  <a:close/>
                </a:path>
              </a:pathLst>
            </a:custGeom>
            <a:solidFill>
              <a:schemeClr val="dk2"/>
            </a:solidFill>
            <a:ln>
              <a:noFill/>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grpSp>
        <p:nvGrpSpPr>
          <p:cNvPr id="1211" name="Google Shape;1211;p61"/>
          <p:cNvGrpSpPr/>
          <p:nvPr/>
        </p:nvGrpSpPr>
        <p:grpSpPr>
          <a:xfrm>
            <a:off x="4087906" y="4708245"/>
            <a:ext cx="1466715" cy="1406651"/>
            <a:chOff x="2343188" y="1540525"/>
            <a:chExt cx="774000" cy="774000"/>
          </a:xfrm>
        </p:grpSpPr>
        <p:sp>
          <p:nvSpPr>
            <p:cNvPr id="1212" name="Google Shape;1212;p61"/>
            <p:cNvSpPr/>
            <p:nvPr/>
          </p:nvSpPr>
          <p:spPr>
            <a:xfrm>
              <a:off x="2420100" y="1617475"/>
              <a:ext cx="620100" cy="62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213" name="Google Shape;1213;p61"/>
            <p:cNvSpPr/>
            <p:nvPr/>
          </p:nvSpPr>
          <p:spPr>
            <a:xfrm>
              <a:off x="2343188" y="1540525"/>
              <a:ext cx="774000" cy="7740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defTabSz="914400">
                <a:buClr>
                  <a:srgbClr val="000000"/>
                </a:buClr>
              </a:pPr>
              <a:endParaRPr sz="1400" kern="0">
                <a:solidFill>
                  <a:srgbClr val="000000"/>
                </a:solidFill>
                <a:latin typeface="Arial"/>
                <a:cs typeface="Arial"/>
                <a:sym typeface="Arial"/>
              </a:endParaRPr>
            </a:p>
          </p:txBody>
        </p:sp>
      </p:grpSp>
      <p:sp>
        <p:nvSpPr>
          <p:cNvPr id="1219" name="Google Shape;1219;p61"/>
          <p:cNvSpPr txBox="1"/>
          <p:nvPr/>
        </p:nvSpPr>
        <p:spPr>
          <a:xfrm>
            <a:off x="1220880" y="5224520"/>
            <a:ext cx="2395020" cy="374100"/>
          </a:xfrm>
          <a:prstGeom prst="rect">
            <a:avLst/>
          </a:prstGeom>
          <a:noFill/>
          <a:ln>
            <a:noFill/>
          </a:ln>
        </p:spPr>
        <p:txBody>
          <a:bodyPr spcFirstLastPara="1" wrap="square" lIns="91425" tIns="91425" rIns="91425" bIns="91425" anchor="b" anchorCtr="0">
            <a:noAutofit/>
          </a:bodyPr>
          <a:lstStyle/>
          <a:p>
            <a:pPr algn="r" defTabSz="914400">
              <a:buClr>
                <a:srgbClr val="000000"/>
              </a:buClr>
            </a:pPr>
            <a:r>
              <a:rPr lang="el-GR" sz="2000" kern="0" dirty="0">
                <a:solidFill>
                  <a:srgbClr val="524443"/>
                </a:solidFill>
                <a:latin typeface="Raleway SemiBold"/>
                <a:ea typeface="Raleway SemiBold"/>
                <a:cs typeface="Raleway SemiBold"/>
                <a:sym typeface="Raleway SemiBold"/>
              </a:rPr>
              <a:t>20</a:t>
            </a:r>
            <a:r>
              <a:rPr lang="en-US" sz="2000" kern="0" dirty="0">
                <a:solidFill>
                  <a:srgbClr val="524443"/>
                </a:solidFill>
                <a:latin typeface="Raleway SemiBold"/>
                <a:ea typeface="Raleway SemiBold"/>
                <a:cs typeface="Raleway SemiBold"/>
                <a:sym typeface="Raleway SemiBold"/>
              </a:rPr>
              <a:t>Hz </a:t>
            </a:r>
            <a:r>
              <a:rPr lang="el-GR" sz="2000" kern="0" dirty="0">
                <a:solidFill>
                  <a:srgbClr val="524443"/>
                </a:solidFill>
                <a:latin typeface="Raleway SemiBold"/>
                <a:ea typeface="Raleway SemiBold"/>
                <a:cs typeface="Raleway SemiBold"/>
                <a:sym typeface="Raleway SemiBold"/>
              </a:rPr>
              <a:t>έως 500</a:t>
            </a:r>
            <a:r>
              <a:rPr lang="en-US" sz="2000" kern="0" dirty="0">
                <a:solidFill>
                  <a:srgbClr val="524443"/>
                </a:solidFill>
                <a:latin typeface="Raleway SemiBold"/>
                <a:ea typeface="Raleway SemiBold"/>
                <a:cs typeface="Raleway SemiBold"/>
                <a:sym typeface="Raleway SemiBold"/>
              </a:rPr>
              <a:t>Hz</a:t>
            </a:r>
            <a:endParaRPr sz="2000" kern="0" dirty="0">
              <a:solidFill>
                <a:srgbClr val="524443"/>
              </a:solidFill>
              <a:latin typeface="Raleway SemiBold"/>
              <a:ea typeface="Raleway SemiBold"/>
              <a:cs typeface="Raleway SemiBold"/>
              <a:sym typeface="Raleway SemiBold"/>
            </a:endParaRPr>
          </a:p>
        </p:txBody>
      </p:sp>
      <p:sp>
        <p:nvSpPr>
          <p:cNvPr id="1221" name="Google Shape;1221;p61"/>
          <p:cNvSpPr txBox="1"/>
          <p:nvPr/>
        </p:nvSpPr>
        <p:spPr>
          <a:xfrm>
            <a:off x="6277710" y="4886083"/>
            <a:ext cx="2084100" cy="1050974"/>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l-GR" sz="2000" kern="0" dirty="0">
                <a:solidFill>
                  <a:srgbClr val="524443"/>
                </a:solidFill>
                <a:latin typeface="Raleway SemiBold"/>
                <a:ea typeface="Raleway SemiBold"/>
                <a:cs typeface="Raleway SemiBold"/>
                <a:sym typeface="Raleway SemiBold"/>
              </a:rPr>
              <a:t>Μέση συχνότητα σε ξεκούραση 70</a:t>
            </a:r>
            <a:r>
              <a:rPr lang="en-US" sz="2000" kern="0" dirty="0">
                <a:solidFill>
                  <a:srgbClr val="524443"/>
                </a:solidFill>
                <a:latin typeface="Raleway SemiBold"/>
                <a:ea typeface="Raleway SemiBold"/>
                <a:cs typeface="Raleway SemiBold"/>
                <a:sym typeface="Raleway SemiBold"/>
              </a:rPr>
              <a:t>Hz </a:t>
            </a:r>
            <a:r>
              <a:rPr lang="el-GR" sz="2000" kern="0" dirty="0">
                <a:solidFill>
                  <a:srgbClr val="524443"/>
                </a:solidFill>
                <a:latin typeface="Raleway SemiBold"/>
                <a:ea typeface="Raleway SemiBold"/>
                <a:cs typeface="Raleway SemiBold"/>
                <a:sym typeface="Raleway SemiBold"/>
              </a:rPr>
              <a:t>με </a:t>
            </a:r>
            <a:r>
              <a:rPr lang="en-US" sz="2000" kern="0" dirty="0">
                <a:solidFill>
                  <a:srgbClr val="524443"/>
                </a:solidFill>
                <a:latin typeface="Raleway SemiBold"/>
                <a:ea typeface="Raleway SemiBold"/>
                <a:cs typeface="Raleway SemiBold"/>
                <a:sym typeface="Raleway SemiBold"/>
              </a:rPr>
              <a:t>80Hz</a:t>
            </a:r>
            <a:endParaRPr sz="2000" kern="0" dirty="0">
              <a:solidFill>
                <a:srgbClr val="524443"/>
              </a:solidFill>
              <a:latin typeface="Raleway SemiBold"/>
              <a:ea typeface="Raleway SemiBold"/>
              <a:cs typeface="Raleway SemiBold"/>
              <a:sym typeface="Raleway SemiBold"/>
            </a:endParaRPr>
          </a:p>
        </p:txBody>
      </p:sp>
      <p:cxnSp>
        <p:nvCxnSpPr>
          <p:cNvPr id="1228" name="Google Shape;1228;p61"/>
          <p:cNvCxnSpPr>
            <a:cxnSpLocks/>
            <a:stCxn id="1219" idx="3"/>
            <a:endCxn id="1213" idx="2"/>
          </p:cNvCxnSpPr>
          <p:nvPr/>
        </p:nvCxnSpPr>
        <p:spPr>
          <a:xfrm>
            <a:off x="3615900" y="5411570"/>
            <a:ext cx="472006" cy="1"/>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229" name="Google Shape;1229;p61"/>
          <p:cNvCxnSpPr>
            <a:cxnSpLocks/>
            <a:stCxn id="1213" idx="6"/>
            <a:endCxn id="1221" idx="1"/>
          </p:cNvCxnSpPr>
          <p:nvPr/>
        </p:nvCxnSpPr>
        <p:spPr>
          <a:xfrm flipV="1">
            <a:off x="5554621" y="5411570"/>
            <a:ext cx="723089" cy="1"/>
          </a:xfrm>
          <a:prstGeom prst="curvedConnector3">
            <a:avLst>
              <a:gd name="adj1" fmla="val 50000"/>
            </a:avLst>
          </a:prstGeom>
          <a:noFill/>
          <a:ln w="28575" cap="flat" cmpd="sng">
            <a:solidFill>
              <a:schemeClr val="dk2"/>
            </a:solidFill>
            <a:prstDash val="solid"/>
            <a:round/>
            <a:headEnd type="none" w="med" len="med"/>
            <a:tailEnd type="none" w="med" len="med"/>
          </a:ln>
        </p:spPr>
      </p:cxnSp>
      <p:grpSp>
        <p:nvGrpSpPr>
          <p:cNvPr id="8" name="Google Shape;2081;p76">
            <a:extLst>
              <a:ext uri="{FF2B5EF4-FFF2-40B4-BE49-F238E27FC236}">
                <a16:creationId xmlns:a16="http://schemas.microsoft.com/office/drawing/2014/main" id="{9EA9698D-A22B-7E56-F7B4-6CB9784FF173}"/>
              </a:ext>
            </a:extLst>
          </p:cNvPr>
          <p:cNvGrpSpPr/>
          <p:nvPr/>
        </p:nvGrpSpPr>
        <p:grpSpPr>
          <a:xfrm>
            <a:off x="4444532" y="5211840"/>
            <a:ext cx="773999" cy="334444"/>
            <a:chOff x="3999041" y="2238999"/>
            <a:chExt cx="385810" cy="107985"/>
          </a:xfrm>
        </p:grpSpPr>
        <p:sp>
          <p:nvSpPr>
            <p:cNvPr id="9" name="Google Shape;2082;p76">
              <a:extLst>
                <a:ext uri="{FF2B5EF4-FFF2-40B4-BE49-F238E27FC236}">
                  <a16:creationId xmlns:a16="http://schemas.microsoft.com/office/drawing/2014/main" id="{ADFC908F-0CEA-3C14-45F3-C9C2FC298249}"/>
                </a:ext>
              </a:extLst>
            </p:cNvPr>
            <p:cNvSpPr/>
            <p:nvPr/>
          </p:nvSpPr>
          <p:spPr>
            <a:xfrm>
              <a:off x="3999041" y="2238999"/>
              <a:ext cx="385810" cy="107985"/>
            </a:xfrm>
            <a:custGeom>
              <a:avLst/>
              <a:gdLst/>
              <a:ahLst/>
              <a:cxnLst/>
              <a:rect l="l" t="t" r="r" b="b"/>
              <a:pathLst>
                <a:path w="12562" h="3516" extrusionOk="0">
                  <a:moveTo>
                    <a:pt x="1357" y="358"/>
                  </a:moveTo>
                  <a:cubicBezTo>
                    <a:pt x="1910" y="358"/>
                    <a:pt x="2356" y="982"/>
                    <a:pt x="2356" y="1749"/>
                  </a:cubicBezTo>
                  <a:cubicBezTo>
                    <a:pt x="2356" y="2517"/>
                    <a:pt x="1910" y="3141"/>
                    <a:pt x="1357" y="3141"/>
                  </a:cubicBezTo>
                  <a:cubicBezTo>
                    <a:pt x="804" y="3141"/>
                    <a:pt x="358" y="2517"/>
                    <a:pt x="358" y="1749"/>
                  </a:cubicBezTo>
                  <a:cubicBezTo>
                    <a:pt x="358" y="982"/>
                    <a:pt x="804" y="358"/>
                    <a:pt x="1357" y="358"/>
                  </a:cubicBezTo>
                  <a:close/>
                  <a:moveTo>
                    <a:pt x="11188" y="358"/>
                  </a:moveTo>
                  <a:cubicBezTo>
                    <a:pt x="11741" y="358"/>
                    <a:pt x="12187" y="982"/>
                    <a:pt x="12187" y="1749"/>
                  </a:cubicBezTo>
                  <a:cubicBezTo>
                    <a:pt x="12187" y="2517"/>
                    <a:pt x="11741" y="3141"/>
                    <a:pt x="11188" y="3141"/>
                  </a:cubicBezTo>
                  <a:lnTo>
                    <a:pt x="9671" y="3141"/>
                  </a:lnTo>
                  <a:cubicBezTo>
                    <a:pt x="9779" y="3034"/>
                    <a:pt x="9886" y="2891"/>
                    <a:pt x="9975" y="2731"/>
                  </a:cubicBezTo>
                  <a:lnTo>
                    <a:pt x="11384" y="2731"/>
                  </a:lnTo>
                  <a:cubicBezTo>
                    <a:pt x="11491" y="2731"/>
                    <a:pt x="11581" y="2641"/>
                    <a:pt x="11581" y="2534"/>
                  </a:cubicBezTo>
                  <a:cubicBezTo>
                    <a:pt x="11581" y="2445"/>
                    <a:pt x="11491" y="2356"/>
                    <a:pt x="11384" y="2356"/>
                  </a:cubicBezTo>
                  <a:lnTo>
                    <a:pt x="10118" y="2356"/>
                  </a:lnTo>
                  <a:cubicBezTo>
                    <a:pt x="10153" y="2231"/>
                    <a:pt x="10171" y="2088"/>
                    <a:pt x="10189" y="1946"/>
                  </a:cubicBezTo>
                  <a:lnTo>
                    <a:pt x="11581" y="1946"/>
                  </a:lnTo>
                  <a:cubicBezTo>
                    <a:pt x="11688" y="1946"/>
                    <a:pt x="11777" y="1856"/>
                    <a:pt x="11777" y="1749"/>
                  </a:cubicBezTo>
                  <a:cubicBezTo>
                    <a:pt x="11777" y="1660"/>
                    <a:pt x="11688" y="1571"/>
                    <a:pt x="11581" y="1571"/>
                  </a:cubicBezTo>
                  <a:lnTo>
                    <a:pt x="10189" y="1571"/>
                  </a:lnTo>
                  <a:cubicBezTo>
                    <a:pt x="10171" y="1428"/>
                    <a:pt x="10153" y="1285"/>
                    <a:pt x="10118" y="1160"/>
                  </a:cubicBezTo>
                  <a:lnTo>
                    <a:pt x="11384" y="1160"/>
                  </a:lnTo>
                  <a:cubicBezTo>
                    <a:pt x="11491" y="1160"/>
                    <a:pt x="11581" y="1071"/>
                    <a:pt x="11581" y="964"/>
                  </a:cubicBezTo>
                  <a:cubicBezTo>
                    <a:pt x="11581" y="875"/>
                    <a:pt x="11491" y="786"/>
                    <a:pt x="11384" y="786"/>
                  </a:cubicBezTo>
                  <a:lnTo>
                    <a:pt x="9975" y="786"/>
                  </a:lnTo>
                  <a:cubicBezTo>
                    <a:pt x="9886" y="625"/>
                    <a:pt x="9779" y="482"/>
                    <a:pt x="9671" y="358"/>
                  </a:cubicBezTo>
                  <a:close/>
                  <a:moveTo>
                    <a:pt x="1357" y="1"/>
                  </a:moveTo>
                  <a:cubicBezTo>
                    <a:pt x="607" y="1"/>
                    <a:pt x="1" y="786"/>
                    <a:pt x="1" y="1749"/>
                  </a:cubicBezTo>
                  <a:cubicBezTo>
                    <a:pt x="1" y="2731"/>
                    <a:pt x="607" y="3516"/>
                    <a:pt x="1357" y="3516"/>
                  </a:cubicBezTo>
                  <a:lnTo>
                    <a:pt x="7851" y="3516"/>
                  </a:lnTo>
                  <a:cubicBezTo>
                    <a:pt x="7959" y="3516"/>
                    <a:pt x="8030" y="3426"/>
                    <a:pt x="8030" y="3337"/>
                  </a:cubicBezTo>
                  <a:cubicBezTo>
                    <a:pt x="8030" y="3230"/>
                    <a:pt x="7959" y="3141"/>
                    <a:pt x="7851" y="3141"/>
                  </a:cubicBezTo>
                  <a:lnTo>
                    <a:pt x="5728" y="3141"/>
                  </a:lnTo>
                  <a:cubicBezTo>
                    <a:pt x="5853" y="3034"/>
                    <a:pt x="5960" y="2891"/>
                    <a:pt x="6032" y="2731"/>
                  </a:cubicBezTo>
                  <a:lnTo>
                    <a:pt x="7459" y="2731"/>
                  </a:lnTo>
                  <a:cubicBezTo>
                    <a:pt x="7566" y="2731"/>
                    <a:pt x="7637" y="2641"/>
                    <a:pt x="7637" y="2534"/>
                  </a:cubicBezTo>
                  <a:cubicBezTo>
                    <a:pt x="7637" y="2445"/>
                    <a:pt x="7566" y="2356"/>
                    <a:pt x="7459" y="2356"/>
                  </a:cubicBezTo>
                  <a:lnTo>
                    <a:pt x="6174" y="2356"/>
                  </a:lnTo>
                  <a:cubicBezTo>
                    <a:pt x="6210" y="2231"/>
                    <a:pt x="6246" y="2088"/>
                    <a:pt x="6264" y="1946"/>
                  </a:cubicBezTo>
                  <a:lnTo>
                    <a:pt x="7655" y="1946"/>
                  </a:lnTo>
                  <a:cubicBezTo>
                    <a:pt x="7762" y="1946"/>
                    <a:pt x="7834" y="1856"/>
                    <a:pt x="7834" y="1749"/>
                  </a:cubicBezTo>
                  <a:cubicBezTo>
                    <a:pt x="7834" y="1660"/>
                    <a:pt x="7762" y="1571"/>
                    <a:pt x="7655" y="1571"/>
                  </a:cubicBezTo>
                  <a:lnTo>
                    <a:pt x="6264" y="1571"/>
                  </a:lnTo>
                  <a:cubicBezTo>
                    <a:pt x="6246" y="1428"/>
                    <a:pt x="6210" y="1285"/>
                    <a:pt x="6174" y="1160"/>
                  </a:cubicBezTo>
                  <a:lnTo>
                    <a:pt x="7459" y="1160"/>
                  </a:lnTo>
                  <a:cubicBezTo>
                    <a:pt x="7566" y="1160"/>
                    <a:pt x="7637" y="1071"/>
                    <a:pt x="7637" y="964"/>
                  </a:cubicBezTo>
                  <a:cubicBezTo>
                    <a:pt x="7637" y="875"/>
                    <a:pt x="7566" y="786"/>
                    <a:pt x="7459" y="786"/>
                  </a:cubicBezTo>
                  <a:lnTo>
                    <a:pt x="6032" y="786"/>
                  </a:lnTo>
                  <a:cubicBezTo>
                    <a:pt x="5960" y="625"/>
                    <a:pt x="5853" y="482"/>
                    <a:pt x="5728" y="358"/>
                  </a:cubicBezTo>
                  <a:lnTo>
                    <a:pt x="8833" y="358"/>
                  </a:lnTo>
                  <a:cubicBezTo>
                    <a:pt x="9118" y="358"/>
                    <a:pt x="9368" y="518"/>
                    <a:pt x="9547" y="786"/>
                  </a:cubicBezTo>
                  <a:lnTo>
                    <a:pt x="8244" y="786"/>
                  </a:lnTo>
                  <a:cubicBezTo>
                    <a:pt x="8137" y="786"/>
                    <a:pt x="8066" y="875"/>
                    <a:pt x="8066" y="964"/>
                  </a:cubicBezTo>
                  <a:cubicBezTo>
                    <a:pt x="8066" y="1071"/>
                    <a:pt x="8137" y="1160"/>
                    <a:pt x="8244" y="1160"/>
                  </a:cubicBezTo>
                  <a:lnTo>
                    <a:pt x="9725" y="1160"/>
                  </a:lnTo>
                  <a:cubicBezTo>
                    <a:pt x="9779" y="1285"/>
                    <a:pt x="9814" y="1428"/>
                    <a:pt x="9814" y="1571"/>
                  </a:cubicBezTo>
                  <a:lnTo>
                    <a:pt x="8440" y="1571"/>
                  </a:lnTo>
                  <a:cubicBezTo>
                    <a:pt x="8333" y="1571"/>
                    <a:pt x="8262" y="1660"/>
                    <a:pt x="8262" y="1749"/>
                  </a:cubicBezTo>
                  <a:cubicBezTo>
                    <a:pt x="8262" y="1856"/>
                    <a:pt x="8333" y="1946"/>
                    <a:pt x="8440" y="1946"/>
                  </a:cubicBezTo>
                  <a:lnTo>
                    <a:pt x="9814" y="1946"/>
                  </a:lnTo>
                  <a:cubicBezTo>
                    <a:pt x="9814" y="2088"/>
                    <a:pt x="9779" y="2231"/>
                    <a:pt x="9725" y="2356"/>
                  </a:cubicBezTo>
                  <a:lnTo>
                    <a:pt x="8244" y="2356"/>
                  </a:lnTo>
                  <a:cubicBezTo>
                    <a:pt x="8137" y="2356"/>
                    <a:pt x="8066" y="2445"/>
                    <a:pt x="8066" y="2534"/>
                  </a:cubicBezTo>
                  <a:cubicBezTo>
                    <a:pt x="8066" y="2641"/>
                    <a:pt x="8137" y="2731"/>
                    <a:pt x="8244" y="2731"/>
                  </a:cubicBezTo>
                  <a:lnTo>
                    <a:pt x="9547" y="2731"/>
                  </a:lnTo>
                  <a:cubicBezTo>
                    <a:pt x="9368" y="2980"/>
                    <a:pt x="9118" y="3141"/>
                    <a:pt x="8833" y="3141"/>
                  </a:cubicBezTo>
                  <a:lnTo>
                    <a:pt x="8637" y="3141"/>
                  </a:lnTo>
                  <a:cubicBezTo>
                    <a:pt x="8530" y="3141"/>
                    <a:pt x="8458" y="3230"/>
                    <a:pt x="8458" y="3337"/>
                  </a:cubicBezTo>
                  <a:cubicBezTo>
                    <a:pt x="8458" y="3426"/>
                    <a:pt x="8530" y="3516"/>
                    <a:pt x="8637" y="3516"/>
                  </a:cubicBezTo>
                  <a:lnTo>
                    <a:pt x="11188" y="3516"/>
                  </a:lnTo>
                  <a:cubicBezTo>
                    <a:pt x="11955" y="3516"/>
                    <a:pt x="12562" y="2731"/>
                    <a:pt x="12562" y="1749"/>
                  </a:cubicBezTo>
                  <a:cubicBezTo>
                    <a:pt x="12562" y="786"/>
                    <a:pt x="11955" y="1"/>
                    <a:pt x="11188" y="1"/>
                  </a:cubicBezTo>
                  <a:lnTo>
                    <a:pt x="3319" y="1"/>
                  </a:lnTo>
                  <a:cubicBezTo>
                    <a:pt x="3230" y="1"/>
                    <a:pt x="3141" y="72"/>
                    <a:pt x="3141" y="179"/>
                  </a:cubicBezTo>
                  <a:cubicBezTo>
                    <a:pt x="3141" y="286"/>
                    <a:pt x="3230" y="358"/>
                    <a:pt x="3319" y="358"/>
                  </a:cubicBezTo>
                  <a:lnTo>
                    <a:pt x="4890" y="358"/>
                  </a:lnTo>
                  <a:cubicBezTo>
                    <a:pt x="5175" y="358"/>
                    <a:pt x="5425" y="518"/>
                    <a:pt x="5603" y="786"/>
                  </a:cubicBezTo>
                  <a:lnTo>
                    <a:pt x="4301" y="786"/>
                  </a:lnTo>
                  <a:cubicBezTo>
                    <a:pt x="4212" y="786"/>
                    <a:pt x="4122" y="875"/>
                    <a:pt x="4122" y="964"/>
                  </a:cubicBezTo>
                  <a:cubicBezTo>
                    <a:pt x="4122" y="1071"/>
                    <a:pt x="4212" y="1160"/>
                    <a:pt x="4301" y="1160"/>
                  </a:cubicBezTo>
                  <a:lnTo>
                    <a:pt x="5800" y="1160"/>
                  </a:lnTo>
                  <a:cubicBezTo>
                    <a:pt x="5835" y="1285"/>
                    <a:pt x="5871" y="1428"/>
                    <a:pt x="5889" y="1571"/>
                  </a:cubicBezTo>
                  <a:lnTo>
                    <a:pt x="4497" y="1571"/>
                  </a:lnTo>
                  <a:cubicBezTo>
                    <a:pt x="4408" y="1571"/>
                    <a:pt x="4319" y="1660"/>
                    <a:pt x="4319" y="1749"/>
                  </a:cubicBezTo>
                  <a:cubicBezTo>
                    <a:pt x="4319" y="1856"/>
                    <a:pt x="4408" y="1946"/>
                    <a:pt x="4497" y="1946"/>
                  </a:cubicBezTo>
                  <a:lnTo>
                    <a:pt x="5889" y="1946"/>
                  </a:lnTo>
                  <a:cubicBezTo>
                    <a:pt x="5871" y="2088"/>
                    <a:pt x="5835" y="2231"/>
                    <a:pt x="5800" y="2356"/>
                  </a:cubicBezTo>
                  <a:lnTo>
                    <a:pt x="4301" y="2356"/>
                  </a:lnTo>
                  <a:cubicBezTo>
                    <a:pt x="4212" y="2356"/>
                    <a:pt x="4122" y="2445"/>
                    <a:pt x="4122" y="2534"/>
                  </a:cubicBezTo>
                  <a:cubicBezTo>
                    <a:pt x="4122" y="2641"/>
                    <a:pt x="4212" y="2731"/>
                    <a:pt x="4301" y="2731"/>
                  </a:cubicBezTo>
                  <a:lnTo>
                    <a:pt x="5603" y="2731"/>
                  </a:lnTo>
                  <a:cubicBezTo>
                    <a:pt x="5425" y="2980"/>
                    <a:pt x="5175" y="3141"/>
                    <a:pt x="4890" y="3141"/>
                  </a:cubicBezTo>
                  <a:lnTo>
                    <a:pt x="2195" y="3141"/>
                  </a:lnTo>
                  <a:cubicBezTo>
                    <a:pt x="2302" y="3034"/>
                    <a:pt x="2409" y="2891"/>
                    <a:pt x="2499" y="2731"/>
                  </a:cubicBezTo>
                  <a:lnTo>
                    <a:pt x="3516" y="2731"/>
                  </a:lnTo>
                  <a:cubicBezTo>
                    <a:pt x="3623" y="2731"/>
                    <a:pt x="3712" y="2641"/>
                    <a:pt x="3712" y="2534"/>
                  </a:cubicBezTo>
                  <a:cubicBezTo>
                    <a:pt x="3712" y="2445"/>
                    <a:pt x="3623" y="2356"/>
                    <a:pt x="3516" y="2356"/>
                  </a:cubicBezTo>
                  <a:lnTo>
                    <a:pt x="2641" y="2356"/>
                  </a:lnTo>
                  <a:cubicBezTo>
                    <a:pt x="2677" y="2231"/>
                    <a:pt x="2695" y="2088"/>
                    <a:pt x="2713" y="1946"/>
                  </a:cubicBezTo>
                  <a:lnTo>
                    <a:pt x="3712" y="1946"/>
                  </a:lnTo>
                  <a:cubicBezTo>
                    <a:pt x="3819" y="1946"/>
                    <a:pt x="3908" y="1856"/>
                    <a:pt x="3908" y="1749"/>
                  </a:cubicBezTo>
                  <a:cubicBezTo>
                    <a:pt x="3908" y="1660"/>
                    <a:pt x="3819" y="1571"/>
                    <a:pt x="3712" y="1571"/>
                  </a:cubicBezTo>
                  <a:lnTo>
                    <a:pt x="2713" y="1571"/>
                  </a:lnTo>
                  <a:cubicBezTo>
                    <a:pt x="2695" y="1428"/>
                    <a:pt x="2677" y="1285"/>
                    <a:pt x="2641" y="1160"/>
                  </a:cubicBezTo>
                  <a:lnTo>
                    <a:pt x="3516" y="1160"/>
                  </a:lnTo>
                  <a:cubicBezTo>
                    <a:pt x="3623" y="1160"/>
                    <a:pt x="3712" y="1071"/>
                    <a:pt x="3712" y="964"/>
                  </a:cubicBezTo>
                  <a:cubicBezTo>
                    <a:pt x="3712" y="875"/>
                    <a:pt x="3623" y="786"/>
                    <a:pt x="3516" y="786"/>
                  </a:cubicBezTo>
                  <a:lnTo>
                    <a:pt x="2499" y="786"/>
                  </a:lnTo>
                  <a:cubicBezTo>
                    <a:pt x="2409" y="625"/>
                    <a:pt x="2302" y="482"/>
                    <a:pt x="2195" y="358"/>
                  </a:cubicBezTo>
                  <a:lnTo>
                    <a:pt x="2534" y="358"/>
                  </a:lnTo>
                  <a:cubicBezTo>
                    <a:pt x="2641" y="358"/>
                    <a:pt x="2713" y="286"/>
                    <a:pt x="2713" y="179"/>
                  </a:cubicBezTo>
                  <a:cubicBezTo>
                    <a:pt x="2713" y="72"/>
                    <a:pt x="2641" y="1"/>
                    <a:pt x="2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83;p76">
              <a:extLst>
                <a:ext uri="{FF2B5EF4-FFF2-40B4-BE49-F238E27FC236}">
                  <a16:creationId xmlns:a16="http://schemas.microsoft.com/office/drawing/2014/main" id="{96084B9C-DB16-1941-90D9-79597A5224CE}"/>
                </a:ext>
              </a:extLst>
            </p:cNvPr>
            <p:cNvSpPr/>
            <p:nvPr/>
          </p:nvSpPr>
          <p:spPr>
            <a:xfrm>
              <a:off x="4050024" y="2287770"/>
              <a:ext cx="11517" cy="10995"/>
            </a:xfrm>
            <a:custGeom>
              <a:avLst/>
              <a:gdLst/>
              <a:ahLst/>
              <a:cxnLst/>
              <a:rect l="l" t="t" r="r" b="b"/>
              <a:pathLst>
                <a:path w="375" h="358" extrusionOk="0">
                  <a:moveTo>
                    <a:pt x="196" y="1"/>
                  </a:moveTo>
                  <a:cubicBezTo>
                    <a:pt x="89" y="1"/>
                    <a:pt x="0" y="72"/>
                    <a:pt x="0" y="179"/>
                  </a:cubicBezTo>
                  <a:cubicBezTo>
                    <a:pt x="0" y="286"/>
                    <a:pt x="89" y="358"/>
                    <a:pt x="196" y="358"/>
                  </a:cubicBezTo>
                  <a:cubicBezTo>
                    <a:pt x="286" y="358"/>
                    <a:pt x="375" y="286"/>
                    <a:pt x="375" y="179"/>
                  </a:cubicBezTo>
                  <a:cubicBezTo>
                    <a:pt x="375" y="72"/>
                    <a:pt x="286" y="1"/>
                    <a:pt x="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84;p76">
              <a:extLst>
                <a:ext uri="{FF2B5EF4-FFF2-40B4-BE49-F238E27FC236}">
                  <a16:creationId xmlns:a16="http://schemas.microsoft.com/office/drawing/2014/main" id="{59B15448-E807-5C29-65EF-72486EA0A13F}"/>
                </a:ext>
              </a:extLst>
            </p:cNvPr>
            <p:cNvSpPr/>
            <p:nvPr/>
          </p:nvSpPr>
          <p:spPr>
            <a:xfrm>
              <a:off x="4019864" y="2287770"/>
              <a:ext cx="10995" cy="10995"/>
            </a:xfrm>
            <a:custGeom>
              <a:avLst/>
              <a:gdLst/>
              <a:ahLst/>
              <a:cxnLst/>
              <a:rect l="l" t="t" r="r" b="b"/>
              <a:pathLst>
                <a:path w="358" h="358" extrusionOk="0">
                  <a:moveTo>
                    <a:pt x="179" y="1"/>
                  </a:moveTo>
                  <a:cubicBezTo>
                    <a:pt x="72" y="1"/>
                    <a:pt x="1" y="72"/>
                    <a:pt x="1" y="179"/>
                  </a:cubicBezTo>
                  <a:cubicBezTo>
                    <a:pt x="1" y="286"/>
                    <a:pt x="72" y="358"/>
                    <a:pt x="179" y="358"/>
                  </a:cubicBezTo>
                  <a:cubicBezTo>
                    <a:pt x="286" y="358"/>
                    <a:pt x="358" y="286"/>
                    <a:pt x="358" y="179"/>
                  </a:cubicBezTo>
                  <a:cubicBezTo>
                    <a:pt x="358" y="72"/>
                    <a:pt x="286"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85;p76">
              <a:extLst>
                <a:ext uri="{FF2B5EF4-FFF2-40B4-BE49-F238E27FC236}">
                  <a16:creationId xmlns:a16="http://schemas.microsoft.com/office/drawing/2014/main" id="{6B2D101D-85B7-D6E4-7296-BC14B15CC2C2}"/>
                </a:ext>
              </a:extLst>
            </p:cNvPr>
            <p:cNvSpPr/>
            <p:nvPr/>
          </p:nvSpPr>
          <p:spPr>
            <a:xfrm>
              <a:off x="4043973" y="2267500"/>
              <a:ext cx="11548" cy="11548"/>
            </a:xfrm>
            <a:custGeom>
              <a:avLst/>
              <a:gdLst/>
              <a:ahLst/>
              <a:cxnLst/>
              <a:rect l="l" t="t" r="r" b="b"/>
              <a:pathLst>
                <a:path w="376" h="376" extrusionOk="0">
                  <a:moveTo>
                    <a:pt x="197" y="1"/>
                  </a:moveTo>
                  <a:cubicBezTo>
                    <a:pt x="90" y="1"/>
                    <a:pt x="1" y="90"/>
                    <a:pt x="1" y="179"/>
                  </a:cubicBezTo>
                  <a:cubicBezTo>
                    <a:pt x="1" y="286"/>
                    <a:pt x="90" y="375"/>
                    <a:pt x="197" y="375"/>
                  </a:cubicBezTo>
                  <a:cubicBezTo>
                    <a:pt x="286" y="375"/>
                    <a:pt x="376" y="286"/>
                    <a:pt x="376" y="179"/>
                  </a:cubicBezTo>
                  <a:cubicBezTo>
                    <a:pt x="376" y="90"/>
                    <a:pt x="286" y="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86;p76">
              <a:extLst>
                <a:ext uri="{FF2B5EF4-FFF2-40B4-BE49-F238E27FC236}">
                  <a16:creationId xmlns:a16="http://schemas.microsoft.com/office/drawing/2014/main" id="{73256BBD-C774-43A2-6855-69BE67169A24}"/>
                </a:ext>
              </a:extLst>
            </p:cNvPr>
            <p:cNvSpPr/>
            <p:nvPr/>
          </p:nvSpPr>
          <p:spPr>
            <a:xfrm>
              <a:off x="4025914" y="2267500"/>
              <a:ext cx="10964" cy="11548"/>
            </a:xfrm>
            <a:custGeom>
              <a:avLst/>
              <a:gdLst/>
              <a:ahLst/>
              <a:cxnLst/>
              <a:rect l="l" t="t" r="r" b="b"/>
              <a:pathLst>
                <a:path w="357" h="376" extrusionOk="0">
                  <a:moveTo>
                    <a:pt x="178" y="1"/>
                  </a:moveTo>
                  <a:cubicBezTo>
                    <a:pt x="71" y="1"/>
                    <a:pt x="0" y="90"/>
                    <a:pt x="0" y="179"/>
                  </a:cubicBezTo>
                  <a:cubicBezTo>
                    <a:pt x="0" y="286"/>
                    <a:pt x="71" y="375"/>
                    <a:pt x="178" y="375"/>
                  </a:cubicBezTo>
                  <a:cubicBezTo>
                    <a:pt x="286" y="375"/>
                    <a:pt x="357" y="286"/>
                    <a:pt x="357" y="179"/>
                  </a:cubicBezTo>
                  <a:cubicBezTo>
                    <a:pt x="357" y="90"/>
                    <a:pt x="286" y="1"/>
                    <a:pt x="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87;p76">
              <a:extLst>
                <a:ext uri="{FF2B5EF4-FFF2-40B4-BE49-F238E27FC236}">
                  <a16:creationId xmlns:a16="http://schemas.microsoft.com/office/drawing/2014/main" id="{636977D2-2732-30DD-20E3-3D78256F6A60}"/>
                </a:ext>
              </a:extLst>
            </p:cNvPr>
            <p:cNvSpPr/>
            <p:nvPr/>
          </p:nvSpPr>
          <p:spPr>
            <a:xfrm>
              <a:off x="4025914" y="2308040"/>
              <a:ext cx="10964" cy="10995"/>
            </a:xfrm>
            <a:custGeom>
              <a:avLst/>
              <a:gdLst/>
              <a:ahLst/>
              <a:cxnLst/>
              <a:rect l="l" t="t" r="r" b="b"/>
              <a:pathLst>
                <a:path w="357" h="358" extrusionOk="0">
                  <a:moveTo>
                    <a:pt x="178" y="1"/>
                  </a:moveTo>
                  <a:cubicBezTo>
                    <a:pt x="71" y="1"/>
                    <a:pt x="0" y="72"/>
                    <a:pt x="0" y="179"/>
                  </a:cubicBezTo>
                  <a:cubicBezTo>
                    <a:pt x="0" y="286"/>
                    <a:pt x="71" y="358"/>
                    <a:pt x="178" y="358"/>
                  </a:cubicBezTo>
                  <a:cubicBezTo>
                    <a:pt x="286" y="358"/>
                    <a:pt x="357" y="286"/>
                    <a:pt x="357" y="179"/>
                  </a:cubicBezTo>
                  <a:cubicBezTo>
                    <a:pt x="357" y="72"/>
                    <a:pt x="286" y="1"/>
                    <a:pt x="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88;p76">
              <a:extLst>
                <a:ext uri="{FF2B5EF4-FFF2-40B4-BE49-F238E27FC236}">
                  <a16:creationId xmlns:a16="http://schemas.microsoft.com/office/drawing/2014/main" id="{2AB557D5-A701-6700-E0EA-656FBCC47CC1}"/>
                </a:ext>
              </a:extLst>
            </p:cNvPr>
            <p:cNvSpPr/>
            <p:nvPr/>
          </p:nvSpPr>
          <p:spPr>
            <a:xfrm>
              <a:off x="4043973" y="2308040"/>
              <a:ext cx="11548" cy="10995"/>
            </a:xfrm>
            <a:custGeom>
              <a:avLst/>
              <a:gdLst/>
              <a:ahLst/>
              <a:cxnLst/>
              <a:rect l="l" t="t" r="r" b="b"/>
              <a:pathLst>
                <a:path w="376" h="358" extrusionOk="0">
                  <a:moveTo>
                    <a:pt x="197" y="1"/>
                  </a:moveTo>
                  <a:cubicBezTo>
                    <a:pt x="90" y="1"/>
                    <a:pt x="1" y="72"/>
                    <a:pt x="1" y="179"/>
                  </a:cubicBezTo>
                  <a:cubicBezTo>
                    <a:pt x="1" y="286"/>
                    <a:pt x="90" y="358"/>
                    <a:pt x="197" y="358"/>
                  </a:cubicBezTo>
                  <a:cubicBezTo>
                    <a:pt x="286" y="358"/>
                    <a:pt x="376" y="286"/>
                    <a:pt x="376" y="179"/>
                  </a:cubicBezTo>
                  <a:cubicBezTo>
                    <a:pt x="376" y="72"/>
                    <a:pt x="286" y="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61"/>
          <p:cNvSpPr txBox="1">
            <a:spLocks noGrp="1"/>
          </p:cNvSpPr>
          <p:nvPr>
            <p:ph type="ctrTitle"/>
          </p:nvPr>
        </p:nvSpPr>
        <p:spPr>
          <a:xfrm>
            <a:off x="713250" y="794294"/>
            <a:ext cx="7717500" cy="620100"/>
          </a:xfrm>
          <a:prstGeom prst="rect">
            <a:avLst/>
          </a:prstGeom>
        </p:spPr>
        <p:txBody>
          <a:bodyPr spcFirstLastPara="1" wrap="square" lIns="91425" tIns="91425" rIns="91425" bIns="91425" anchor="t" anchorCtr="0">
            <a:noAutofit/>
          </a:bodyPr>
          <a:lstStyle/>
          <a:p>
            <a:r>
              <a:rPr lang="el-GR" dirty="0"/>
              <a:t>Θόρυβος στο εΗΜΓ</a:t>
            </a:r>
            <a:endParaRPr dirty="0"/>
          </a:p>
        </p:txBody>
      </p:sp>
      <p:graphicFrame>
        <p:nvGraphicFramePr>
          <p:cNvPr id="5" name="Google Shape;1695;p70">
            <a:extLst>
              <a:ext uri="{FF2B5EF4-FFF2-40B4-BE49-F238E27FC236}">
                <a16:creationId xmlns:a16="http://schemas.microsoft.com/office/drawing/2014/main" id="{0897C007-E312-B4DE-B49A-1276AA1C956D}"/>
              </a:ext>
            </a:extLst>
          </p:cNvPr>
          <p:cNvGraphicFramePr/>
          <p:nvPr>
            <p:extLst>
              <p:ext uri="{D42A27DB-BD31-4B8C-83A1-F6EECF244321}">
                <p14:modId xmlns:p14="http://schemas.microsoft.com/office/powerpoint/2010/main" val="1513935972"/>
              </p:ext>
            </p:extLst>
          </p:nvPr>
        </p:nvGraphicFramePr>
        <p:xfrm>
          <a:off x="1446800" y="1702270"/>
          <a:ext cx="6250400" cy="4380232"/>
        </p:xfrm>
        <a:graphic>
          <a:graphicData uri="http://schemas.openxmlformats.org/drawingml/2006/table">
            <a:tbl>
              <a:tblPr>
                <a:noFill/>
              </a:tblPr>
              <a:tblGrid>
                <a:gridCol w="1920525">
                  <a:extLst>
                    <a:ext uri="{9D8B030D-6E8A-4147-A177-3AD203B41FA5}">
                      <a16:colId xmlns:a16="http://schemas.microsoft.com/office/drawing/2014/main" val="20001"/>
                    </a:ext>
                  </a:extLst>
                </a:gridCol>
                <a:gridCol w="2218825">
                  <a:extLst>
                    <a:ext uri="{9D8B030D-6E8A-4147-A177-3AD203B41FA5}">
                      <a16:colId xmlns:a16="http://schemas.microsoft.com/office/drawing/2014/main" val="20002"/>
                    </a:ext>
                  </a:extLst>
                </a:gridCol>
                <a:gridCol w="2111050">
                  <a:extLst>
                    <a:ext uri="{9D8B030D-6E8A-4147-A177-3AD203B41FA5}">
                      <a16:colId xmlns:a16="http://schemas.microsoft.com/office/drawing/2014/main" val="20003"/>
                    </a:ext>
                  </a:extLst>
                </a:gridCol>
              </a:tblGrid>
              <a:tr h="636900">
                <a:tc>
                  <a:txBody>
                    <a:bodyPr/>
                    <a:lstStyle/>
                    <a:p>
                      <a:pPr marL="0" lvl="0" indent="0" algn="ctr" rtl="0">
                        <a:spcBef>
                          <a:spcPts val="0"/>
                        </a:spcBef>
                        <a:spcAft>
                          <a:spcPts val="0"/>
                        </a:spcAft>
                        <a:buNone/>
                      </a:pPr>
                      <a:r>
                        <a:rPr lang="el-GR" sz="2000" dirty="0">
                          <a:solidFill>
                            <a:schemeClr val="dk1"/>
                          </a:solidFill>
                          <a:latin typeface="Raleway SemiBold"/>
                          <a:ea typeface="Raleway SemiBold"/>
                          <a:cs typeface="Raleway SemiBold"/>
                          <a:sym typeface="Raleway SemiBold"/>
                        </a:rPr>
                        <a:t>Είδος</a:t>
                      </a:r>
                      <a:endParaRPr sz="2000" dirty="0">
                        <a:solidFill>
                          <a:schemeClr val="dk1"/>
                        </a:solidFill>
                        <a:latin typeface="Raleway SemiBold"/>
                        <a:ea typeface="Raleway SemiBold"/>
                        <a:cs typeface="Raleway SemiBold"/>
                        <a:sym typeface="Raleway Semi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454546">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l-GR" sz="2000" dirty="0">
                          <a:solidFill>
                            <a:schemeClr val="dk1"/>
                          </a:solidFill>
                          <a:latin typeface="Raleway SemiBold"/>
                          <a:ea typeface="Raleway SemiBold"/>
                          <a:cs typeface="Raleway SemiBold"/>
                          <a:sym typeface="Raleway SemiBold"/>
                        </a:rPr>
                        <a:t>Εξήγηση</a:t>
                      </a:r>
                      <a:endParaRPr sz="2000" dirty="0">
                        <a:solidFill>
                          <a:schemeClr val="dk1"/>
                        </a:solidFill>
                        <a:latin typeface="Raleway SemiBold"/>
                        <a:ea typeface="Raleway SemiBold"/>
                        <a:cs typeface="Raleway SemiBold"/>
                        <a:sym typeface="Raleway Semi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rgbClr val="454546">
                          <a:alpha val="0"/>
                        </a:srgbClr>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l-GR" sz="2000" dirty="0">
                          <a:solidFill>
                            <a:schemeClr val="dk1"/>
                          </a:solidFill>
                          <a:latin typeface="Raleway SemiBold"/>
                          <a:ea typeface="Raleway SemiBold"/>
                          <a:cs typeface="Raleway SemiBold"/>
                          <a:sym typeface="Raleway SemiBold"/>
                        </a:rPr>
                        <a:t>Τρόπος επίλυσης</a:t>
                      </a:r>
                      <a:endParaRPr sz="2000" dirty="0">
                        <a:solidFill>
                          <a:schemeClr val="dk1"/>
                        </a:solidFill>
                        <a:latin typeface="Raleway SemiBold"/>
                        <a:ea typeface="Raleway SemiBold"/>
                        <a:cs typeface="Raleway SemiBold"/>
                        <a:sym typeface="Raleway SemiBold"/>
                      </a:endParaRPr>
                    </a:p>
                  </a:txBody>
                  <a:tcPr marL="91425" marR="91425" marT="91425" marB="91425" anchor="ctr">
                    <a:lnL w="28575" cap="flat" cmpd="sng" algn="ctr">
                      <a:solidFill>
                        <a:schemeClr val="dk2"/>
                      </a:solidFill>
                      <a:prstDash val="solid"/>
                      <a:round/>
                      <a:headEnd type="none" w="sm" len="sm"/>
                      <a:tailEnd type="none" w="sm" len="sm"/>
                    </a:lnL>
                    <a:lnR w="9525" cap="flat" cmpd="sng">
                      <a:solidFill>
                        <a:srgbClr val="454546">
                          <a:alpha val="0"/>
                        </a:srgbClr>
                      </a:solidFill>
                      <a:prstDash val="solid"/>
                      <a:round/>
                      <a:headEnd type="none" w="sm" len="sm"/>
                      <a:tailEnd type="none" w="sm" len="sm"/>
                    </a:lnR>
                    <a:lnT w="9525" cap="flat" cmpd="sng">
                      <a:solidFill>
                        <a:srgbClr val="454546">
                          <a:alpha val="0"/>
                        </a:srgbClr>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623075">
                <a:tc>
                  <a:txBody>
                    <a:bodyPr/>
                    <a:lstStyle/>
                    <a:p>
                      <a:pPr marL="0" marR="0" lvl="0" indent="0" algn="ctr" rtl="0">
                        <a:lnSpc>
                          <a:spcPct val="100000"/>
                        </a:lnSpc>
                        <a:spcBef>
                          <a:spcPts val="0"/>
                        </a:spcBef>
                        <a:spcAft>
                          <a:spcPts val="0"/>
                        </a:spcAft>
                        <a:buNone/>
                      </a:pPr>
                      <a:r>
                        <a:rPr lang="en-US" sz="1800" dirty="0">
                          <a:solidFill>
                            <a:schemeClr val="dk1"/>
                          </a:solidFill>
                          <a:latin typeface="Raleway SemiBold"/>
                          <a:ea typeface="Raleway SemiBold"/>
                          <a:cs typeface="Raleway SemiBold"/>
                          <a:sym typeface="Raleway SemiBold"/>
                        </a:rPr>
                        <a:t>1/f </a:t>
                      </a:r>
                      <a:endParaRPr sz="1800" dirty="0">
                        <a:solidFill>
                          <a:schemeClr val="dk1"/>
                        </a:solidFill>
                        <a:latin typeface="Raleway SemiBold"/>
                        <a:ea typeface="Raleway SemiBold"/>
                        <a:cs typeface="Raleway SemiBold"/>
                        <a:sym typeface="Raleway Semi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Θόρυβος χαμηλής συχνότητας</a:t>
                      </a:r>
                      <a:endParaRPr sz="1600" dirty="0">
                        <a:solidFill>
                          <a:schemeClr val="dk1"/>
                        </a:solidFill>
                        <a:latin typeface="Assistant"/>
                        <a:ea typeface="Assistant"/>
                        <a:cs typeface="Assistant"/>
                        <a:sym typeface="Assistant"/>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Χρήση Υψιπερατού φίλτρου</a:t>
                      </a:r>
                      <a:endParaRPr sz="1600" dirty="0">
                        <a:solidFill>
                          <a:schemeClr val="dk1"/>
                        </a:solidFill>
                        <a:latin typeface="Assistant"/>
                        <a:ea typeface="Assistant"/>
                        <a:cs typeface="Assistant"/>
                        <a:sym typeface="Assistant"/>
                      </a:endParaRPr>
                    </a:p>
                  </a:txBody>
                  <a:tcPr marL="91425" marR="91425" marT="91425" marB="91425" anchor="ctr">
                    <a:lnL w="28575" cap="flat" cmpd="sng" algn="ctr">
                      <a:solidFill>
                        <a:schemeClr val="dk2"/>
                      </a:solidFill>
                      <a:prstDash val="solid"/>
                      <a:round/>
                      <a:headEnd type="none" w="sm" len="sm"/>
                      <a:tailEnd type="none" w="sm" len="sm"/>
                    </a:lnL>
                    <a:lnR w="9525" cap="flat" cmpd="sng">
                      <a:solidFill>
                        <a:srgbClr val="454546">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23075">
                <a:tc>
                  <a:txBody>
                    <a:bodyPr/>
                    <a:lstStyle/>
                    <a:p>
                      <a:pPr marL="0" marR="0" lvl="0" indent="0" algn="ctr" rtl="0">
                        <a:lnSpc>
                          <a:spcPct val="100000"/>
                        </a:lnSpc>
                        <a:spcBef>
                          <a:spcPts val="0"/>
                        </a:spcBef>
                        <a:spcAft>
                          <a:spcPts val="0"/>
                        </a:spcAft>
                        <a:buNone/>
                      </a:pPr>
                      <a:r>
                        <a:rPr lang="el-GR" sz="1800" b="1" dirty="0">
                          <a:solidFill>
                            <a:schemeClr val="dk1"/>
                          </a:solidFill>
                          <a:latin typeface="Raleway SemiBold"/>
                          <a:ea typeface="Raleway SemiBold"/>
                          <a:cs typeface="Raleway SemiBold"/>
                          <a:sym typeface="Raleway SemiBold"/>
                        </a:rPr>
                        <a:t>Θόρυβος γραμμής ρεύματος</a:t>
                      </a:r>
                      <a:endParaRPr sz="1800" b="1" dirty="0">
                        <a:solidFill>
                          <a:schemeClr val="dk1"/>
                        </a:solidFill>
                        <a:latin typeface="Raleway SemiBold"/>
                        <a:ea typeface="Raleway SemiBold"/>
                        <a:cs typeface="Raleway SemiBold"/>
                        <a:sym typeface="Raleway Semi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Παρεμβολές εναλλασσόμενου ρεύματος στα 50 Hz </a:t>
                      </a:r>
                      <a:endParaRPr sz="1600" dirty="0">
                        <a:solidFill>
                          <a:schemeClr val="dk1"/>
                        </a:solidFill>
                        <a:latin typeface="Assistant"/>
                        <a:ea typeface="Assistant"/>
                        <a:cs typeface="Assistant"/>
                        <a:sym typeface="Assistant"/>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Χρήση μπαταρίας για την αποφυγή του</a:t>
                      </a:r>
                      <a:endParaRPr sz="1600" dirty="0">
                        <a:solidFill>
                          <a:schemeClr val="dk1"/>
                        </a:solidFill>
                        <a:latin typeface="Assistant"/>
                        <a:ea typeface="Assistant"/>
                        <a:cs typeface="Assistant"/>
                        <a:sym typeface="Assistant"/>
                      </a:endParaRPr>
                    </a:p>
                  </a:txBody>
                  <a:tcPr marL="91425" marR="91425" marT="91425" marB="91425" anchor="ctr">
                    <a:lnL w="28575" cap="flat" cmpd="sng" algn="ctr">
                      <a:solidFill>
                        <a:schemeClr val="dk2"/>
                      </a:solidFill>
                      <a:prstDash val="solid"/>
                      <a:round/>
                      <a:headEnd type="none" w="sm" len="sm"/>
                      <a:tailEnd type="none" w="sm" len="sm"/>
                    </a:lnL>
                    <a:lnR w="9525" cap="flat" cmpd="sng">
                      <a:solidFill>
                        <a:srgbClr val="454546">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23075">
                <a:tc>
                  <a:txBody>
                    <a:bodyPr/>
                    <a:lstStyle/>
                    <a:p>
                      <a:pPr marL="0" marR="0" lvl="0" indent="0" algn="ctr" rtl="0">
                        <a:lnSpc>
                          <a:spcPct val="100000"/>
                        </a:lnSpc>
                        <a:spcBef>
                          <a:spcPts val="0"/>
                        </a:spcBef>
                        <a:spcAft>
                          <a:spcPts val="0"/>
                        </a:spcAft>
                        <a:buNone/>
                      </a:pPr>
                      <a:r>
                        <a:rPr lang="el-GR" sz="1800" b="1" dirty="0">
                          <a:solidFill>
                            <a:schemeClr val="dk1"/>
                          </a:solidFill>
                          <a:latin typeface="Raleway SemiBold"/>
                          <a:ea typeface="Raleway SemiBold"/>
                          <a:cs typeface="Raleway SemiBold"/>
                          <a:sym typeface="Raleway SemiBold"/>
                        </a:rPr>
                        <a:t>Θόρυβος </a:t>
                      </a:r>
                      <a:r>
                        <a:rPr lang="en-US" sz="1800" b="1" dirty="0">
                          <a:solidFill>
                            <a:schemeClr val="dk1"/>
                          </a:solidFill>
                          <a:latin typeface="Raleway SemiBold"/>
                          <a:ea typeface="Raleway SemiBold"/>
                          <a:cs typeface="Raleway SemiBold"/>
                          <a:sym typeface="Raleway SemiBold"/>
                        </a:rPr>
                        <a:t>Baseline</a:t>
                      </a:r>
                      <a:endParaRPr sz="1800" b="1" dirty="0">
                        <a:solidFill>
                          <a:schemeClr val="dk1"/>
                        </a:solidFill>
                        <a:latin typeface="Raleway SemiBold"/>
                        <a:ea typeface="Raleway SemiBold"/>
                        <a:cs typeface="Raleway SemiBold"/>
                        <a:sym typeface="Raleway Semi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Από τη διεπαφή δέρματος-ηλεκτροδίου και θερμικό θόρυβο</a:t>
                      </a:r>
                      <a:endParaRPr sz="1600" dirty="0">
                        <a:solidFill>
                          <a:schemeClr val="dk1"/>
                        </a:solidFill>
                        <a:latin typeface="Assistant"/>
                        <a:ea typeface="Assistant"/>
                        <a:cs typeface="Assistant"/>
                        <a:sym typeface="Assistant"/>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Χρήση Ζωνοπερατών φίλτρων</a:t>
                      </a:r>
                      <a:endParaRPr sz="1600" dirty="0">
                        <a:solidFill>
                          <a:schemeClr val="dk1"/>
                        </a:solidFill>
                        <a:latin typeface="Assistant"/>
                        <a:ea typeface="Assistant"/>
                        <a:cs typeface="Assistant"/>
                        <a:sym typeface="Assistant"/>
                      </a:endParaRPr>
                    </a:p>
                  </a:txBody>
                  <a:tcPr marL="91425" marR="91425" marT="91425" marB="91425" anchor="ctr">
                    <a:lnL w="28575" cap="flat" cmpd="sng" algn="ctr">
                      <a:solidFill>
                        <a:schemeClr val="dk2"/>
                      </a:solidFill>
                      <a:prstDash val="solid"/>
                      <a:round/>
                      <a:headEnd type="none" w="sm" len="sm"/>
                      <a:tailEnd type="none" w="sm" len="sm"/>
                    </a:lnL>
                    <a:lnR w="9525" cap="flat" cmpd="sng">
                      <a:solidFill>
                        <a:srgbClr val="454546">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623075">
                <a:tc>
                  <a:txBody>
                    <a:bodyPr/>
                    <a:lstStyle/>
                    <a:p>
                      <a:pPr marL="0" marR="0" lvl="0" indent="0" algn="ctr" rtl="0">
                        <a:lnSpc>
                          <a:spcPct val="100000"/>
                        </a:lnSpc>
                        <a:spcBef>
                          <a:spcPts val="0"/>
                        </a:spcBef>
                        <a:spcAft>
                          <a:spcPts val="0"/>
                        </a:spcAft>
                        <a:buNone/>
                      </a:pPr>
                      <a:r>
                        <a:rPr lang="el-GR" sz="1800" b="1" dirty="0">
                          <a:solidFill>
                            <a:schemeClr val="dk1"/>
                          </a:solidFill>
                          <a:latin typeface="Raleway SemiBold"/>
                          <a:ea typeface="Raleway SemiBold"/>
                          <a:cs typeface="Raleway SemiBold"/>
                          <a:sym typeface="Raleway SemiBold"/>
                        </a:rPr>
                        <a:t>Παρεμβολές από ΗΚΓ</a:t>
                      </a:r>
                      <a:endParaRPr sz="1800" b="1" dirty="0">
                        <a:solidFill>
                          <a:schemeClr val="dk1"/>
                        </a:solidFill>
                        <a:latin typeface="Raleway SemiBold"/>
                        <a:ea typeface="Raleway SemiBold"/>
                        <a:cs typeface="Raleway SemiBold"/>
                        <a:sym typeface="Raleway SemiBold"/>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454546">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Λόγω της καρδιακής δραστηριότητας</a:t>
                      </a:r>
                      <a:endParaRPr sz="1600" dirty="0">
                        <a:solidFill>
                          <a:schemeClr val="dk1"/>
                        </a:solidFill>
                        <a:latin typeface="Assistant"/>
                        <a:ea typeface="Assistant"/>
                        <a:cs typeface="Assistant"/>
                        <a:sym typeface="Assistant"/>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454546">
                          <a:alpha val="0"/>
                        </a:srgbClr>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l-GR" sz="1600" dirty="0">
                          <a:solidFill>
                            <a:schemeClr val="dk1"/>
                          </a:solidFill>
                          <a:latin typeface="Assistant"/>
                          <a:ea typeface="Assistant"/>
                          <a:cs typeface="Assistant"/>
                          <a:sym typeface="Assistant"/>
                        </a:rPr>
                        <a:t>Προσεκτική τοποθέτηση ηλεκτροδίων</a:t>
                      </a:r>
                      <a:endParaRPr sz="1600" dirty="0">
                        <a:solidFill>
                          <a:schemeClr val="dk1"/>
                        </a:solidFill>
                        <a:latin typeface="Assistant"/>
                        <a:ea typeface="Assistant"/>
                        <a:cs typeface="Assistant"/>
                        <a:sym typeface="Assistant"/>
                      </a:endParaRPr>
                    </a:p>
                  </a:txBody>
                  <a:tcPr marL="91425" marR="91425" marT="91425" marB="91425" anchor="ctr">
                    <a:lnL w="28575" cap="flat" cmpd="sng" algn="ctr">
                      <a:solidFill>
                        <a:schemeClr val="dk2"/>
                      </a:solidFill>
                      <a:prstDash val="solid"/>
                      <a:round/>
                      <a:headEnd type="none" w="sm" len="sm"/>
                      <a:tailEnd type="none" w="sm" len="sm"/>
                    </a:lnL>
                    <a:lnR w="9525" cap="flat" cmpd="sng">
                      <a:solidFill>
                        <a:srgbClr val="454546">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454546">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hysical Education Subject for High School: Muscular System by Slidesgo">
  <a:themeElements>
    <a:clrScheme name="Simple Light">
      <a:dk1>
        <a:srgbClr val="524443"/>
      </a:dk1>
      <a:lt1>
        <a:srgbClr val="EFEFE8"/>
      </a:lt1>
      <a:dk2>
        <a:srgbClr val="B5615C"/>
      </a:dk2>
      <a:lt2>
        <a:srgbClr val="E87B76"/>
      </a:lt2>
      <a:accent1>
        <a:srgbClr val="ECC1BF"/>
      </a:accent1>
      <a:accent2>
        <a:srgbClr val="FFFFFF"/>
      </a:accent2>
      <a:accent3>
        <a:srgbClr val="FFFFFF"/>
      </a:accent3>
      <a:accent4>
        <a:srgbClr val="FFFFFF"/>
      </a:accent4>
      <a:accent5>
        <a:srgbClr val="FFFFFF"/>
      </a:accent5>
      <a:accent6>
        <a:srgbClr val="FFFFFF"/>
      </a:accent6>
      <a:hlink>
        <a:srgbClr val="5244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hysical Education Subject for High School: Muscular System by Slidesgo">
  <a:themeElements>
    <a:clrScheme name="Simple Light">
      <a:dk1>
        <a:srgbClr val="524443"/>
      </a:dk1>
      <a:lt1>
        <a:srgbClr val="EFEFE8"/>
      </a:lt1>
      <a:dk2>
        <a:srgbClr val="B5615C"/>
      </a:dk2>
      <a:lt2>
        <a:srgbClr val="E87B76"/>
      </a:lt2>
      <a:accent1>
        <a:srgbClr val="ECC1BF"/>
      </a:accent1>
      <a:accent2>
        <a:srgbClr val="FFFFFF"/>
      </a:accent2>
      <a:accent3>
        <a:srgbClr val="FFFFFF"/>
      </a:accent3>
      <a:accent4>
        <a:srgbClr val="FFFFFF"/>
      </a:accent4>
      <a:accent5>
        <a:srgbClr val="FFFFFF"/>
      </a:accent5>
      <a:accent6>
        <a:srgbClr val="FFFFFF"/>
      </a:accent6>
      <a:hlink>
        <a:srgbClr val="5244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3043</TotalTime>
  <Words>1554</Words>
  <Application>Microsoft Office PowerPoint</Application>
  <PresentationFormat>On-screen Show (4:3)</PresentationFormat>
  <Paragraphs>279</Paragraphs>
  <Slides>27</Slides>
  <Notes>24</Notes>
  <HiddenSlides>0</HiddenSlides>
  <MMClips>1</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27</vt:i4>
      </vt:variant>
    </vt:vector>
  </HeadingPairs>
  <TitlesOfParts>
    <vt:vector size="44" baseType="lpstr">
      <vt:lpstr>Aptos</vt:lpstr>
      <vt:lpstr>Arial</vt:lpstr>
      <vt:lpstr>Assistant</vt:lpstr>
      <vt:lpstr>Bebas Neue</vt:lpstr>
      <vt:lpstr>Cabin</vt:lpstr>
      <vt:lpstr>Calibri</vt:lpstr>
      <vt:lpstr>Cambria Math</vt:lpstr>
      <vt:lpstr>Londrina Solid</vt:lpstr>
      <vt:lpstr>Poppins</vt:lpstr>
      <vt:lpstr>Poppins Black</vt:lpstr>
      <vt:lpstr>Poppins Medium</vt:lpstr>
      <vt:lpstr>Raleway</vt:lpstr>
      <vt:lpstr>Raleway Medium</vt:lpstr>
      <vt:lpstr>Raleway SemiBold</vt:lpstr>
      <vt:lpstr>Wingdings</vt:lpstr>
      <vt:lpstr>Physical Education Subject for High School: Muscular System by Slidesgo</vt:lpstr>
      <vt:lpstr>1_Physical Education Subject for High School: Muscular System by Slidesgo</vt:lpstr>
      <vt:lpstr>Προηγμένο IoT σύστημα παρακολούθησης αθλούμενου με χρήση Ηλεκτρομυογραφικού (sEMG) συστήματος και Arduino σε περιβάλλον IoT</vt:lpstr>
      <vt:lpstr>Εισαγωγή</vt:lpstr>
      <vt:lpstr>Εισαγωγή</vt:lpstr>
      <vt:lpstr>Βασικές Πληροφορίες</vt:lpstr>
      <vt:lpstr>State of the art</vt:lpstr>
      <vt:lpstr>State of the art</vt:lpstr>
      <vt:lpstr>Στόχοι της διπλωματικής</vt:lpstr>
      <vt:lpstr>Πλεονεκτήματα και χαρακτηριστικά εΗΜΓ</vt:lpstr>
      <vt:lpstr>Θόρυβος στο εΗΜΓ</vt:lpstr>
      <vt:lpstr>Μυική Κούραση</vt:lpstr>
      <vt:lpstr>Αρχιτεκτονική Συστήματος Νο.1 </vt:lpstr>
      <vt:lpstr>Αρχιτεκτονική Συστήματος Νο.2</vt:lpstr>
      <vt:lpstr>Λειτουργίες Κεντρικής Συσκευής</vt:lpstr>
      <vt:lpstr>Λειτουργίες Περιφερειακής Συσκευής</vt:lpstr>
      <vt:lpstr>Αλγόριθμος Α </vt:lpstr>
      <vt:lpstr>Αλγόριθμος Β </vt:lpstr>
      <vt:lpstr>Πρωτόκολλο Πειράματος</vt:lpstr>
      <vt:lpstr>Εφαρμογή Backend</vt:lpstr>
      <vt:lpstr>Εφαρμογή Frontend</vt:lpstr>
      <vt:lpstr>PowerPoint Presentation</vt:lpstr>
      <vt:lpstr>Επίδειξη Συνεδρίας</vt:lpstr>
      <vt:lpstr>PowerPoint Presentation</vt:lpstr>
      <vt:lpstr>Ανάλυση Αποτελεσμάτων</vt:lpstr>
      <vt:lpstr>Προβλήματα</vt:lpstr>
      <vt:lpstr>Σύγκριση με βιβλιογραφία</vt:lpstr>
      <vt:lpstr>Μελλοντικές Επεκτάσεις</vt:lpstr>
      <vt:lpstr>Ευχαριστώ!</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ΜΙΑΟΥΛΗΣ ΔΗΜΗΤΡΙΟΣ</cp:lastModifiedBy>
  <cp:revision>41</cp:revision>
  <dcterms:created xsi:type="dcterms:W3CDTF">2013-01-27T09:14:16Z</dcterms:created>
  <dcterms:modified xsi:type="dcterms:W3CDTF">2024-06-30T17:05:32Z</dcterms:modified>
  <cp:category/>
</cp:coreProperties>
</file>