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0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2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32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52" autoAdjust="0"/>
    <p:restoredTop sz="95101" autoAdjust="0"/>
  </p:normalViewPr>
  <p:slideViewPr>
    <p:cSldViewPr snapToGrid="0">
      <p:cViewPr varScale="1">
        <p:scale>
          <a:sx n="81" d="100"/>
          <a:sy n="81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5DC2D66D-7541-B68D-C1BE-FAD98A0AB8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241A2EA-1984-A8A9-BA33-8ECFCEE5B6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19A1B-5EC1-45DB-B7D5-C939A3EA0350}" type="datetimeFigureOut">
              <a:rPr lang="hu-HU" smtClean="0"/>
              <a:t>2022. 06. 20.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C6A88BF-93F8-2D25-4611-79FCDFF8AF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/>
              <a:t>oldal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45E9268-DC59-DBF2-1D38-CAF5F0FC3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6ED9D-590E-4D31-9FF9-22CD3DD8B6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90888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06696-5B97-43CC-8369-E5FCE295F41E}" type="datetimeFigureOut">
              <a:rPr lang="hu-HU" smtClean="0"/>
              <a:t>2022. 06. 20.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/>
              <a:t>oldal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B78EC-5862-46BF-9E77-6080A1FABE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02722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u-HU"/>
              <a:t>oldal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B78EC-5862-46BF-9E77-6080A1FABED6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54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A706-6D83-4E1C-9077-FED74CB0FA73}" type="datetime1">
              <a:rPr lang="hu-HU" smtClean="0"/>
              <a:t>2022. 06. 20.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72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414D-916A-48E2-9AC0-052B55F841A7}" type="datetime1">
              <a:rPr lang="hu-HU" smtClean="0"/>
              <a:t>2022. 06. 20.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463365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414D-916A-48E2-9AC0-052B55F841A7}" type="datetime1">
              <a:rPr lang="hu-HU" smtClean="0"/>
              <a:t>2022. 06. 20.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02040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414D-916A-48E2-9AC0-052B55F841A7}" type="datetime1">
              <a:rPr lang="hu-HU" smtClean="0"/>
              <a:t>2022. 06. 20.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50643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414D-916A-48E2-9AC0-052B55F841A7}" type="datetime1">
              <a:rPr lang="hu-HU" smtClean="0"/>
              <a:t>2022. 06. 20.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72721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414D-916A-48E2-9AC0-052B55F841A7}" type="datetime1">
              <a:rPr lang="hu-HU" smtClean="0"/>
              <a:t>2022. 06. 20.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961215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6FA6-8EB7-42C1-BD6E-17E18F8A57A9}" type="datetime1">
              <a:rPr lang="hu-HU" smtClean="0"/>
              <a:t>2022. 06. 20.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128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FE25-D1B2-48AA-A8E7-7F37928ED30D}" type="datetime1">
              <a:rPr lang="hu-HU" smtClean="0"/>
              <a:t>2022. 06. 20.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770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1A8C-A982-4726-97D1-D2DD9CCB9A17}" type="datetime1">
              <a:rPr lang="hu-HU" smtClean="0"/>
              <a:t>2022. 06. 20.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924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C161-6D75-493C-B882-43EED5D517D7}" type="datetime1">
              <a:rPr lang="hu-HU" smtClean="0"/>
              <a:t>2022. 06. 20.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569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D814-FB9C-4E58-936E-7C6C42A64A71}" type="datetime1">
              <a:rPr lang="hu-HU" smtClean="0"/>
              <a:t>2022. 06. 20.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441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3B7-BED6-4784-9E94-2BE5FFA4BE20}" type="datetime1">
              <a:rPr lang="hu-HU" smtClean="0"/>
              <a:t>2022. 06. 20.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16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CEB4-562C-45EF-AD4D-62FB3A17316C}" type="datetime1">
              <a:rPr lang="hu-HU" smtClean="0"/>
              <a:t>2022. 06. 20.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405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AF89-9E4D-48E2-BF93-854BDDD35A34}" type="datetime1">
              <a:rPr lang="hu-HU" smtClean="0"/>
              <a:t>2022. 06. 20.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76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8C2F-DC75-4518-A620-D4AFF3C75EEE}" type="datetime1">
              <a:rPr lang="hu-HU" smtClean="0"/>
              <a:t>2022. 06. 20.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236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21B4-58DB-4E61-B371-6A0AAAD73BA2}" type="datetime1">
              <a:rPr lang="hu-HU" smtClean="0"/>
              <a:t>2022. 06. 20.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227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B414D-916A-48E2-9AC0-052B55F841A7}" type="datetime1">
              <a:rPr lang="hu-HU" smtClean="0"/>
              <a:t>2022. 06. 20.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CE339B-0710-440D-BEEF-C6ADDC30B6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007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  <p:sldLayoutId id="2147484253" r:id="rId13"/>
    <p:sldLayoutId id="2147484254" r:id="rId14"/>
    <p:sldLayoutId id="2147484255" r:id="rId15"/>
    <p:sldLayoutId id="214748425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DEA95D-8E29-85C0-55BE-7CC81BC16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Torta világ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326F0C-88B0-A1E9-753D-39772FDA1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Budavári Nikolett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871C972-5D23-45B4-A10C-D95CD690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3863" y="6057900"/>
            <a:ext cx="1230139" cy="348587"/>
          </a:xfrm>
        </p:spPr>
        <p:txBody>
          <a:bodyPr/>
          <a:lstStyle/>
          <a:p>
            <a:fld id="{8DCE339B-0710-440D-BEEF-C6ADDC30B65C}" type="slidenum">
              <a:rPr lang="hu-HU" smtClean="0">
                <a:latin typeface="+mj-lt"/>
              </a:rPr>
              <a:t>1</a:t>
            </a:fld>
            <a:r>
              <a:rPr lang="hu-HU" dirty="0">
                <a:latin typeface="+mj-lt"/>
              </a:rPr>
              <a:t>. Oldal / 16 </a:t>
            </a:r>
          </a:p>
        </p:txBody>
      </p:sp>
    </p:spTree>
    <p:extLst>
      <p:ext uri="{BB962C8B-B14F-4D97-AF65-F5344CB8AC3E}">
        <p14:creationId xmlns:p14="http://schemas.microsoft.com/office/powerpoint/2010/main" val="365241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id="{E5F05213-C387-6210-E3AE-584DC78E1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1" y="612713"/>
            <a:ext cx="8593282" cy="5524135"/>
          </a:xfrm>
          <a:prstGeom prst="rect">
            <a:avLst/>
          </a:prstGeom>
        </p:spPr>
      </p:pic>
      <p:sp>
        <p:nvSpPr>
          <p:cNvPr id="14" name="Dia számának helye 13">
            <a:extLst>
              <a:ext uri="{FF2B5EF4-FFF2-40B4-BE49-F238E27FC236}">
                <a16:creationId xmlns:a16="http://schemas.microsoft.com/office/drawing/2014/main" id="{2D56ED02-DCE2-D4C1-1EAA-1D0C5818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00" y="6248899"/>
            <a:ext cx="683339" cy="365125"/>
          </a:xfrm>
        </p:spPr>
        <p:txBody>
          <a:bodyPr/>
          <a:lstStyle/>
          <a:p>
            <a:fld id="{8DCE339B-0710-440D-BEEF-C6ADDC30B65C}" type="slidenum">
              <a:rPr lang="hu-HU" smtClean="0"/>
              <a:t>10</a:t>
            </a:fld>
            <a:r>
              <a:rPr lang="hu-HU" dirty="0"/>
              <a:t>. oldal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C781524-338B-3E85-26BF-7D8D5DB6E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63" y="612714"/>
            <a:ext cx="2984758" cy="552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6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8BCB9DB-59D4-75E2-3254-E01B61C13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F5B0EB-9DD8-98C1-DD61-6B3B4005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11</a:t>
            </a:fld>
            <a:r>
              <a:rPr lang="hu-HU" dirty="0"/>
              <a:t>. oldal</a:t>
            </a:r>
          </a:p>
        </p:txBody>
      </p:sp>
    </p:spTree>
    <p:extLst>
      <p:ext uri="{BB962C8B-B14F-4D97-AF65-F5344CB8AC3E}">
        <p14:creationId xmlns:p14="http://schemas.microsoft.com/office/powerpoint/2010/main" val="146337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BEC1E0-F9C6-A0D9-3F02-BDBBEA79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 kollekció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63B6DA9-9C0B-D705-0509-313196B9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12</a:t>
            </a:fld>
            <a:r>
              <a:rPr lang="hu-HU" dirty="0"/>
              <a:t>. oldal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05B6ACA5-B9CF-34DB-713F-5936BC3AC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4" y="1439358"/>
            <a:ext cx="3666668" cy="49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1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1">
            <a:extLst>
              <a:ext uri="{FF2B5EF4-FFF2-40B4-BE49-F238E27FC236}">
                <a16:creationId xmlns:a16="http://schemas.microsoft.com/office/drawing/2014/main" id="{77FBCF24-8909-7B64-824D-DEF7ED96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338" y="2120581"/>
            <a:ext cx="4424025" cy="1320800"/>
          </a:xfrm>
        </p:spPr>
        <p:txBody>
          <a:bodyPr>
            <a:normAutofit/>
          </a:bodyPr>
          <a:lstStyle/>
          <a:p>
            <a:r>
              <a:rPr lang="hu-HU" dirty="0"/>
              <a:t>Backend architektúra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73756B18-5090-B4A6-51A6-DA12DDF70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96" y="451513"/>
            <a:ext cx="3888555" cy="5979736"/>
          </a:xfr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05161BB-DF0F-0ED4-775D-399D8045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13</a:t>
            </a:fld>
            <a:r>
              <a:rPr lang="hu-HU" dirty="0"/>
              <a:t>. oldal</a:t>
            </a:r>
          </a:p>
        </p:txBody>
      </p:sp>
    </p:spTree>
    <p:extLst>
      <p:ext uri="{BB962C8B-B14F-4D97-AF65-F5344CB8AC3E}">
        <p14:creationId xmlns:p14="http://schemas.microsoft.com/office/powerpoint/2010/main" val="290836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1">
            <a:extLst>
              <a:ext uri="{FF2B5EF4-FFF2-40B4-BE49-F238E27FC236}">
                <a16:creationId xmlns:a16="http://schemas.microsoft.com/office/drawing/2014/main" id="{77FBCF24-8909-7B64-824D-DEF7ED96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338" y="2120581"/>
            <a:ext cx="4424025" cy="1320800"/>
          </a:xfrm>
        </p:spPr>
        <p:txBody>
          <a:bodyPr>
            <a:normAutofit/>
          </a:bodyPr>
          <a:lstStyle/>
          <a:p>
            <a:r>
              <a:rPr lang="hu-HU" dirty="0"/>
              <a:t>Frontend architektúra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05161BB-DF0F-0ED4-775D-399D8045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14</a:t>
            </a:fld>
            <a:r>
              <a:rPr lang="hu-HU" dirty="0"/>
              <a:t>. oldal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D40EDEC-6E29-BAC9-016E-36BA4C6BD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66" y="558589"/>
            <a:ext cx="3675063" cy="56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027777-D348-B93D-73EC-B4C3C28C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988"/>
          </a:xfrm>
        </p:spPr>
        <p:txBody>
          <a:bodyPr>
            <a:normAutofit/>
          </a:bodyPr>
          <a:lstStyle/>
          <a:p>
            <a:pPr algn="ctr"/>
            <a:r>
              <a:rPr lang="hu-HU" dirty="0" err="1"/>
              <a:t>OpenApi</a:t>
            </a:r>
            <a:r>
              <a:rPr lang="hu-HU" dirty="0"/>
              <a:t> dokumentáció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43CA5A8F-FC97-4542-796C-9820614C0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09" y="1715756"/>
            <a:ext cx="8021923" cy="3881437"/>
          </a:xfr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6814195-FDA6-F57C-C367-6B6DA692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9214" y="6065837"/>
            <a:ext cx="683339" cy="365125"/>
          </a:xfrm>
        </p:spPr>
        <p:txBody>
          <a:bodyPr/>
          <a:lstStyle/>
          <a:p>
            <a:fld id="{8DCE339B-0710-440D-BEEF-C6ADDC30B65C}" type="slidenum">
              <a:rPr lang="hu-HU" smtClean="0"/>
              <a:t>15</a:t>
            </a:fld>
            <a:r>
              <a:rPr lang="hu-HU" dirty="0"/>
              <a:t>. oldal</a:t>
            </a:r>
          </a:p>
        </p:txBody>
      </p:sp>
    </p:spTree>
    <p:extLst>
      <p:ext uri="{BB962C8B-B14F-4D97-AF65-F5344CB8AC3E}">
        <p14:creationId xmlns:p14="http://schemas.microsoft.com/office/powerpoint/2010/main" val="81784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6CBB6A-71B1-3195-414F-2A030519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8D238F-565C-3FEE-5E38-1972A4A4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248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1AEE4F-109D-B1D7-1E3F-0D86571B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/>
              <a:t>A Torta világ egy webshop, ahonnan tortákat lehet rendelni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0079FE6E-2BE3-3EE7-753D-D4EEA4DF6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42" y="2160588"/>
            <a:ext cx="7872774" cy="3693457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E691D1C-31B2-2E33-6248-525FDE63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236" y="6041362"/>
            <a:ext cx="683339" cy="365125"/>
          </a:xfrm>
        </p:spPr>
        <p:txBody>
          <a:bodyPr/>
          <a:lstStyle/>
          <a:p>
            <a:fld id="{8DCE339B-0710-440D-BEEF-C6ADDC30B65C}" type="slidenum">
              <a:rPr lang="hu-HU" smtClean="0"/>
              <a:t>2</a:t>
            </a:fld>
            <a:r>
              <a:rPr lang="hu-HU" dirty="0"/>
              <a:t>. oldal</a:t>
            </a:r>
          </a:p>
        </p:txBody>
      </p:sp>
    </p:spTree>
    <p:extLst>
      <p:ext uri="{BB962C8B-B14F-4D97-AF65-F5344CB8AC3E}">
        <p14:creationId xmlns:p14="http://schemas.microsoft.com/office/powerpoint/2010/main" val="240748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>
            <a:extLst>
              <a:ext uri="{FF2B5EF4-FFF2-40B4-BE49-F238E27FC236}">
                <a16:creationId xmlns:a16="http://schemas.microsoft.com/office/drawing/2014/main" id="{B03861F3-5D21-4024-2B4E-80221E9D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1790"/>
            <a:ext cx="8596668" cy="771939"/>
          </a:xfrm>
        </p:spPr>
        <p:txBody>
          <a:bodyPr/>
          <a:lstStyle/>
          <a:p>
            <a:r>
              <a:rPr lang="hu-HU" dirty="0"/>
              <a:t>Technikai információk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9B34D4-3627-2CCD-439D-7B26163C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3729"/>
            <a:ext cx="8596668" cy="5247861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Frontend</a:t>
            </a:r>
          </a:p>
          <a:p>
            <a:pPr marL="0" indent="0">
              <a:buNone/>
            </a:pPr>
            <a:r>
              <a:rPr lang="hu-HU" dirty="0"/>
              <a:t>	- </a:t>
            </a:r>
            <a:r>
              <a:rPr lang="hu-HU" dirty="0" err="1"/>
              <a:t>React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	- </a:t>
            </a:r>
            <a:r>
              <a:rPr lang="hu-HU" dirty="0" err="1"/>
              <a:t>Bootstrap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	- Sass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Backend</a:t>
            </a:r>
          </a:p>
          <a:p>
            <a:pPr marL="457200" lvl="1" indent="0">
              <a:buNone/>
            </a:pPr>
            <a:r>
              <a:rPr lang="hu-HU" dirty="0"/>
              <a:t>- Node.js</a:t>
            </a:r>
          </a:p>
          <a:p>
            <a:pPr marL="0" indent="0">
              <a:buNone/>
            </a:pPr>
            <a:r>
              <a:rPr lang="hu-HU" dirty="0"/>
              <a:t>	- Express.js</a:t>
            </a:r>
          </a:p>
          <a:p>
            <a:pPr marL="0" indent="0">
              <a:buNone/>
            </a:pPr>
            <a:r>
              <a:rPr lang="hu-HU" dirty="0"/>
              <a:t>	- JWT</a:t>
            </a:r>
          </a:p>
          <a:p>
            <a:pPr marL="0" indent="0">
              <a:buNone/>
            </a:pPr>
            <a:r>
              <a:rPr lang="hu-HU" dirty="0"/>
              <a:t>	- </a:t>
            </a:r>
            <a:r>
              <a:rPr lang="hu-HU" dirty="0" err="1"/>
              <a:t>MongoDB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	- Docker</a:t>
            </a:r>
          </a:p>
          <a:p>
            <a:pPr marL="0" indent="0">
              <a:buNone/>
            </a:pPr>
            <a:r>
              <a:rPr lang="hu-HU" dirty="0"/>
              <a:t>	-</a:t>
            </a:r>
            <a:r>
              <a:rPr lang="hu-HU" dirty="0" err="1"/>
              <a:t>Jest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 err="1"/>
              <a:t>Api</a:t>
            </a:r>
            <a:r>
              <a:rPr lang="hu-HU" dirty="0"/>
              <a:t> dokumentáció</a:t>
            </a:r>
          </a:p>
          <a:p>
            <a:pPr marL="0" indent="0">
              <a:buNone/>
            </a:pPr>
            <a:r>
              <a:rPr lang="hu-HU" dirty="0"/>
              <a:t>	- </a:t>
            </a:r>
            <a:r>
              <a:rPr lang="hu-HU" dirty="0" err="1"/>
              <a:t>OpenApi</a:t>
            </a:r>
            <a:r>
              <a:rPr lang="hu-HU" dirty="0"/>
              <a:t>/</a:t>
            </a:r>
            <a:r>
              <a:rPr lang="hu-HU" dirty="0" err="1"/>
              <a:t>Swagger</a:t>
            </a:r>
            <a:r>
              <a:rPr lang="hu-HU" dirty="0"/>
              <a:t> 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94CD7F5-72EA-83F9-9DE3-7F8FA030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3</a:t>
            </a:fld>
            <a:r>
              <a:rPr lang="hu-HU" dirty="0"/>
              <a:t>. oldal</a:t>
            </a:r>
          </a:p>
        </p:txBody>
      </p:sp>
    </p:spTree>
    <p:extLst>
      <p:ext uri="{BB962C8B-B14F-4D97-AF65-F5344CB8AC3E}">
        <p14:creationId xmlns:p14="http://schemas.microsoft.com/office/powerpoint/2010/main" val="401408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3844A6-B33D-5961-9DF3-9775E87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Jogosultság 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6FD29E-FDE7-8318-186D-61E002D57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36004"/>
            <a:ext cx="8596668" cy="2618800"/>
          </a:xfrm>
        </p:spPr>
        <p:txBody>
          <a:bodyPr>
            <a:normAutofit/>
          </a:bodyPr>
          <a:lstStyle/>
          <a:p>
            <a:r>
              <a:rPr lang="hu-HU" dirty="0"/>
              <a:t>Nem regisztrált felhasználó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hu-HU" dirty="0"/>
              <a:t>	Lehetősége van betekinteni az oldalra, megnézni az aktuális kínálatot, 	regisztrálni az oldalra, kapcsolati űrlap kitöltésre.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3F3E676-85E1-958D-0384-45BF98AA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4</a:t>
            </a:fld>
            <a:r>
              <a:rPr lang="hu-HU" dirty="0"/>
              <a:t>. oldal</a:t>
            </a:r>
          </a:p>
        </p:txBody>
      </p:sp>
    </p:spTree>
    <p:extLst>
      <p:ext uri="{BB962C8B-B14F-4D97-AF65-F5344CB8AC3E}">
        <p14:creationId xmlns:p14="http://schemas.microsoft.com/office/powerpoint/2010/main" val="83429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5A6164D6-67E2-3D37-18CF-9D70E87EB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421896"/>
            <a:ext cx="7958137" cy="5593142"/>
          </a:xfrm>
          <a:prstGeom prst="rect">
            <a:avLst/>
          </a:prstGeom>
        </p:spPr>
      </p:pic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6BDEF834-280C-CB0E-C71A-F6D43A82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5583" y="6409007"/>
            <a:ext cx="683339" cy="365125"/>
          </a:xfrm>
        </p:spPr>
        <p:txBody>
          <a:bodyPr/>
          <a:lstStyle/>
          <a:p>
            <a:fld id="{8DCE339B-0710-440D-BEEF-C6ADDC30B65C}" type="slidenum">
              <a:rPr lang="hu-HU" smtClean="0"/>
              <a:t>5</a:t>
            </a:fld>
            <a:r>
              <a:rPr lang="hu-HU" dirty="0"/>
              <a:t>. Oldal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7CEC454-4D96-9157-249B-B87F5DF7B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897" y="503840"/>
            <a:ext cx="2952355" cy="55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6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5E6374-0F2C-75F3-25C9-54BE69BB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4EAC182-EA52-5E19-A36A-CAAC87DA3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1F05E5-939C-17A2-214D-686B2EE8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8449" y="6324166"/>
            <a:ext cx="683339" cy="365125"/>
          </a:xfrm>
        </p:spPr>
        <p:txBody>
          <a:bodyPr/>
          <a:lstStyle/>
          <a:p>
            <a:fld id="{8DCE339B-0710-440D-BEEF-C6ADDC30B65C}" type="slidenum">
              <a:rPr lang="hu-HU" smtClean="0"/>
              <a:t>6</a:t>
            </a:fld>
            <a:r>
              <a:rPr lang="hu-HU" dirty="0"/>
              <a:t>. oldal</a:t>
            </a:r>
          </a:p>
        </p:txBody>
      </p:sp>
    </p:spTree>
    <p:extLst>
      <p:ext uri="{BB962C8B-B14F-4D97-AF65-F5344CB8AC3E}">
        <p14:creationId xmlns:p14="http://schemas.microsoft.com/office/powerpoint/2010/main" val="192149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3844A6-B33D-5961-9DF3-9775E87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Jogosultság kezelés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B1A73B-F9BF-39DC-0C45-A3544898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39B-0710-440D-BEEF-C6ADDC30B65C}" type="slidenum">
              <a:rPr lang="hu-HU" smtClean="0"/>
              <a:t>7</a:t>
            </a:fld>
            <a:r>
              <a:rPr lang="hu-HU" dirty="0"/>
              <a:t>. oldal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C860323D-8BBB-B2C4-BEF1-CEA0771255D5}"/>
              </a:ext>
            </a:extLst>
          </p:cNvPr>
          <p:cNvSpPr txBox="1">
            <a:spLocks/>
          </p:cNvSpPr>
          <p:nvPr/>
        </p:nvSpPr>
        <p:spPr>
          <a:xfrm>
            <a:off x="551643" y="2119600"/>
            <a:ext cx="8596668" cy="261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Regisztrált felhasználó:</a:t>
            </a:r>
          </a:p>
          <a:p>
            <a:pPr marL="0" indent="0">
              <a:buFont typeface="Wingdings 3" charset="2"/>
              <a:buNone/>
            </a:pPr>
            <a:endParaRPr lang="hu-HU" dirty="0"/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hu-HU" dirty="0"/>
              <a:t>	Bejelentkezés után lehetősége van tortát rendelni az oldalról, módosíthatja 	a regisztrációkor 	megadott adatait, megtekintheti a korábbi rendeléseit, 	küldhet üzenetet a kapcsolati űrlapon.</a:t>
            </a:r>
          </a:p>
          <a:p>
            <a:pPr marL="0" indent="0">
              <a:buFont typeface="Wingdings 3" charset="2"/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24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3C35ED12-5EFA-621B-E936-04549B07E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C65652D-126F-DB93-DA82-546ED11A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366" y="6223924"/>
            <a:ext cx="1467737" cy="365125"/>
          </a:xfrm>
        </p:spPr>
        <p:txBody>
          <a:bodyPr/>
          <a:lstStyle/>
          <a:p>
            <a:fld id="{8DCE339B-0710-440D-BEEF-C6ADDC30B65C}" type="slidenum">
              <a:rPr lang="hu-HU" smtClean="0"/>
              <a:t>8</a:t>
            </a:fld>
            <a:r>
              <a:rPr lang="hu-HU" dirty="0"/>
              <a:t>. oldal</a:t>
            </a:r>
          </a:p>
        </p:txBody>
      </p:sp>
    </p:spTree>
    <p:extLst>
      <p:ext uri="{BB962C8B-B14F-4D97-AF65-F5344CB8AC3E}">
        <p14:creationId xmlns:p14="http://schemas.microsoft.com/office/powerpoint/2010/main" val="84479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700291ED-2BA0-27AC-8669-38FF8E3A0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628651"/>
            <a:ext cx="8515349" cy="5029199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5B8F0D-4C59-E334-611D-0B715131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113" y="6112799"/>
            <a:ext cx="683339" cy="365125"/>
          </a:xfrm>
        </p:spPr>
        <p:txBody>
          <a:bodyPr/>
          <a:lstStyle/>
          <a:p>
            <a:fld id="{8DCE339B-0710-440D-BEEF-C6ADDC30B65C}" type="slidenum">
              <a:rPr lang="hu-HU" smtClean="0"/>
              <a:t>9</a:t>
            </a:fld>
            <a:r>
              <a:rPr lang="hu-HU" dirty="0"/>
              <a:t>. oldal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4C8F480-0A89-00B8-33B6-487441D20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18" y="628651"/>
            <a:ext cx="2575783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44485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Vörös–lil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</TotalTime>
  <Words>180</Words>
  <Application>Microsoft Office PowerPoint</Application>
  <PresentationFormat>Szélesvásznú</PresentationFormat>
  <Paragraphs>50</Paragraphs>
  <Slides>16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Dimenzió</vt:lpstr>
      <vt:lpstr>Torta világ</vt:lpstr>
      <vt:lpstr>A Torta világ egy webshop, ahonnan tortákat lehet rendelni</vt:lpstr>
      <vt:lpstr>Technikai információk</vt:lpstr>
      <vt:lpstr>Jogosultság kezelés</vt:lpstr>
      <vt:lpstr>PowerPoint-bemutató</vt:lpstr>
      <vt:lpstr>PowerPoint-bemutató</vt:lpstr>
      <vt:lpstr>Jogosultság kezelés</vt:lpstr>
      <vt:lpstr>PowerPoint-bemutató</vt:lpstr>
      <vt:lpstr>PowerPoint-bemutató</vt:lpstr>
      <vt:lpstr>PowerPoint-bemutató</vt:lpstr>
      <vt:lpstr>PowerPoint-bemutató</vt:lpstr>
      <vt:lpstr>5 kollekció</vt:lpstr>
      <vt:lpstr>Backend architektúra</vt:lpstr>
      <vt:lpstr>Frontend architektúra</vt:lpstr>
      <vt:lpstr>OpenApi dokumentáció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Tortavilág</dc:title>
  <dc:creator>nikolett.budavari.90@hotmail.com</dc:creator>
  <cp:lastModifiedBy>nikolett.budavari.90@hotmail.com</cp:lastModifiedBy>
  <cp:revision>12</cp:revision>
  <dcterms:created xsi:type="dcterms:W3CDTF">2022-06-20T07:18:06Z</dcterms:created>
  <dcterms:modified xsi:type="dcterms:W3CDTF">2022-06-20T11:48:51Z</dcterms:modified>
</cp:coreProperties>
</file>