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2"/>
  </p:handoutMasterIdLst>
  <p:sldIdLst>
    <p:sldId id="256" r:id="rId2"/>
    <p:sldId id="264" r:id="rId3"/>
    <p:sldId id="265" r:id="rId4"/>
    <p:sldId id="267" r:id="rId5"/>
    <p:sldId id="268" r:id="rId6"/>
    <p:sldId id="269" r:id="rId7"/>
    <p:sldId id="270" r:id="rId8"/>
    <p:sldId id="271" r:id="rId9"/>
    <p:sldId id="273" r:id="rId10"/>
    <p:sldId id="272" r:id="rId11"/>
  </p:sldIdLst>
  <p:sldSz cx="12192000" cy="6858000"/>
  <p:notesSz cx="9312275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IT KUMAR" initials="MK" lastIdx="1" clrIdx="0">
    <p:extLst>
      <p:ext uri="{19B8F6BF-5375-455C-9EA6-DF929625EA0E}">
        <p15:presenceInfo xmlns:p15="http://schemas.microsoft.com/office/powerpoint/2012/main" userId="d6d4b6b8c2c2eb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4801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12CB1-DABA-4CBD-967D-6A1DEAF14A26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35319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4801" y="6513910"/>
            <a:ext cx="4035319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AB145-7637-4A3A-BFAF-D4FF9CB2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95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Game </a:t>
            </a:r>
            <a:br>
              <a:rPr lang="en-US" dirty="0" smtClean="0"/>
            </a:br>
            <a:r>
              <a:rPr lang="en-US" sz="6600" dirty="0" smtClean="0"/>
              <a:t>Software Requirements Specifications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Team members: Anthony </a:t>
            </a:r>
            <a:r>
              <a:rPr lang="en-US" sz="2000" dirty="0" err="1" smtClean="0"/>
              <a:t>Jamora</a:t>
            </a:r>
            <a:r>
              <a:rPr lang="en-US" sz="2000" dirty="0" smtClean="0"/>
              <a:t>, Thomas Burke, Jonathan Nabors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483" y="912793"/>
            <a:ext cx="2066040" cy="32857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73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Game Startup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Main-Screen/Game loading times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In-Game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Character reaction from damage sources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Character death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Triggered In-game events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619" y="2103457"/>
            <a:ext cx="1962424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5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 &amp;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 team of students from the College of Creative Studies have built up a collection of artwork including 3D models, textures, video, and sounds.  However, they lack the training and experience needed to implement and combine all of these assets in code.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Demo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1 Island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User-Controlled camera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Appropriate animations &amp; sounds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Combat system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Functional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Standalone, offline video game for the PC.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Every player is different.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Demo guides players through basic fundamentals of gameplay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706" y="3579445"/>
            <a:ext cx="2555094" cy="2747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114" y="286603"/>
            <a:ext cx="1288917" cy="132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Environment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Obstacles and puzzles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Island can be explored to find helpful items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Day &amp; night cycle with music</a:t>
            </a: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Characters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Player character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Friendly NPC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Enemy NPCs</a:t>
            </a: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User Interface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Minimalist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In-game pause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540" y="1845734"/>
            <a:ext cx="2979492" cy="44428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7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250" y="1845734"/>
            <a:ext cx="2218123" cy="4352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352" y="2950073"/>
            <a:ext cx="1104059" cy="32485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Perspectives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864867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Targeting gamers of all ages!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Will take the role as a stress reliever, hobby/entertainment, or as a competition.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857414"/>
            <a:ext cx="1580234" cy="22351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57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Business Constraints</a:t>
            </a: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$500 budget</a:t>
            </a: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English only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Technical Constraints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Windows 7 and 8 support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20 FPS with minimum requirements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Unity Engine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65107" y="2211754"/>
            <a:ext cx="1578708" cy="1219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79840" y="2211754"/>
            <a:ext cx="1547446" cy="1219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65107" y="3539328"/>
            <a:ext cx="1578708" cy="11410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79840" y="3539328"/>
            <a:ext cx="1547446" cy="11410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9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15301" y="1402444"/>
            <a:ext cx="2422357" cy="6034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Final product expected to be very stable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Mouse &amp; keyboard should feel as an extension of the user to his/her avatar.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91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Game Setup and Creation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Installation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Start/End Game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Gameplay and In-Game Interactions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Generate game world, player, enemies, friendlies, HUD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670409"/>
            <a:ext cx="2448267" cy="2581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71" y="1974721"/>
            <a:ext cx="2685336" cy="38943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8621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54" y="304767"/>
            <a:ext cx="5080000" cy="6142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74988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The Island</a:t>
            </a:r>
            <a:endParaRPr lang="en-US" sz="4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1414585"/>
            <a:ext cx="3200400" cy="489061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Player start/end point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Enemy spawn locations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Obstacles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Different terrains</a:t>
            </a:r>
          </a:p>
        </p:txBody>
      </p:sp>
    </p:spTree>
    <p:extLst>
      <p:ext uri="{BB962C8B-B14F-4D97-AF65-F5344CB8AC3E}">
        <p14:creationId xmlns:p14="http://schemas.microsoft.com/office/powerpoint/2010/main" val="22790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1202</TotalTime>
  <Words>258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Courier New</vt:lpstr>
      <vt:lpstr>Wingdings</vt:lpstr>
      <vt:lpstr>Retrospect</vt:lpstr>
      <vt:lpstr>Unity Game  Software Requirements Specifications</vt:lpstr>
      <vt:lpstr>Problem Description &amp; Scope</vt:lpstr>
      <vt:lpstr>Product Perspective</vt:lpstr>
      <vt:lpstr>Main Features</vt:lpstr>
      <vt:lpstr>User Perspectives</vt:lpstr>
      <vt:lpstr>Constraints</vt:lpstr>
      <vt:lpstr>Game Features</vt:lpstr>
      <vt:lpstr>Functional Requirements</vt:lpstr>
      <vt:lpstr>The Island</vt:lpstr>
      <vt:lpstr>Non-Functional Requirements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Game Development Plan</dc:title>
  <dc:creator>Jonathan K Nabors</dc:creator>
  <cp:lastModifiedBy>Jonathan K Nabors</cp:lastModifiedBy>
  <cp:revision>28</cp:revision>
  <cp:lastPrinted>2015-02-02T23:02:54Z</cp:lastPrinted>
  <dcterms:created xsi:type="dcterms:W3CDTF">2015-02-01T16:29:46Z</dcterms:created>
  <dcterms:modified xsi:type="dcterms:W3CDTF">2015-02-17T01:18:08Z</dcterms:modified>
</cp:coreProperties>
</file>