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3" y="91279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reaction from damage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</a:t>
            </a:r>
            <a:r>
              <a:rPr lang="en-US" dirty="0" smtClean="0"/>
              <a:t>owever, they lack the training and experience needed to implement and combine all of these assets in code.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2950073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86486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Will take the role </a:t>
            </a:r>
            <a:r>
              <a:rPr lang="en-US" sz="2800" dirty="0" smtClean="0"/>
              <a:t>as a </a:t>
            </a:r>
            <a:r>
              <a:rPr lang="en-US" sz="2800" dirty="0" smtClean="0"/>
              <a:t>stress </a:t>
            </a:r>
            <a:r>
              <a:rPr lang="en-US" sz="2800" dirty="0" smtClean="0"/>
              <a:t>reliever, hobby/entertainment, or as a competition.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5301" y="1402444"/>
            <a:ext cx="2422357" cy="603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very 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</a:t>
            </a:r>
            <a:r>
              <a:rPr lang="en-US" sz="2800" dirty="0" smtClean="0"/>
              <a:t>avatar.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0409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71" y="1974721"/>
            <a:ext cx="2685336" cy="389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1202</TotalTime>
  <Words>259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Product Perspective</vt:lpstr>
      <vt:lpstr>Main Features</vt:lpstr>
      <vt:lpstr>User Perspectives</vt:lpstr>
      <vt:lpstr>Constraints</vt:lpstr>
      <vt:lpstr>Game Features</vt:lpstr>
      <vt:lpstr>Functional Requirements</vt:lpstr>
      <vt:lpstr>The Island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Microsoft account</cp:lastModifiedBy>
  <cp:revision>27</cp:revision>
  <cp:lastPrinted>2015-02-02T23:02:54Z</cp:lastPrinted>
  <dcterms:created xsi:type="dcterms:W3CDTF">2015-02-01T16:29:46Z</dcterms:created>
  <dcterms:modified xsi:type="dcterms:W3CDTF">2015-02-16T23:48:48Z</dcterms:modified>
</cp:coreProperties>
</file>