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81" r:id="rId9"/>
    <p:sldId id="280" r:id="rId10"/>
    <p:sldId id="275" r:id="rId11"/>
    <p:sldId id="271" r:id="rId12"/>
    <p:sldId id="282" r:id="rId13"/>
    <p:sldId id="279" r:id="rId14"/>
    <p:sldId id="274" r:id="rId15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10BA0-4BB3-4CBB-96EC-CED32FE450F0}">
          <p14:sldIdLst>
            <p14:sldId id="256"/>
            <p14:sldId id="277"/>
            <p14:sldId id="265"/>
            <p14:sldId id="267"/>
            <p14:sldId id="278"/>
            <p14:sldId id="273"/>
            <p14:sldId id="268"/>
            <p14:sldId id="281"/>
            <p14:sldId id="280"/>
            <p14:sldId id="275"/>
            <p14:sldId id="271"/>
            <p14:sldId id="282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jpeg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jpeg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4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Drawing6.vsd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2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038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Characters</a:t>
            </a:r>
            <a:br>
              <a:rPr lang="en-US" sz="4400" dirty="0" smtClean="0"/>
            </a:br>
            <a:r>
              <a:rPr lang="en-US" sz="4400" dirty="0" smtClean="0"/>
              <a:t>Continued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2120202"/>
            <a:ext cx="3200400" cy="4185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Health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661"/>
              </p:ext>
            </p:extLst>
          </p:nvPr>
        </p:nvGraphicFramePr>
        <p:xfrm>
          <a:off x="3367403" y="414117"/>
          <a:ext cx="8514560" cy="31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4" imgW="9401254" imgH="7181837" progId="Visio.Drawing.15">
                  <p:embed/>
                </p:oleObj>
              </mc:Choice>
              <mc:Fallback>
                <p:oleObj r:id="rId4" imgW="9401254" imgH="71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943"/>
                      <a:stretch>
                        <a:fillRect/>
                      </a:stretch>
                    </p:blipFill>
                    <p:spPr bwMode="auto">
                      <a:xfrm>
                        <a:off x="3367403" y="414117"/>
                        <a:ext cx="8514560" cy="317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3" y="4219229"/>
            <a:ext cx="1598295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5" y="4219229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Rigidbody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Colllider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Script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95375"/>
              </p:ext>
            </p:extLst>
          </p:nvPr>
        </p:nvGraphicFramePr>
        <p:xfrm>
          <a:off x="5439508" y="2012587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7181902" imgH="4381327" progId="Visio.Drawing.15">
                  <p:embed/>
                </p:oleObj>
              </mc:Choice>
              <mc:Fallback>
                <p:oleObj r:id="rId4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2012587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75965"/>
              </p:ext>
            </p:extLst>
          </p:nvPr>
        </p:nvGraphicFramePr>
        <p:xfrm>
          <a:off x="942107" y="725378"/>
          <a:ext cx="9425509" cy="613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8829619" imgH="5743455" progId="Visio.Drawing.15">
                  <p:embed/>
                </p:oleObj>
              </mc:Choice>
              <mc:Fallback>
                <p:oleObj name="Visio" r:id="rId3" imgW="8829619" imgH="57434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107" y="725378"/>
                        <a:ext cx="9425509" cy="6132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42107" y="-725379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PC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4" imgW="5848208" imgH="3009847" progId="Visio.Drawing.15">
                  <p:embed/>
                </p:oleObj>
              </mc:Choice>
              <mc:Fallback>
                <p:oleObj r:id="rId4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7"/>
          <a:stretch/>
        </p:blipFill>
        <p:spPr>
          <a:xfrm>
            <a:off x="4170440" y="594359"/>
            <a:ext cx="7966140" cy="6138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Menu Use Cases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Begin new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10 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12 Total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70% - 130%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Low-High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1906881"/>
            <a:ext cx="7181850" cy="39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b="1" dirty="0" smtClean="0"/>
              <a:t>Main Menu </a:t>
            </a:r>
            <a:br>
              <a:rPr lang="en-US" b="1" dirty="0" smtClean="0"/>
            </a:br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Intuitive Navigation</a:t>
            </a:r>
            <a:endParaRPr lang="en-US" sz="2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75976"/>
              </p:ext>
            </p:extLst>
          </p:nvPr>
        </p:nvGraphicFramePr>
        <p:xfrm>
          <a:off x="4455492" y="206615"/>
          <a:ext cx="7736507" cy="665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6639011" imgH="6105658" progId="Visio.Drawing.15">
                  <p:embed/>
                </p:oleObj>
              </mc:Choice>
              <mc:Fallback>
                <p:oleObj r:id="rId4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492" y="206615"/>
                        <a:ext cx="7736507" cy="6651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36" y="3363252"/>
            <a:ext cx="1930189" cy="232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4462" y="3363252"/>
            <a:ext cx="1843830" cy="261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46" y="3607798"/>
            <a:ext cx="1675301" cy="236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45334"/>
              </p:ext>
            </p:extLst>
          </p:nvPr>
        </p:nvGraphicFramePr>
        <p:xfrm>
          <a:off x="1858297" y="117703"/>
          <a:ext cx="7901203" cy="604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4" imgW="8886746" imgH="6800930" progId="Visio.Drawing.15">
                  <p:embed/>
                </p:oleObj>
              </mc:Choice>
              <mc:Fallback>
                <p:oleObj r:id="rId4" imgW="8886746" imgH="68009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297" y="117703"/>
                        <a:ext cx="7901203" cy="6049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33" y="1159567"/>
            <a:ext cx="645035" cy="91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2" y="3700710"/>
            <a:ext cx="710280" cy="854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0152" y="5323033"/>
            <a:ext cx="652208" cy="9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0877"/>
            <a:ext cx="3200400" cy="51843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State Machine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Variables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bg1"/>
                </a:solidFill>
              </a:rPr>
              <a:t>Chat Bubble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2147404"/>
            <a:ext cx="7711622" cy="32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934131" y="1027430"/>
            <a:ext cx="6256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State 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" y="4633262"/>
            <a:ext cx="1725230" cy="11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2087</TotalTime>
  <Words>162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Microsoft Visio Drawing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PowerPoint Presentation</vt:lpstr>
      <vt:lpstr>Characters</vt:lpstr>
      <vt:lpstr>Characters Continued</vt:lpstr>
      <vt:lpstr>Technical Specifications</vt:lpstr>
      <vt:lpstr>Software Architecture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71</cp:revision>
  <cp:lastPrinted>2015-02-02T23:02:54Z</cp:lastPrinted>
  <dcterms:created xsi:type="dcterms:W3CDTF">2015-02-01T16:29:46Z</dcterms:created>
  <dcterms:modified xsi:type="dcterms:W3CDTF">2015-03-12T13:18:51Z</dcterms:modified>
</cp:coreProperties>
</file>