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64" r:id="rId3"/>
    <p:sldId id="273" r:id="rId4"/>
    <p:sldId id="265" r:id="rId5"/>
    <p:sldId id="267" r:id="rId6"/>
    <p:sldId id="274" r:id="rId7"/>
    <p:sldId id="275" r:id="rId8"/>
    <p:sldId id="276" r:id="rId9"/>
    <p:sldId id="268" r:id="rId10"/>
    <p:sldId id="269" r:id="rId11"/>
    <p:sldId id="270" r:id="rId12"/>
    <p:sldId id="271" r:id="rId13"/>
    <p:sldId id="272" r:id="rId14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Software Requirements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Business Constraints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$500 budget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English only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Technical Constraints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Windows 7 and 8 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20 FPS with minimum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Unity Engine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5107" y="2211754"/>
            <a:ext cx="1578708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9840" y="2211754"/>
            <a:ext cx="1547446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5107" y="3539328"/>
            <a:ext cx="1578708" cy="1141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9840" y="3539328"/>
            <a:ext cx="1547446" cy="11410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15301" y="1402444"/>
            <a:ext cx="2422357" cy="6034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Final product expected to be </a:t>
            </a:r>
            <a:r>
              <a:rPr lang="en-US" sz="2800" dirty="0" smtClean="0"/>
              <a:t>stable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Mouse &amp; keyboard should feel as an extension of the user to his/her avatar.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1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 Setup and Creation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</a:t>
            </a:r>
            <a:r>
              <a:rPr lang="en-US" dirty="0" smtClean="0"/>
              <a:t>Game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Gameplay and In-Game Interactions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 game world, player, enemies, friendlies, HUD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70409"/>
            <a:ext cx="2448267" cy="2581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01" y="2027533"/>
            <a:ext cx="2066040" cy="3285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Startup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Main-Screen/Game loading times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In-Game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Asset Load Times</a:t>
            </a:r>
            <a:endParaRPr lang="en-US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smtClean="0"/>
              <a:t>Character/Enemy deaths</a:t>
            </a:r>
            <a:endParaRPr lang="en-US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Triggered In-game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19" y="2103457"/>
            <a:ext cx="19624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 team of students from the College of Creative Studies have built up a collection of artwork including 3D models, textures, video, and sounds.  However, they lack the training and experience needed to implement and combine all of these assets in code.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Demo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1 Island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User-Controlled camera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Appropriate animations &amp; sounds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Combat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Functional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304767"/>
            <a:ext cx="5080000" cy="614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The Island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Player start/end point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Enemy spawn locations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Obstacles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Different terrains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Standalone, offline video game for the PC.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Every player is different.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Demo guides players through basic fundamentals of gameplay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06" y="3579445"/>
            <a:ext cx="2555094" cy="2747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14" y="286603"/>
            <a:ext cx="1288917" cy="13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Obstacles and puzzles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Island can be explored to find helpful items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Day &amp; night cycle with music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Characters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Player character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Friendly NPC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Enemy NPCs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Minimalist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In-game pause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40" y="1845734"/>
            <a:ext cx="2979492" cy="4442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8" t="14393" r="12222" b="8495"/>
          <a:stretch/>
        </p:blipFill>
        <p:spPr>
          <a:xfrm>
            <a:off x="1676830" y="1845734"/>
            <a:ext cx="8899300" cy="44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In-Game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6" t="14392" r="838" b="8319"/>
          <a:stretch/>
        </p:blipFill>
        <p:spPr>
          <a:xfrm>
            <a:off x="1149192" y="1880316"/>
            <a:ext cx="9954576" cy="43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In-Game Menu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4" t="14569" r="-646" b="8495"/>
          <a:stretch/>
        </p:blipFill>
        <p:spPr>
          <a:xfrm>
            <a:off x="1110336" y="1858329"/>
            <a:ext cx="10032287" cy="43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0" y="1845734"/>
            <a:ext cx="2218123" cy="4352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52" y="2950073"/>
            <a:ext cx="1104059" cy="324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86486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Targeting gamers of all ages!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Will take the role as a stress reliever, hobby/entertainment, or as a competition.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1580234" cy="223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1623</TotalTime>
  <Words>259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Wingdings</vt:lpstr>
      <vt:lpstr>Retrospect</vt:lpstr>
      <vt:lpstr>Unity Game  Software Requirements Specifications</vt:lpstr>
      <vt:lpstr>Problem Description &amp; Scope</vt:lpstr>
      <vt:lpstr>The Island</vt:lpstr>
      <vt:lpstr>Product Perspective</vt:lpstr>
      <vt:lpstr>Main Features</vt:lpstr>
      <vt:lpstr>Menu Screen</vt:lpstr>
      <vt:lpstr>In-Game</vt:lpstr>
      <vt:lpstr>In-Game Menu</vt:lpstr>
      <vt:lpstr>User Perspectives</vt:lpstr>
      <vt:lpstr>Constraints</vt:lpstr>
      <vt:lpstr>Game Features</vt:lpstr>
      <vt:lpstr>Functional Requirements</vt:lpstr>
      <vt:lpstr>Non-Functional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Jonathan K Nabors</cp:lastModifiedBy>
  <cp:revision>35</cp:revision>
  <cp:lastPrinted>2015-02-02T23:02:54Z</cp:lastPrinted>
  <dcterms:created xsi:type="dcterms:W3CDTF">2015-02-01T16:29:46Z</dcterms:created>
  <dcterms:modified xsi:type="dcterms:W3CDTF">2015-02-19T16:54:39Z</dcterms:modified>
</cp:coreProperties>
</file>