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56" r:id="rId2"/>
    <p:sldId id="277" r:id="rId3"/>
    <p:sldId id="265" r:id="rId4"/>
    <p:sldId id="267" r:id="rId5"/>
    <p:sldId id="278" r:id="rId6"/>
    <p:sldId id="273" r:id="rId7"/>
    <p:sldId id="268" r:id="rId8"/>
    <p:sldId id="281" r:id="rId9"/>
    <p:sldId id="280" r:id="rId10"/>
    <p:sldId id="275" r:id="rId11"/>
    <p:sldId id="271" r:id="rId12"/>
    <p:sldId id="282" r:id="rId13"/>
    <p:sldId id="279" r:id="rId14"/>
    <p:sldId id="274" r:id="rId15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10BA0-4BB3-4CBB-96EC-CED32FE450F0}">
          <p14:sldIdLst>
            <p14:sldId id="256"/>
            <p14:sldId id="277"/>
            <p14:sldId id="265"/>
            <p14:sldId id="267"/>
            <p14:sldId id="278"/>
            <p14:sldId id="273"/>
            <p14:sldId id="268"/>
            <p14:sldId id="281"/>
            <p14:sldId id="280"/>
            <p14:sldId id="275"/>
            <p14:sldId id="271"/>
            <p14:sldId id="282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3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jpe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2.vsd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Design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038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Characters</a:t>
            </a:r>
            <a:br>
              <a:rPr lang="en-US" sz="4400" dirty="0" smtClean="0"/>
            </a:br>
            <a:r>
              <a:rPr lang="en-US" sz="4400" dirty="0" smtClean="0"/>
              <a:t>Continued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2120202"/>
            <a:ext cx="3200400" cy="41850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Range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Health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2308" y="305771"/>
            <a:ext cx="1204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29" y="0"/>
            <a:ext cx="8348527" cy="595386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63" y="4116994"/>
            <a:ext cx="1981200" cy="2055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5" y="4116994"/>
            <a:ext cx="1952625" cy="218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For each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 Objects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Rigidbody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Colllider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Script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95375"/>
              </p:ext>
            </p:extLst>
          </p:nvPr>
        </p:nvGraphicFramePr>
        <p:xfrm>
          <a:off x="5439508" y="2012587"/>
          <a:ext cx="54197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7181902" imgH="4381327" progId="Visio.Drawing.15">
                  <p:embed/>
                </p:oleObj>
              </mc:Choice>
              <mc:Fallback>
                <p:oleObj r:id="rId3" imgW="7181902" imgH="4381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08" y="2012587"/>
                        <a:ext cx="54197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78227"/>
            <a:ext cx="3641970" cy="16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75965"/>
              </p:ext>
            </p:extLst>
          </p:nvPr>
        </p:nvGraphicFramePr>
        <p:xfrm>
          <a:off x="942107" y="725378"/>
          <a:ext cx="9425509" cy="613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8829619" imgH="5743455" progId="Visio.Drawing.15">
                  <p:embed/>
                </p:oleObj>
              </mc:Choice>
              <mc:Fallback>
                <p:oleObj name="Visio" r:id="rId3" imgW="8829619" imgH="57434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107" y="725378"/>
                        <a:ext cx="9425509" cy="61326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42107" y="-725379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Artificial Intelligence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Vision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Return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Waypoints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Hardware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I/O devices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PC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399" y="1845733"/>
            <a:ext cx="12874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694"/>
              </p:ext>
            </p:extLst>
          </p:nvPr>
        </p:nvGraphicFramePr>
        <p:xfrm>
          <a:off x="4470400" y="1845734"/>
          <a:ext cx="6807491" cy="35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3" imgW="5848208" imgH="3009847" progId="Visio.Drawing.15">
                  <p:embed/>
                </p:oleObj>
              </mc:Choice>
              <mc:Fallback>
                <p:oleObj r:id="rId3" imgW="5848208" imgH="3009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45734"/>
                        <a:ext cx="6807491" cy="352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60" y="0"/>
            <a:ext cx="885306" cy="17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8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7"/>
          <a:stretch/>
        </p:blipFill>
        <p:spPr>
          <a:xfrm>
            <a:off x="4170440" y="594359"/>
            <a:ext cx="7966140" cy="6138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Menu Use Cases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Begin new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Credits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Exit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10 Total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Character Use Cases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Move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Use Item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Interact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12 Total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5860" y="779275"/>
            <a:ext cx="132358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Interactive, Immersive, Entertaining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Imaginative, original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Target audience is expecting: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Freedom to explore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Strong Storyline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2230626"/>
            <a:ext cx="6012467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Rewards curious and adventurous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Victory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Winning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Losing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Health/Stamina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Obstacles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Items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Splash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Menus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HUD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Brightness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70% - 130%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Resolution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16:9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Graphics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Low-High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0"/>
            <a:ext cx="1245512" cy="17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6" y="1906881"/>
            <a:ext cx="7181850" cy="39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294"/>
          </a:xfrm>
        </p:spPr>
        <p:txBody>
          <a:bodyPr/>
          <a:lstStyle/>
          <a:p>
            <a:r>
              <a:rPr lang="en-US" b="1" dirty="0" smtClean="0"/>
              <a:t>Main Menu </a:t>
            </a:r>
            <a:br>
              <a:rPr lang="en-US" b="1" dirty="0" smtClean="0"/>
            </a:br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852863"/>
            <a:ext cx="3200400" cy="44523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Simple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Intuitive Navigation</a:t>
            </a:r>
            <a:endParaRPr lang="en-US" sz="2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4889" y="594359"/>
            <a:ext cx="1353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575976"/>
              </p:ext>
            </p:extLst>
          </p:nvPr>
        </p:nvGraphicFramePr>
        <p:xfrm>
          <a:off x="4455492" y="206615"/>
          <a:ext cx="7736507" cy="665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3" imgW="6639011" imgH="6105658" progId="Visio.Drawing.15">
                  <p:embed/>
                </p:oleObj>
              </mc:Choice>
              <mc:Fallback>
                <p:oleObj r:id="rId3" imgW="6639011" imgH="610565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492" y="206615"/>
                        <a:ext cx="7736507" cy="6651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3" y="390031"/>
            <a:ext cx="1121937" cy="158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 t="15453" r="40186" b="41545"/>
          <a:stretch/>
        </p:blipFill>
        <p:spPr bwMode="auto">
          <a:xfrm>
            <a:off x="5453380" y="1291319"/>
            <a:ext cx="1275715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34188" r="15064" b="41880"/>
          <a:stretch/>
        </p:blipFill>
        <p:spPr bwMode="auto">
          <a:xfrm>
            <a:off x="5453380" y="4989513"/>
            <a:ext cx="541782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8548" r="27244" b="51851"/>
          <a:stretch/>
        </p:blipFill>
        <p:spPr bwMode="auto">
          <a:xfrm>
            <a:off x="8323200" y="1291319"/>
            <a:ext cx="2501046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8" y="4989513"/>
            <a:ext cx="723900" cy="94297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836606" y="4020050"/>
            <a:ext cx="2260501" cy="9169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Puzzles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7570" y="315437"/>
            <a:ext cx="294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Ambiance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Menu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animations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Grunts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36" y="3363252"/>
            <a:ext cx="1930189" cy="2321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4462" y="3363252"/>
            <a:ext cx="1843830" cy="261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46" y="3607798"/>
            <a:ext cx="1675301" cy="236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45334"/>
              </p:ext>
            </p:extLst>
          </p:nvPr>
        </p:nvGraphicFramePr>
        <p:xfrm>
          <a:off x="1858297" y="117703"/>
          <a:ext cx="7901203" cy="604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3" imgW="8886746" imgH="6800930" progId="Visio.Drawing.15">
                  <p:embed/>
                </p:oleObj>
              </mc:Choice>
              <mc:Fallback>
                <p:oleObj r:id="rId3" imgW="8886746" imgH="680093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297" y="117703"/>
                        <a:ext cx="7901203" cy="6049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33" y="1159567"/>
            <a:ext cx="645035" cy="91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2" y="3700710"/>
            <a:ext cx="710280" cy="854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0152" y="5323033"/>
            <a:ext cx="652208" cy="9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2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0877"/>
            <a:ext cx="3200400" cy="51843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RigidBody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Capsule Collider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Player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Animator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Scripts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Friendly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bg1"/>
                </a:solidFill>
              </a:rPr>
              <a:t>Chat Bubble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43" y="2147404"/>
            <a:ext cx="7711622" cy="328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934131" y="1027430"/>
            <a:ext cx="6256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State 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09" y="5107936"/>
            <a:ext cx="1725230" cy="11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2255</TotalTime>
  <Words>163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Retrospect</vt:lpstr>
      <vt:lpstr>Visio</vt:lpstr>
      <vt:lpstr>Visio.Drawing.15</vt:lpstr>
      <vt:lpstr>Unity Game  Design Specifications</vt:lpstr>
      <vt:lpstr>Game Description</vt:lpstr>
      <vt:lpstr>Functional Specifications</vt:lpstr>
      <vt:lpstr>User Interface and Menus</vt:lpstr>
      <vt:lpstr>Main Menu  Flow Diagram</vt:lpstr>
      <vt:lpstr>Art &amp; Video</vt:lpstr>
      <vt:lpstr>Sound and Music</vt:lpstr>
      <vt:lpstr>PowerPoint Presentation</vt:lpstr>
      <vt:lpstr>Characters</vt:lpstr>
      <vt:lpstr>Characters Continued</vt:lpstr>
      <vt:lpstr>Technical Specifications</vt:lpstr>
      <vt:lpstr>Software Architecture</vt:lpstr>
      <vt:lpstr>Technical Specifications continued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Anthony</cp:lastModifiedBy>
  <cp:revision>74</cp:revision>
  <cp:lastPrinted>2015-02-02T23:02:54Z</cp:lastPrinted>
  <dcterms:created xsi:type="dcterms:W3CDTF">2015-02-01T16:29:46Z</dcterms:created>
  <dcterms:modified xsi:type="dcterms:W3CDTF">2015-03-12T21:46:09Z</dcterms:modified>
</cp:coreProperties>
</file>