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75" r:id="rId9"/>
    <p:sldId id="271" r:id="rId10"/>
    <p:sldId id="279" r:id="rId11"/>
    <p:sldId id="274" r:id="rId12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0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146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2.vsdx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73.vsdx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8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5848208" imgH="3009847" progId="Visio.Drawing.15">
                  <p:embed/>
                </p:oleObj>
              </mc:Choice>
              <mc:Fallback>
                <p:oleObj r:id="rId3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Menu Use Cases</a:t>
            </a:r>
            <a:r>
              <a:rPr lang="en-US" sz="2400" dirty="0" smtClean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Begin new </a:t>
            </a:r>
            <a:r>
              <a:rPr lang="en-US" sz="2100" dirty="0" smtClean="0">
                <a:solidFill>
                  <a:schemeClr val="bg1"/>
                </a:solidFill>
              </a:rPr>
              <a:t>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10 Total</a:t>
            </a:r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12 Total</a:t>
            </a:r>
            <a:endParaRPr lang="en-US" sz="21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79873"/>
              </p:ext>
            </p:extLst>
          </p:nvPr>
        </p:nvGraphicFramePr>
        <p:xfrm>
          <a:off x="4225861" y="779276"/>
          <a:ext cx="7687871" cy="508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6667590" imgH="4419508" progId="Visio.Drawing.15">
                  <p:embed/>
                </p:oleObj>
              </mc:Choice>
              <mc:Fallback>
                <p:oleObj r:id="rId3" imgW="6667590" imgH="44195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861" y="779276"/>
                        <a:ext cx="7687871" cy="5084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6" y="482656"/>
            <a:ext cx="605791" cy="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2338781"/>
            <a:ext cx="6468774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  <a:endParaRPr lang="en-US" sz="2600" dirty="0" smtClean="0"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70% - 130%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Low-High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12250" r="21795" b="21938"/>
          <a:stretch/>
        </p:blipFill>
        <p:spPr bwMode="auto">
          <a:xfrm>
            <a:off x="4044876" y="2008709"/>
            <a:ext cx="7110804" cy="3697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dirty="0" smtClean="0"/>
              <a:t>Main Menu 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Represent Wayne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Intuitive Navigation</a:t>
            </a:r>
            <a:endParaRPr 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5334"/>
              </p:ext>
            </p:extLst>
          </p:nvPr>
        </p:nvGraphicFramePr>
        <p:xfrm>
          <a:off x="4734889" y="490085"/>
          <a:ext cx="6430417" cy="592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639011" imgH="6105658" progId="Visio.Drawing.15">
                  <p:embed/>
                </p:oleObj>
              </mc:Choice>
              <mc:Fallback>
                <p:oleObj r:id="rId3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89" y="490085"/>
                        <a:ext cx="6430417" cy="5922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04697"/>
              </p:ext>
            </p:extLst>
          </p:nvPr>
        </p:nvGraphicFramePr>
        <p:xfrm>
          <a:off x="5221605" y="1594339"/>
          <a:ext cx="593407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8886746" imgH="6800930" progId="Visio.Drawing.15">
                  <p:embed/>
                </p:oleObj>
              </mc:Choice>
              <mc:Fallback>
                <p:oleObj r:id="rId3" imgW="8886746" imgH="6800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605" y="1594339"/>
                        <a:ext cx="5934075" cy="454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27" y="4290647"/>
            <a:ext cx="565437" cy="679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799" y="5509845"/>
            <a:ext cx="537425" cy="761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98" y="2378767"/>
            <a:ext cx="471079" cy="6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942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Characters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1415435"/>
            <a:ext cx="3200400" cy="48897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Health/Stamina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Chat Bubble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Vision Range</a:t>
            </a:r>
            <a:endParaRPr lang="en-US" sz="25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9401254" imgH="7181837" progId="Visio.Drawing.15">
                  <p:embed/>
                </p:oleObj>
              </mc:Choice>
              <mc:Fallback>
                <p:oleObj r:id="rId3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Rigidbody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Colllider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Script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67342"/>
              </p:ext>
            </p:extLst>
          </p:nvPr>
        </p:nvGraphicFramePr>
        <p:xfrm>
          <a:off x="5439508" y="1992923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7181902" imgH="4381327" progId="Visio.Drawing.15">
                  <p:embed/>
                </p:oleObj>
              </mc:Choice>
              <mc:Fallback>
                <p:oleObj r:id="rId3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1992923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1886</TotalTime>
  <Words>153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Visio.Drawing.15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Characters</vt:lpstr>
      <vt:lpstr>Technical Specifications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60</cp:revision>
  <cp:lastPrinted>2015-02-02T23:02:54Z</cp:lastPrinted>
  <dcterms:created xsi:type="dcterms:W3CDTF">2015-02-01T16:29:46Z</dcterms:created>
  <dcterms:modified xsi:type="dcterms:W3CDTF">2015-03-10T09:43:39Z</dcterms:modified>
</cp:coreProperties>
</file>