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2" r:id="rId12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Software Requirements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83" y="912793"/>
            <a:ext cx="2066040" cy="3285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54" y="304767"/>
            <a:ext cx="5080000" cy="614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The Island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Player start/end point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Enemy spawn locations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Obstacles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Different terrains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Startup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Main-Screen/Game loading times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In-Game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Character reaction from damage 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Character death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Triggered In-game events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619" y="2103457"/>
            <a:ext cx="196242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Standalone, offline video game for the PC.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Every player is different.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Demo guides players through basic fundamentals of gameplay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06" y="3579445"/>
            <a:ext cx="2555094" cy="2747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114" y="286603"/>
            <a:ext cx="1288917" cy="13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Environment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Obstacles and puzzles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Island can be explored to find helpful items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Day &amp; night cycle with music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Characters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Player character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Friendly NPC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Enemy NPCs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User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Minimalist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In-game pause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40" y="1845734"/>
            <a:ext cx="2979492" cy="4442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Targeting gamers of all ages!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Serve as a stress reliever, hobby, entertainment, competition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7414"/>
            <a:ext cx="1580234" cy="2235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003" y="1845734"/>
            <a:ext cx="2218123" cy="4352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56" y="2899508"/>
            <a:ext cx="1104059" cy="3248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Business Constraints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$500 budget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English only </a:t>
            </a:r>
            <a:r>
              <a:rPr lang="en-US" sz="2800" dirty="0" smtClean="0">
                <a:sym typeface="Wingdings" panose="05000000000000000000" pitchFamily="2" charset="2"/>
              </a:rPr>
              <a:t>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Technical Constraints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Windows 7 and 8 support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20 FPS with minimum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Unity Engine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5107" y="2211754"/>
            <a:ext cx="1578708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9840" y="2211754"/>
            <a:ext cx="1547446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5107" y="3539328"/>
            <a:ext cx="1578708" cy="11410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9840" y="3539328"/>
            <a:ext cx="1547446" cy="11410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Final product expected to be very stable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Mouse &amp; keyboard should feel as an extension of the user to his/her avatar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54856" y="1769814"/>
            <a:ext cx="1151013" cy="4695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91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 Setup and Creation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Installation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Start/End Game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Gameplay and In-Game Interactions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Generate game world, player, enemies, friendlies, HUD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54367"/>
            <a:ext cx="2448267" cy="2581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87" y="2083095"/>
            <a:ext cx="2685336" cy="3894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1179</TotalTime>
  <Words>194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Wingdings</vt:lpstr>
      <vt:lpstr>Retrospect</vt:lpstr>
      <vt:lpstr>Unity Game  Software Requirements Specifications</vt:lpstr>
      <vt:lpstr>Problem Description &amp; Scope</vt:lpstr>
      <vt:lpstr>Product Perspective</vt:lpstr>
      <vt:lpstr>Product Function</vt:lpstr>
      <vt:lpstr>Main Features</vt:lpstr>
      <vt:lpstr>User Perspectives</vt:lpstr>
      <vt:lpstr>Constraints</vt:lpstr>
      <vt:lpstr>Game Features</vt:lpstr>
      <vt:lpstr>Functional Requirements</vt:lpstr>
      <vt:lpstr>The Island</vt:lpstr>
      <vt:lpstr>Non-Functional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Anthony</cp:lastModifiedBy>
  <cp:revision>25</cp:revision>
  <cp:lastPrinted>2015-02-02T23:02:54Z</cp:lastPrinted>
  <dcterms:created xsi:type="dcterms:W3CDTF">2015-02-01T16:29:46Z</dcterms:created>
  <dcterms:modified xsi:type="dcterms:W3CDTF">2015-02-16T15:33:23Z</dcterms:modified>
</cp:coreProperties>
</file>