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32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Unity Game  Software Requirements Specifications</vt:lpstr>
      <vt:lpstr>Problem Description &amp; Scope</vt:lpstr>
      <vt:lpstr>Product Perspective</vt:lpstr>
      <vt:lpstr>Product Function</vt:lpstr>
      <vt:lpstr>Main Features</vt:lpstr>
      <vt:lpstr>User Perspectives</vt:lpstr>
      <vt:lpstr>Constraints</vt:lpstr>
      <vt:lpstr>Game Features</vt:lpstr>
      <vt:lpstr>Functional Requirements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sande_000</cp:lastModifiedBy>
  <cp:revision>13</cp:revision>
  <cp:lastPrinted>2015-02-02T23:02:54Z</cp:lastPrinted>
  <dcterms:created xsi:type="dcterms:W3CDTF">2015-02-01T16:29:46Z</dcterms:created>
  <dcterms:modified xsi:type="dcterms:W3CDTF">2015-02-13T03:39:01Z</dcterms:modified>
</cp:coreProperties>
</file>