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64" r:id="rId3"/>
    <p:sldId id="265" r:id="rId4"/>
    <p:sldId id="267" r:id="rId5"/>
    <p:sldId id="274" r:id="rId6"/>
    <p:sldId id="275" r:id="rId7"/>
    <p:sldId id="276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3" y="91279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5301" y="1402444"/>
            <a:ext cx="2422357" cy="603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very 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avatar.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0409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71" y="1974721"/>
            <a:ext cx="2685336" cy="389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reaction from damage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However, they lack the training and experience needed to implement and combine all of these assets in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" t="14393" r="12222" b="8495"/>
          <a:stretch/>
        </p:blipFill>
        <p:spPr>
          <a:xfrm>
            <a:off x="1676830" y="1845734"/>
            <a:ext cx="8899300" cy="44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6" t="14392" r="838" b="8319"/>
          <a:stretch/>
        </p:blipFill>
        <p:spPr>
          <a:xfrm>
            <a:off x="1149192" y="1880316"/>
            <a:ext cx="9954576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4" t="14569" r="-646" b="8495"/>
          <a:stretch/>
        </p:blipFill>
        <p:spPr>
          <a:xfrm>
            <a:off x="1110336" y="1858329"/>
            <a:ext cx="10032287" cy="43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2950073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86486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Will take the role as a stress reliever, hobby/entertainment, or as a competition.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1217</TotalTime>
  <Words>263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Product Perspective</vt:lpstr>
      <vt:lpstr>Main Features</vt:lpstr>
      <vt:lpstr>Menu Screen</vt:lpstr>
      <vt:lpstr>In-Game</vt:lpstr>
      <vt:lpstr>In-Game Menu</vt:lpstr>
      <vt:lpstr>User Perspectives</vt:lpstr>
      <vt:lpstr>Constraints</vt:lpstr>
      <vt:lpstr>Game Features</vt:lpstr>
      <vt:lpstr>Functional Requirements</vt:lpstr>
      <vt:lpstr>The Island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sande_000</cp:lastModifiedBy>
  <cp:revision>30</cp:revision>
  <cp:lastPrinted>2015-02-02T23:02:54Z</cp:lastPrinted>
  <dcterms:created xsi:type="dcterms:W3CDTF">2015-02-01T16:29:46Z</dcterms:created>
  <dcterms:modified xsi:type="dcterms:W3CDTF">2015-02-18T13:23:47Z</dcterms:modified>
</cp:coreProperties>
</file>