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5"/>
  </p:handoutMasterIdLst>
  <p:sldIdLst>
    <p:sldId id="256" r:id="rId2"/>
    <p:sldId id="277" r:id="rId3"/>
    <p:sldId id="265" r:id="rId4"/>
    <p:sldId id="267" r:id="rId5"/>
    <p:sldId id="278" r:id="rId6"/>
    <p:sldId id="273" r:id="rId7"/>
    <p:sldId id="268" r:id="rId8"/>
    <p:sldId id="281" r:id="rId9"/>
    <p:sldId id="280" r:id="rId10"/>
    <p:sldId id="275" r:id="rId11"/>
    <p:sldId id="271" r:id="rId12"/>
    <p:sldId id="279" r:id="rId13"/>
    <p:sldId id="274" r:id="rId14"/>
  </p:sldIdLst>
  <p:sldSz cx="12192000" cy="6858000"/>
  <p:notesSz cx="9312275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IT KUMAR" initials="MK" lastIdx="1" clrIdx="0">
    <p:extLst>
      <p:ext uri="{19B8F6BF-5375-455C-9EA6-DF929625EA0E}">
        <p15:presenceInfo xmlns:p15="http://schemas.microsoft.com/office/powerpoint/2012/main" userId="d6d4b6b8c2c2eb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35319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4801" y="1"/>
            <a:ext cx="4035319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12CB1-DABA-4CBD-967D-6A1DEAF14A26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035319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4801" y="6513910"/>
            <a:ext cx="4035319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AB145-7637-4A3A-BFAF-D4FF9CB2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95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773333.vsdx"/><Relationship Id="rId7" Type="http://schemas.openxmlformats.org/officeDocument/2006/relationships/image" Target="../media/image22.jpe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98444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4.jpeg"/><Relationship Id="rId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105555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6.PNG"/><Relationship Id="rId4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4146666.vsd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PNG"/><Relationship Id="rId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1111.vsd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42222.vsdx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Unity Game </a:t>
            </a:r>
            <a:br>
              <a:rPr lang="en-US" dirty="0" smtClean="0"/>
            </a:br>
            <a:r>
              <a:rPr lang="en-US" sz="6600" dirty="0" smtClean="0"/>
              <a:t>Design Specifications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Team members: Anthony </a:t>
            </a:r>
            <a:r>
              <a:rPr lang="en-US" sz="2000" dirty="0" err="1" smtClean="0"/>
              <a:t>Jamora</a:t>
            </a:r>
            <a:r>
              <a:rPr lang="en-US" sz="2000" dirty="0" smtClean="0"/>
              <a:t>, Thomas Burke, Jonathan Nabors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272" y="628444"/>
            <a:ext cx="2399079" cy="34792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673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103812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Characters</a:t>
            </a:r>
            <a:br>
              <a:rPr lang="en-US" sz="4400" dirty="0" smtClean="0"/>
            </a:br>
            <a:r>
              <a:rPr lang="en-US" sz="4400" dirty="0" smtClean="0"/>
              <a:t>Continued</a:t>
            </a:r>
            <a:endParaRPr lang="en-US" sz="4400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2"/>
          </p:nvPr>
        </p:nvSpPr>
        <p:spPr>
          <a:xfrm>
            <a:off x="457200" y="2120202"/>
            <a:ext cx="3200400" cy="418500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Enemies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bg1"/>
                </a:solidFill>
              </a:rPr>
              <a:t>Enemy Range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bg1"/>
                </a:solidFill>
              </a:rPr>
              <a:t>Enemy Attack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bg1"/>
                </a:solidFill>
              </a:rPr>
              <a:t>Enemy Health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712308" y="305771"/>
            <a:ext cx="1204687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080661"/>
              </p:ext>
            </p:extLst>
          </p:nvPr>
        </p:nvGraphicFramePr>
        <p:xfrm>
          <a:off x="3367403" y="414117"/>
          <a:ext cx="8514560" cy="3179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r:id="rId3" imgW="9401254" imgH="7181837" progId="Visio.Drawing.15">
                  <p:embed/>
                </p:oleObj>
              </mc:Choice>
              <mc:Fallback>
                <p:oleObj r:id="rId3" imgW="9401254" imgH="718183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50943"/>
                      <a:stretch>
                        <a:fillRect/>
                      </a:stretch>
                    </p:blipFill>
                    <p:spPr bwMode="auto">
                      <a:xfrm>
                        <a:off x="3367403" y="414117"/>
                        <a:ext cx="8514560" cy="31793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05" y="4116994"/>
            <a:ext cx="1952625" cy="21882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353" y="4219229"/>
            <a:ext cx="1598295" cy="2085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085" y="4219229"/>
            <a:ext cx="1981200" cy="20554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1736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Naming Conventions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Scripts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For each Interaction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Structure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Game Objects Architecture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 smtClean="0"/>
              <a:t>Rigidbody</a:t>
            </a:r>
            <a:endParaRPr lang="en-US" sz="24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 smtClean="0"/>
              <a:t>Colllider</a:t>
            </a:r>
            <a:endParaRPr lang="en-US" sz="24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Script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439508" y="19929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095375"/>
              </p:ext>
            </p:extLst>
          </p:nvPr>
        </p:nvGraphicFramePr>
        <p:xfrm>
          <a:off x="5439508" y="2012587"/>
          <a:ext cx="5419725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r:id="rId3" imgW="7181902" imgH="4381327" progId="Visio.Drawing.15">
                  <p:embed/>
                </p:oleObj>
              </mc:Choice>
              <mc:Fallback>
                <p:oleObj r:id="rId3" imgW="7181902" imgH="438132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9508" y="2012587"/>
                        <a:ext cx="5419725" cy="329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710" y="78227"/>
            <a:ext cx="3641970" cy="1639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8621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Specifications continued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Artificial Intelligence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/>
              <a:t>Vision Range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/>
              <a:t>Return Range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/>
              <a:t>Waypoints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Hardware Architecture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/>
              <a:t>I/O devices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/>
              <a:t>PC</a:t>
            </a:r>
            <a:endParaRPr lang="en-US" sz="2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470399" y="1845733"/>
            <a:ext cx="1287416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016694"/>
              </p:ext>
            </p:extLst>
          </p:nvPr>
        </p:nvGraphicFramePr>
        <p:xfrm>
          <a:off x="4470400" y="1845734"/>
          <a:ext cx="6807491" cy="352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r:id="rId3" imgW="5848208" imgH="3009847" progId="Visio.Drawing.15">
                  <p:embed/>
                </p:oleObj>
              </mc:Choice>
              <mc:Fallback>
                <p:oleObj r:id="rId3" imgW="5848208" imgH="300984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1845734"/>
                        <a:ext cx="6807491" cy="3520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660" y="0"/>
            <a:ext cx="885306" cy="17373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5281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67927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Use Cases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273629"/>
            <a:ext cx="3200400" cy="5031575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smtClean="0"/>
              <a:t>Actors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smtClean="0"/>
              <a:t>Menu Use Cases	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Begin new game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Options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Credits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Exit Game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10 Total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Character Use Cases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Move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Attack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Use Item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Interact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12 Total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25860" y="779275"/>
            <a:ext cx="132358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879873"/>
              </p:ext>
            </p:extLst>
          </p:nvPr>
        </p:nvGraphicFramePr>
        <p:xfrm>
          <a:off x="4225861" y="779276"/>
          <a:ext cx="7687871" cy="5084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r:id="rId3" imgW="6667590" imgH="4419508" progId="Visio.Drawing.15">
                  <p:embed/>
                </p:oleObj>
              </mc:Choice>
              <mc:Fallback>
                <p:oleObj r:id="rId3" imgW="6667590" imgH="441950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861" y="779276"/>
                        <a:ext cx="7687871" cy="50841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386" y="482656"/>
            <a:ext cx="605791" cy="85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2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347556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Interactive, Immersive, Entertaining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Imaginative, original environments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Target audience is expecting: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Freedom to explore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Strong Storyline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722" y="2230626"/>
            <a:ext cx="6012467" cy="3436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167" y="58177"/>
            <a:ext cx="1214648" cy="16791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4295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Rewards curious and adventurous players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Victory conditions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/>
              <a:t>Winning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/>
              <a:t>Losing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Game Elements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>
                <a:sym typeface="Wingdings" panose="05000000000000000000" pitchFamily="2" charset="2"/>
              </a:rPr>
              <a:t>Health/Stamina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>
                <a:sym typeface="Wingdings" panose="05000000000000000000" pitchFamily="2" charset="2"/>
              </a:rPr>
              <a:t>Obstacles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>
                <a:sym typeface="Wingdings" panose="05000000000000000000" pitchFamily="2" charset="2"/>
              </a:rPr>
              <a:t>Items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117" y="2204826"/>
            <a:ext cx="4181475" cy="3305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682" y="228480"/>
            <a:ext cx="948765" cy="15088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444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and Menus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/>
              <a:t>Splash Screen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/>
              <a:t>Menus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/>
              <a:t>HUD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/>
              <a:t>Brightness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70% - 130%</a:t>
            </a:r>
            <a:endParaRPr lang="en-US" sz="22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/>
              <a:t>Resolution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16:9 Support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/>
              <a:t>Graphics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Low-High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129" y="0"/>
            <a:ext cx="1245512" cy="1721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766" y="1906881"/>
            <a:ext cx="7181850" cy="396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178294"/>
          </a:xfrm>
        </p:spPr>
        <p:txBody>
          <a:bodyPr/>
          <a:lstStyle/>
          <a:p>
            <a:r>
              <a:rPr lang="en-US" b="1" dirty="0" smtClean="0"/>
              <a:t>Main Menu </a:t>
            </a:r>
            <a:br>
              <a:rPr lang="en-US" b="1" dirty="0" smtClean="0"/>
            </a:br>
            <a:r>
              <a:rPr lang="en-US" b="1" dirty="0" smtClean="0"/>
              <a:t>Flow Diagram</a:t>
            </a:r>
            <a:endParaRPr lang="en-US" b="1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2"/>
          </p:nvPr>
        </p:nvSpPr>
        <p:spPr>
          <a:xfrm>
            <a:off x="457200" y="1852863"/>
            <a:ext cx="3200400" cy="445234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Simple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Intuitive </a:t>
            </a:r>
            <a:r>
              <a:rPr lang="en-US" sz="2800" dirty="0" smtClean="0"/>
              <a:t>Navigation</a:t>
            </a:r>
            <a:endParaRPr lang="en-US" sz="2800" dirty="0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734889" y="594359"/>
            <a:ext cx="135377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095334"/>
              </p:ext>
            </p:extLst>
          </p:nvPr>
        </p:nvGraphicFramePr>
        <p:xfrm>
          <a:off x="4734889" y="490085"/>
          <a:ext cx="6430417" cy="5922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r:id="rId3" imgW="6639011" imgH="6105658" progId="Visio.Drawing.15">
                  <p:embed/>
                </p:oleObj>
              </mc:Choice>
              <mc:Fallback>
                <p:oleObj r:id="rId3" imgW="6639011" imgH="6105658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4889" y="490085"/>
                        <a:ext cx="6430417" cy="59227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493" y="390031"/>
            <a:ext cx="1121937" cy="1586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4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749887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Art &amp; Video</a:t>
            </a:r>
            <a:endParaRPr lang="en-US" sz="4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57200" y="1414585"/>
            <a:ext cx="3200400" cy="489061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Terrain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Game Play Elements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Special Effects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Marketing and Packaging Art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95" t="15453" r="40186" b="41545"/>
          <a:stretch/>
        </p:blipFill>
        <p:spPr bwMode="auto">
          <a:xfrm>
            <a:off x="5453380" y="1291319"/>
            <a:ext cx="1275715" cy="2568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3" t="34188" r="15064" b="41880"/>
          <a:stretch/>
        </p:blipFill>
        <p:spPr bwMode="auto">
          <a:xfrm>
            <a:off x="5453380" y="4989513"/>
            <a:ext cx="5417820" cy="1257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81" t="8548" r="27244" b="51851"/>
          <a:stretch/>
        </p:blipFill>
        <p:spPr bwMode="auto">
          <a:xfrm>
            <a:off x="8323200" y="1291319"/>
            <a:ext cx="2501046" cy="2568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88" y="4989513"/>
            <a:ext cx="723900" cy="942975"/>
          </a:xfrm>
          <a:prstGeom prst="rect">
            <a:avLst/>
          </a:prstGeom>
          <a:ln w="228600" cap="sq" cmpd="thickThin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5" name="Rectangle 14"/>
          <p:cNvSpPr/>
          <p:nvPr/>
        </p:nvSpPr>
        <p:spPr>
          <a:xfrm>
            <a:off x="6836606" y="4020050"/>
            <a:ext cx="2260501" cy="9169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Puzzles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47570" y="315437"/>
            <a:ext cx="29479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Obstacles</a:t>
            </a:r>
          </a:p>
        </p:txBody>
      </p:sp>
    </p:spTree>
    <p:extLst>
      <p:ext uri="{BB962C8B-B14F-4D97-AF65-F5344CB8AC3E}">
        <p14:creationId xmlns:p14="http://schemas.microsoft.com/office/powerpoint/2010/main" val="22790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and Music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Music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/>
              <a:t>Ambiance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/>
              <a:t>Combat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/>
              <a:t>Menu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Sounds with animations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Sounds with particles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Grunts</a:t>
            </a:r>
            <a:endParaRPr lang="en-US" sz="2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221605" y="15943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336" y="3363252"/>
            <a:ext cx="1930189" cy="23210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04462" y="3363252"/>
            <a:ext cx="1843830" cy="2614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546" y="3607798"/>
            <a:ext cx="1675301" cy="23696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257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745334"/>
              </p:ext>
            </p:extLst>
          </p:nvPr>
        </p:nvGraphicFramePr>
        <p:xfrm>
          <a:off x="1858297" y="117703"/>
          <a:ext cx="7901203" cy="6049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r:id="rId3" imgW="8886746" imgH="6800930" progId="Visio.Drawing.15">
                  <p:embed/>
                </p:oleObj>
              </mc:Choice>
              <mc:Fallback>
                <p:oleObj r:id="rId3" imgW="8886746" imgH="680093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297" y="117703"/>
                        <a:ext cx="7901203" cy="60495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133" y="1159567"/>
            <a:ext cx="645035" cy="9123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972" y="3700710"/>
            <a:ext cx="710280" cy="8541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40152" y="5323033"/>
            <a:ext cx="652208" cy="92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5265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20877"/>
            <a:ext cx="3200400" cy="518432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Player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bg1"/>
                </a:solidFill>
              </a:rPr>
              <a:t>State Machine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bg1"/>
                </a:solidFill>
              </a:rPr>
              <a:t>Animations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bg1"/>
                </a:solidFill>
              </a:rPr>
              <a:t>Variables</a:t>
            </a:r>
            <a:endParaRPr lang="en-US" sz="25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Friendly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500" dirty="0">
                <a:solidFill>
                  <a:schemeClr val="bg1"/>
                </a:solidFill>
              </a:rPr>
              <a:t>Chat Bubble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443" y="2147404"/>
            <a:ext cx="7711622" cy="32839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6"/>
          <p:cNvSpPr/>
          <p:nvPr/>
        </p:nvSpPr>
        <p:spPr>
          <a:xfrm>
            <a:off x="4934131" y="1027430"/>
            <a:ext cx="62566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Player State Machine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73" y="4633262"/>
            <a:ext cx="1725230" cy="11972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028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2051</TotalTime>
  <Words>160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Courier New</vt:lpstr>
      <vt:lpstr>Wingdings</vt:lpstr>
      <vt:lpstr>Retrospect</vt:lpstr>
      <vt:lpstr>Visio.Drawing.15</vt:lpstr>
      <vt:lpstr>Unity Game  Design Specifications</vt:lpstr>
      <vt:lpstr>Game Description</vt:lpstr>
      <vt:lpstr>Functional Specifications</vt:lpstr>
      <vt:lpstr>User Interface and Menus</vt:lpstr>
      <vt:lpstr>Main Menu  Flow Diagram</vt:lpstr>
      <vt:lpstr>Art &amp; Video</vt:lpstr>
      <vt:lpstr>Sound and Music</vt:lpstr>
      <vt:lpstr>PowerPoint Presentation</vt:lpstr>
      <vt:lpstr>Characters</vt:lpstr>
      <vt:lpstr>Characters Continued</vt:lpstr>
      <vt:lpstr>Technical Specifications</vt:lpstr>
      <vt:lpstr>Technical Specifications continued</vt:lpstr>
      <vt:lpstr>Use Cases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Game Development Plan</dc:title>
  <dc:creator>Jonathan K Nabors</dc:creator>
  <cp:lastModifiedBy>Anthony</cp:lastModifiedBy>
  <cp:revision>69</cp:revision>
  <cp:lastPrinted>2015-02-02T23:02:54Z</cp:lastPrinted>
  <dcterms:created xsi:type="dcterms:W3CDTF">2015-02-01T16:29:46Z</dcterms:created>
  <dcterms:modified xsi:type="dcterms:W3CDTF">2015-03-10T23:44:35Z</dcterms:modified>
</cp:coreProperties>
</file>