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77" r:id="rId3"/>
    <p:sldId id="288" r:id="rId4"/>
    <p:sldId id="287" r:id="rId5"/>
    <p:sldId id="289" r:id="rId6"/>
    <p:sldId id="265" r:id="rId7"/>
    <p:sldId id="280" r:id="rId8"/>
    <p:sldId id="281" r:id="rId9"/>
    <p:sldId id="284" r:id="rId10"/>
    <p:sldId id="268" r:id="rId11"/>
    <p:sldId id="285" r:id="rId12"/>
    <p:sldId id="271" r:id="rId13"/>
    <p:sldId id="286" r:id="rId14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10BA0-4BB3-4CBB-96EC-CED32FE450F0}">
          <p14:sldIdLst>
            <p14:sldId id="256"/>
            <p14:sldId id="277"/>
            <p14:sldId id="288"/>
            <p14:sldId id="287"/>
            <p14:sldId id="289"/>
            <p14:sldId id="265"/>
            <p14:sldId id="280"/>
            <p14:sldId id="281"/>
            <p14:sldId id="284"/>
            <p14:sldId id="268"/>
            <p14:sldId id="285"/>
            <p14:sldId id="27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Test Plan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Unity Integration Test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Unity Assertion </a:t>
            </a:r>
            <a:r>
              <a:rPr lang="en-US" sz="2400" dirty="0" smtClean="0"/>
              <a:t>Component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/>
              <a:t>Total of 6 performance tests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FPS Test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Item Load Benchmarks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Menu Response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Player/Enemy Reaction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Enviornment</a:t>
            </a:r>
            <a:r>
              <a:rPr lang="en-US" sz="2400" dirty="0" smtClean="0"/>
              <a:t> Reaction Times</a:t>
            </a:r>
            <a:endParaRPr 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1605" y="1594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6" name="Picture 6" descr="http://cpureview.net/wp-content/uploads/2013/12/how-do-cpu-benchmarks-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85" y="2105290"/>
            <a:ext cx="3504247" cy="350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84" y="586544"/>
            <a:ext cx="3419231" cy="1070318"/>
          </a:xfrm>
        </p:spPr>
        <p:txBody>
          <a:bodyPr>
            <a:noAutofit/>
          </a:bodyPr>
          <a:lstStyle/>
          <a:p>
            <a:r>
              <a:rPr lang="en-US" sz="3200" dirty="0" smtClean="0"/>
              <a:t>Performance </a:t>
            </a:r>
            <a:r>
              <a:rPr lang="en-US" sz="3200" dirty="0" smtClean="0"/>
              <a:t>Test</a:t>
            </a:r>
            <a:br>
              <a:rPr lang="en-US" sz="3200" dirty="0" smtClean="0"/>
            </a:br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369"/>
            <a:ext cx="3200400" cy="42888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Risks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Pass/Fail Criteria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Enviornmental</a:t>
            </a:r>
            <a:r>
              <a:rPr lang="en-US" sz="2000" dirty="0" smtClean="0"/>
              <a:t> Needs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Entry/Exit Criteria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Suspension/Resumption </a:t>
            </a:r>
            <a:r>
              <a:rPr lang="en-US" sz="2000" dirty="0" err="1" smtClean="0"/>
              <a:t>Critera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1015" y="1586523"/>
            <a:ext cx="3681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827803"/>
              </p:ext>
            </p:extLst>
          </p:nvPr>
        </p:nvGraphicFramePr>
        <p:xfrm>
          <a:off x="4906297" y="586547"/>
          <a:ext cx="6617109" cy="5902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65"/>
                <a:gridCol w="4756744"/>
              </a:tblGrid>
              <a:tr h="48701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PT_1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8701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 to Test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Frames per Second Test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06184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Pre-Conditions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CT_1, CT_2, FT_1, FT_8, and FT_10 must be successful.  The game must be running and the game player has selected ‘New Game’ from the Main Menu.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8309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Steps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>
                          <a:effectLst/>
                        </a:rPr>
                        <a:t>Execute EnterGame() function from the MainMenu scene. This is a part of FT_8.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>
                          <a:effectLst/>
                        </a:rPr>
                        <a:t>Call Update() function from the TestFPS script each time the screen is updated.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>
                          <a:effectLst/>
                        </a:rPr>
                        <a:t>Test if variable ‘currentFPS’ ever drops below 20.</a:t>
                      </a:r>
                      <a:endParaRPr lang="en-US" sz="160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8701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 output to console window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8701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06184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Pass/Fail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If the console window returns “Frames below threshold” the test is considered to have failed. Else it is a pass if the console window is blank.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High-level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Presence of core game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User Acceptance Tests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Menu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Friendly NPC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Enemy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Puzzle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Item Container</a:t>
            </a: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9508" y="199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4" descr="http://blogs.sap.com/innovation/files/2012/12/Video-game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69" y="2702645"/>
            <a:ext cx="4251960" cy="2834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29" y="1845734"/>
            <a:ext cx="143847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84" y="586544"/>
            <a:ext cx="3544278" cy="1070318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Acceptance </a:t>
            </a:r>
            <a:r>
              <a:rPr lang="en-US" sz="3200" dirty="0" smtClean="0"/>
              <a:t>Test</a:t>
            </a:r>
            <a:br>
              <a:rPr lang="en-US" sz="3200" dirty="0" smtClean="0"/>
            </a:br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369"/>
            <a:ext cx="3200400" cy="42888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Risks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Pass/Fail Criteria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Enviornmental</a:t>
            </a:r>
            <a:r>
              <a:rPr lang="en-US" sz="2000" dirty="0" smtClean="0"/>
              <a:t> Needs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Entry/Exit Criteria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Suspension/Resumption </a:t>
            </a:r>
            <a:r>
              <a:rPr lang="en-US" sz="2000" dirty="0" err="1" smtClean="0"/>
              <a:t>Critera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1015" y="1586523"/>
            <a:ext cx="3681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527537"/>
              </p:ext>
            </p:extLst>
          </p:nvPr>
        </p:nvGraphicFramePr>
        <p:xfrm>
          <a:off x="4689986" y="462115"/>
          <a:ext cx="6744929" cy="5843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059"/>
                <a:gridCol w="4825870"/>
              </a:tblGrid>
              <a:tr h="57186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UAT_2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7186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Item to Test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Friendly NPC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8564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Pre-Conditions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>
                          <a:effectLst/>
                        </a:rPr>
                        <a:t>Game build was executed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>
                          <a:effectLst/>
                        </a:rPr>
                        <a:t>Player started a New Game</a:t>
                      </a:r>
                      <a:endParaRPr lang="en-US" sz="180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8564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Steps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>
                          <a:effectLst/>
                        </a:rPr>
                        <a:t>Approach NPC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>
                          <a:effectLst/>
                        </a:rPr>
                        <a:t>Interact, Read dialogue for game information</a:t>
                      </a:r>
                      <a:endParaRPr lang="en-US" sz="180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0935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Expected Results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Player is informed about their environment, and also that enemies are about to spawn 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7186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2468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Pass/Fail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If the Player is able to read and complete the NPC’s dialogue, and if enemies spawn once finished, the test is considered passing.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Test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Integration </a:t>
            </a:r>
            <a:r>
              <a:rPr lang="en-US" sz="2400" dirty="0" smtClean="0"/>
              <a:t>Test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Automate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Assertion Component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Help Debug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Combo with Integration Test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Unit Test Runner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err="1" smtClean="0"/>
              <a:t>Nunit</a:t>
            </a:r>
            <a:r>
              <a:rPr lang="en-US" sz="2200" dirty="0" smtClean="0"/>
              <a:t> Framework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Within Editor</a:t>
            </a:r>
          </a:p>
        </p:txBody>
      </p:sp>
      <p:pic>
        <p:nvPicPr>
          <p:cNvPr id="9218" name="Picture 2" descr="http://forum.unity3d.com/attachments/splashscreen-jpg.16690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19" y="2102338"/>
            <a:ext cx="5437997" cy="3398749"/>
          </a:xfrm>
          <a:prstGeom prst="rect">
            <a:avLst/>
          </a:prstGeom>
          <a:noFill/>
          <a:effectLst>
            <a:glow rad="469900">
              <a:srgbClr val="7030A0">
                <a:alpha val="60000"/>
              </a:srgbClr>
            </a:glow>
            <a:reflection blurRad="6350" stA="50000" endA="300" endPos="55500" dist="508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84" y="586544"/>
            <a:ext cx="3419231" cy="1070318"/>
          </a:xfrm>
        </p:spPr>
        <p:txBody>
          <a:bodyPr>
            <a:noAutofit/>
          </a:bodyPr>
          <a:lstStyle/>
          <a:p>
            <a:r>
              <a:rPr lang="en-US" sz="3200" dirty="0" smtClean="0"/>
              <a:t>Unity Assertion Component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369"/>
            <a:ext cx="3200400" cy="42888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Within editor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Script Component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Pause with console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What to compare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When to compare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1015" y="1586523"/>
            <a:ext cx="3681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bytebucket.org/Unity-Technologies/unitytesttools/wiki/img/assertions-in-tests-2.png?rev=dc9da63c1e94a333c8e3f412a26e1b3f48535f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277" y="1425677"/>
            <a:ext cx="7408679" cy="3777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Unity Integration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432054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Within Editor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Separate Scene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Multiple test per scene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Test Game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Common &amp; Non-common Game Objects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6150" name="Picture 6" descr="http://www.hutonggames.com/images/buyFromAsset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95" y="2314364"/>
            <a:ext cx="5573350" cy="2577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01" y="4423410"/>
            <a:ext cx="1191794" cy="17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bytebucket.org/Unity-Technologies/unitytesttools/wiki/img/integration-tests-overview.png?rev=dc9da63c1e94a333c8e3f412a26e1b3f48535f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7" y="294864"/>
            <a:ext cx="10988790" cy="5869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Minimum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What Needs to be Tested?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Game Installation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Game Execution</a:t>
            </a:r>
          </a:p>
        </p:txBody>
      </p:sp>
      <p:pic>
        <p:nvPicPr>
          <p:cNvPr id="9218" name="Picture 2" descr="http://www.davebost.com/wp-content/uploads/2013/08/UnityWind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22" y="2177844"/>
            <a:ext cx="3072581" cy="3072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571500">
              <a:srgbClr val="660066">
                <a:alpha val="60000"/>
              </a:srgbClr>
            </a:glo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2973932"/>
            <a:ext cx="2046812" cy="28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84" y="586544"/>
            <a:ext cx="3419231" cy="1070318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Compatibility Test</a:t>
            </a:r>
            <a:br>
              <a:rPr lang="en-US" sz="3200" dirty="0" smtClean="0"/>
            </a:br>
            <a:r>
              <a:rPr lang="en-US" sz="3200" dirty="0" smtClean="0"/>
              <a:t>Example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812825"/>
              </p:ext>
            </p:extLst>
          </p:nvPr>
        </p:nvGraphicFramePr>
        <p:xfrm>
          <a:off x="4986214" y="476738"/>
          <a:ext cx="6388307" cy="607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6040"/>
                <a:gridCol w="4592267"/>
              </a:tblGrid>
              <a:tr h="329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CT_1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</a:tr>
              <a:tr h="329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 to Test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Game Installation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</a:tr>
              <a:tr h="9951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Pre-Conditions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 files required for game installation are present on the user’s machine</a:t>
                      </a:r>
                    </a:p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must have the Windows 7 or Windows 8 Operating System installed on their machine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</a:tr>
              <a:tr h="22932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Repeat the below process for both Windows 7 and Windows 8 personal computers: </a:t>
                      </a:r>
                    </a:p>
                    <a:p>
                      <a:pPr marL="342900" marR="0" lvl="0" indent="-34290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Locate game installer package Unity_Game.msi</a:t>
                      </a:r>
                    </a:p>
                    <a:p>
                      <a:pPr marL="342900" marR="0" lvl="0" indent="-34290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Double click the installer package Unity_Game.msi</a:t>
                      </a:r>
                    </a:p>
                    <a:p>
                      <a:pPr marL="342900" marR="0" lvl="0" indent="-34290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Choose the installation destination on the PC</a:t>
                      </a:r>
                    </a:p>
                    <a:p>
                      <a:pPr marL="342900" marR="0" lvl="0" indent="-34290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Follow the steps presented in the installer until completion </a:t>
                      </a:r>
                    </a:p>
                    <a:p>
                      <a:pPr marL="342900" marR="0" lvl="0" indent="-34290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Click the Finish button at the end of the installation steps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</a:tr>
              <a:tr h="9140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installation package has created the game folder at the specified location via the installer package. In this game folder is the Unity_Game.exe executable file to launch the game application.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</a:tr>
              <a:tr h="329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</a:tr>
              <a:tr h="7193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Pass/Fail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If any error happens during the installation, it is considered a failure. If the game is successfully installed to the machine, it is considered to have passed.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0130" marR="60130" marT="60130" marB="6013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369"/>
            <a:ext cx="3200400" cy="42888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Risks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Pass/Fail Criteria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Enviornmental</a:t>
            </a:r>
            <a:r>
              <a:rPr lang="en-US" sz="2000" dirty="0" smtClean="0"/>
              <a:t> Needs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Entry/Exit Criteria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Suspension/Resumption </a:t>
            </a:r>
            <a:r>
              <a:rPr lang="en-US" sz="2000" dirty="0" err="1" smtClean="0"/>
              <a:t>Critera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1015" y="1586523"/>
            <a:ext cx="3681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Corresponds with functional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Unity Integration Test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Unity Assertion Component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/>
              <a:t>Total of 33 tests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94" y="1965960"/>
            <a:ext cx="2866426" cy="411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36" y="3704092"/>
            <a:ext cx="244826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84" y="586544"/>
            <a:ext cx="3419231" cy="1070318"/>
          </a:xfrm>
        </p:spPr>
        <p:txBody>
          <a:bodyPr>
            <a:noAutofit/>
          </a:bodyPr>
          <a:lstStyle/>
          <a:p>
            <a:r>
              <a:rPr lang="en-US" sz="3200" dirty="0" smtClean="0"/>
              <a:t>Functional Test</a:t>
            </a:r>
            <a:br>
              <a:rPr lang="en-US" sz="3200" dirty="0" smtClean="0"/>
            </a:br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369"/>
            <a:ext cx="3200400" cy="42888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Risks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Pass/Fail Criteria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Enviornmental</a:t>
            </a:r>
            <a:r>
              <a:rPr lang="en-US" sz="2000" dirty="0" smtClean="0"/>
              <a:t> Needs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Entry/Exit Criteria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Suspension/Resumption </a:t>
            </a:r>
            <a:r>
              <a:rPr lang="en-US" sz="2000" dirty="0" err="1" smtClean="0"/>
              <a:t>Critera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1015" y="1586523"/>
            <a:ext cx="3681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945071"/>
              </p:ext>
            </p:extLst>
          </p:nvPr>
        </p:nvGraphicFramePr>
        <p:xfrm>
          <a:off x="4978400" y="586544"/>
          <a:ext cx="6346092" cy="5783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4171"/>
                <a:gridCol w="4561921"/>
              </a:tblGrid>
              <a:tr h="45186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FT_2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5186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 to Test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Options Screen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1853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Pre-Conditions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CT_1, CT_2, and FT_1 must be successful. The game must be running and the game player must be at the Main Menu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200551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>
                          <a:effectLst/>
                        </a:rPr>
                        <a:t>Execute OptionsPress() function from the MainMenu scene. This is a part of FT_1.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>
                          <a:effectLst/>
                        </a:rPr>
                        <a:t>Execute BackPress() function from the optionsCanvas Back Button script component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>
                          <a:effectLst/>
                        </a:rPr>
                        <a:t>Read resulting output in console window to determine pass/fail.</a:t>
                      </a:r>
                      <a:endParaRPr lang="en-US" sz="140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1853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Options menu shall enable then disable. Return to console window with results.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5186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8521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Pass/Fail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Return message from Expected Results will result in a pass. Any message formatted as [“_____” not found] will result in a fail.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2511</TotalTime>
  <Words>676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Courier New</vt:lpstr>
      <vt:lpstr>Wingdings</vt:lpstr>
      <vt:lpstr>Retrospect</vt:lpstr>
      <vt:lpstr>Unity Game  Test Plan</vt:lpstr>
      <vt:lpstr>Unity Test Tools</vt:lpstr>
      <vt:lpstr>Unity Assertion Component</vt:lpstr>
      <vt:lpstr>Unity Integration Test</vt:lpstr>
      <vt:lpstr>PowerPoint Presentation</vt:lpstr>
      <vt:lpstr>Compatibility Testing</vt:lpstr>
      <vt:lpstr>Compatibility Test Example</vt:lpstr>
      <vt:lpstr>Functional Testing</vt:lpstr>
      <vt:lpstr>Functional Test Example</vt:lpstr>
      <vt:lpstr>Performance Testing</vt:lpstr>
      <vt:lpstr>Performance Test Example</vt:lpstr>
      <vt:lpstr>User Acceptance Testing</vt:lpstr>
      <vt:lpstr>User Acceptance Test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Anthony</cp:lastModifiedBy>
  <cp:revision>92</cp:revision>
  <cp:lastPrinted>2015-02-02T23:02:54Z</cp:lastPrinted>
  <dcterms:created xsi:type="dcterms:W3CDTF">2015-02-01T16:29:46Z</dcterms:created>
  <dcterms:modified xsi:type="dcterms:W3CDTF">2015-03-24T08:33:53Z</dcterms:modified>
</cp:coreProperties>
</file>