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3C96-065C-49E0-92EC-903629AC87C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1186-304F-494D-9128-0707E3D4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3C96-065C-49E0-92EC-903629AC87C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1186-304F-494D-9128-0707E3D4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3C96-065C-49E0-92EC-903629AC87C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1186-304F-494D-9128-0707E3D4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3C96-065C-49E0-92EC-903629AC87C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1186-304F-494D-9128-0707E3D4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3C96-065C-49E0-92EC-903629AC87C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1186-304F-494D-9128-0707E3D4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9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3C96-065C-49E0-92EC-903629AC87C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1186-304F-494D-9128-0707E3D4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7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3C96-065C-49E0-92EC-903629AC87C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1186-304F-494D-9128-0707E3D4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3C96-065C-49E0-92EC-903629AC87C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1186-304F-494D-9128-0707E3D4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6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3C96-065C-49E0-92EC-903629AC87C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1186-304F-494D-9128-0707E3D4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2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3C96-065C-49E0-92EC-903629AC87C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1186-304F-494D-9128-0707E3D4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3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3C96-065C-49E0-92EC-903629AC87C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1186-304F-494D-9128-0707E3D4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3C96-065C-49E0-92EC-903629AC87C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1186-304F-494D-9128-0707E3D4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49382" y="550718"/>
            <a:ext cx="10328564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Course Deliverables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plan </a:t>
            </a:r>
            <a:endParaRPr lang="en-US" dirty="0" smtClean="0"/>
          </a:p>
          <a:p>
            <a:r>
              <a:rPr lang="en-US" dirty="0"/>
              <a:t>Requirements specification </a:t>
            </a:r>
            <a:endParaRPr lang="en-US" dirty="0" smtClean="0"/>
          </a:p>
          <a:p>
            <a:r>
              <a:rPr lang="en-US" b="1" dirty="0"/>
              <a:t>Design </a:t>
            </a:r>
            <a:r>
              <a:rPr lang="en-US" b="1" dirty="0" smtClean="0"/>
              <a:t>specification</a:t>
            </a:r>
          </a:p>
          <a:p>
            <a:r>
              <a:rPr lang="en-US" dirty="0"/>
              <a:t>Testing </a:t>
            </a:r>
            <a:r>
              <a:rPr lang="en-US" dirty="0" smtClean="0"/>
              <a:t>plan</a:t>
            </a:r>
          </a:p>
          <a:p>
            <a:r>
              <a:rPr lang="en-US" dirty="0"/>
              <a:t>User/admin </a:t>
            </a:r>
            <a:r>
              <a:rPr lang="en-US" dirty="0" smtClean="0"/>
              <a:t>manuals</a:t>
            </a:r>
          </a:p>
          <a:p>
            <a:r>
              <a:rPr lang="en-US" dirty="0"/>
              <a:t>Source </a:t>
            </a:r>
            <a:r>
              <a:rPr lang="en-US" dirty="0" smtClean="0"/>
              <a:t>code</a:t>
            </a:r>
          </a:p>
          <a:p>
            <a:r>
              <a:rPr lang="en-US" dirty="0"/>
              <a:t>Final </a:t>
            </a:r>
            <a:r>
              <a:rPr lang="en-US" dirty="0" smtClean="0"/>
              <a:t>report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49382" y="550718"/>
            <a:ext cx="10328564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97141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Sequence Diagram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interaction diagram that shows how processes operate with one another and in what </a:t>
            </a:r>
            <a:r>
              <a:rPr lang="en-US" dirty="0" smtClean="0"/>
              <a:t>order</a:t>
            </a:r>
            <a:endParaRPr lang="en-US" dirty="0"/>
          </a:p>
          <a:p>
            <a:r>
              <a:rPr lang="en-US" dirty="0" smtClean="0"/>
              <a:t>Should create these for at least the major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5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49382" y="550718"/>
            <a:ext cx="10328564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Examples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7982" y="1943100"/>
            <a:ext cx="10328564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87" y="2651918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“Why are you making me do this? I just want to code.”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01336" y="1995199"/>
            <a:ext cx="10328564" cy="286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5199"/>
            <a:ext cx="7772400" cy="2387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Assignment </a:t>
            </a:r>
            <a:r>
              <a:rPr lang="en-US" b="1" u="sng" dirty="0" smtClean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Design Plan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49382" y="550718"/>
            <a:ext cx="10328564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Overview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Longest Document</a:t>
            </a:r>
            <a:endParaRPr lang="en-US" dirty="0" smtClean="0"/>
          </a:p>
          <a:p>
            <a:r>
              <a:rPr lang="en-US" dirty="0" smtClean="0"/>
              <a:t>Professionally formatted</a:t>
            </a:r>
            <a:endParaRPr lang="en-US" dirty="0"/>
          </a:p>
          <a:p>
            <a:r>
              <a:rPr lang="en-US" dirty="0" smtClean="0"/>
              <a:t>Should </a:t>
            </a:r>
            <a:r>
              <a:rPr lang="en-US" dirty="0"/>
              <a:t>be in </a:t>
            </a:r>
            <a:r>
              <a:rPr lang="en-US" dirty="0" smtClean="0"/>
              <a:t>plain, proper, English</a:t>
            </a:r>
          </a:p>
          <a:p>
            <a:pPr lvl="1"/>
            <a:r>
              <a:rPr lang="en-US" dirty="0" smtClean="0"/>
              <a:t>Proofread! Then Proofread again! And again!</a:t>
            </a:r>
            <a:endParaRPr lang="en-US" dirty="0"/>
          </a:p>
          <a:p>
            <a:r>
              <a:rPr lang="en-US" dirty="0" smtClean="0"/>
              <a:t>Due </a:t>
            </a:r>
            <a:r>
              <a:rPr lang="en-US" dirty="0"/>
              <a:t>on </a:t>
            </a:r>
            <a:r>
              <a:rPr lang="en-US" dirty="0"/>
              <a:t>M</a:t>
            </a:r>
            <a:r>
              <a:rPr lang="en-US" dirty="0" smtClean="0"/>
              <a:t>arch 10. </a:t>
            </a:r>
            <a:r>
              <a:rPr lang="en-US" dirty="0"/>
              <a:t>Do not be late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that is left to do is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49382" y="550718"/>
            <a:ext cx="10328564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Hardware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hardware is needed for my application?</a:t>
            </a:r>
          </a:p>
          <a:p>
            <a:r>
              <a:rPr lang="en-US" dirty="0" smtClean="0"/>
              <a:t>How </a:t>
            </a:r>
            <a:r>
              <a:rPr lang="en-US" dirty="0"/>
              <a:t>is it all connected? </a:t>
            </a:r>
          </a:p>
          <a:p>
            <a:r>
              <a:rPr lang="en-US" dirty="0" smtClean="0"/>
              <a:t>Physical Hardware. Should not include much information about the software</a:t>
            </a:r>
          </a:p>
          <a:p>
            <a:r>
              <a:rPr lang="en-US" dirty="0" smtClean="0"/>
              <a:t>A lot of information can go into a Design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49382" y="550718"/>
            <a:ext cx="10328564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5" y="365126"/>
            <a:ext cx="8676408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Software Architecture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your software going to structured from a high level</a:t>
            </a:r>
          </a:p>
          <a:p>
            <a:r>
              <a:rPr lang="en-US" dirty="0" smtClean="0"/>
              <a:t>N-Tier </a:t>
            </a:r>
            <a:r>
              <a:rPr lang="en-US" dirty="0"/>
              <a:t>Architecture</a:t>
            </a:r>
          </a:p>
          <a:p>
            <a:r>
              <a:rPr lang="en-US" dirty="0" err="1" smtClean="0"/>
              <a:t>MVC</a:t>
            </a:r>
            <a:r>
              <a:rPr lang="en-US" dirty="0"/>
              <a:t>? Some other Pattern? </a:t>
            </a:r>
            <a:r>
              <a:rPr lang="en-US" dirty="0" err="1"/>
              <a:t>MVVM</a:t>
            </a:r>
            <a:r>
              <a:rPr lang="en-US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49382" y="550718"/>
            <a:ext cx="10328564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Security Diagram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is this application going to be secured?</a:t>
            </a:r>
          </a:p>
          <a:p>
            <a:r>
              <a:rPr lang="en-US" dirty="0" smtClean="0"/>
              <a:t>What does </a:t>
            </a:r>
            <a:r>
              <a:rPr lang="en-US" dirty="0"/>
              <a:t>the network infrastructure look </a:t>
            </a:r>
            <a:r>
              <a:rPr lang="en-US" dirty="0" smtClean="0"/>
              <a:t>like?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are transmissions going to be </a:t>
            </a:r>
            <a:r>
              <a:rPr lang="en-US" dirty="0" smtClean="0"/>
              <a:t>secured?</a:t>
            </a:r>
          </a:p>
          <a:p>
            <a:r>
              <a:rPr lang="en-US" dirty="0" smtClean="0"/>
              <a:t>How is data going to be secured?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49382" y="550718"/>
            <a:ext cx="10328564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Database Diagram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</a:t>
            </a:r>
            <a:r>
              <a:rPr lang="en-US" dirty="0"/>
              <a:t>the data base entities</a:t>
            </a:r>
          </a:p>
          <a:p>
            <a:r>
              <a:rPr lang="en-US" dirty="0" smtClean="0"/>
              <a:t>Shows the </a:t>
            </a:r>
            <a:r>
              <a:rPr lang="en-US" dirty="0"/>
              <a:t>attributes for each </a:t>
            </a:r>
            <a:r>
              <a:rPr lang="en-US" dirty="0" smtClean="0"/>
              <a:t>object/entity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Name 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Keys</a:t>
            </a:r>
            <a:endParaRPr lang="en-US" dirty="0"/>
          </a:p>
          <a:p>
            <a:r>
              <a:rPr lang="en-US" dirty="0" smtClean="0"/>
              <a:t>Shows </a:t>
            </a:r>
            <a:r>
              <a:rPr lang="en-US" dirty="0"/>
              <a:t>the key </a:t>
            </a:r>
            <a:r>
              <a:rPr lang="en-US" dirty="0" smtClean="0"/>
              <a:t>relationships between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49382" y="550718"/>
            <a:ext cx="10328564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list of steps, typically defining interactions between a role </a:t>
            </a:r>
            <a:r>
              <a:rPr lang="en-US" dirty="0" smtClean="0"/>
              <a:t>(aka actor) and </a:t>
            </a:r>
            <a:r>
              <a:rPr lang="en-US" dirty="0"/>
              <a:t>a system, to achieve a </a:t>
            </a:r>
            <a:r>
              <a:rPr lang="en-US" dirty="0" smtClean="0"/>
              <a:t>goal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actor can be a human, an external system, or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use case should be broken down into great detail to include things such as:</a:t>
            </a:r>
          </a:p>
          <a:p>
            <a:pPr lvl="1"/>
            <a:r>
              <a:rPr lang="en-US" dirty="0" smtClean="0"/>
              <a:t>Actors</a:t>
            </a:r>
            <a:endParaRPr lang="en-US" dirty="0"/>
          </a:p>
          <a:p>
            <a:pPr lvl="1"/>
            <a:r>
              <a:rPr lang="en-US" dirty="0" smtClean="0"/>
              <a:t>Description</a:t>
            </a:r>
            <a:endParaRPr lang="en-US" dirty="0"/>
          </a:p>
          <a:p>
            <a:pPr lvl="1"/>
            <a:r>
              <a:rPr lang="en-US" dirty="0" smtClean="0"/>
              <a:t>Trigger</a:t>
            </a:r>
            <a:endParaRPr lang="en-US" dirty="0"/>
          </a:p>
          <a:p>
            <a:pPr lvl="1"/>
            <a:r>
              <a:rPr lang="en-US" dirty="0" smtClean="0"/>
              <a:t>Preconditions</a:t>
            </a:r>
            <a:endParaRPr lang="en-US" dirty="0"/>
          </a:p>
          <a:p>
            <a:pPr lvl="1"/>
            <a:r>
              <a:rPr lang="en-US" dirty="0" err="1" smtClean="0"/>
              <a:t>Postconditions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Normal Flow or Happy Path through the use case proceeds</a:t>
            </a:r>
          </a:p>
          <a:p>
            <a:pPr lvl="1"/>
            <a:r>
              <a:rPr lang="en-US" dirty="0" smtClean="0"/>
              <a:t>Alternative </a:t>
            </a:r>
            <a:r>
              <a:rPr lang="en-US" dirty="0"/>
              <a:t>Flows through the use case</a:t>
            </a:r>
          </a:p>
          <a:p>
            <a:pPr lvl="1"/>
            <a:r>
              <a:rPr lang="en-US" dirty="0" smtClean="0"/>
              <a:t>Exceptions</a:t>
            </a:r>
            <a:endParaRPr lang="en-US" dirty="0"/>
          </a:p>
          <a:p>
            <a:pPr lvl="1"/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297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Course Deliverables</vt:lpstr>
      <vt:lpstr>“Why are you making me do this? I just want to code.”</vt:lpstr>
      <vt:lpstr>Assignment 3 Design Plan</vt:lpstr>
      <vt:lpstr>Overview</vt:lpstr>
      <vt:lpstr>Hardware Architecture</vt:lpstr>
      <vt:lpstr>Software Architecture</vt:lpstr>
      <vt:lpstr>Security Diagram</vt:lpstr>
      <vt:lpstr>Database Diagram</vt:lpstr>
      <vt:lpstr>Use Cases</vt:lpstr>
      <vt:lpstr>Sequence Diagram</vt:lpstr>
      <vt:lpstr>Examples</vt:lpstr>
    </vt:vector>
  </TitlesOfParts>
  <Company>Urban Science,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1: Development Plan</dc:title>
  <dc:creator>Bryfczynski, Samuel</dc:creator>
  <cp:lastModifiedBy>Bryfczynski, Samuel</cp:lastModifiedBy>
  <cp:revision>13</cp:revision>
  <dcterms:created xsi:type="dcterms:W3CDTF">2015-01-22T23:05:18Z</dcterms:created>
  <dcterms:modified xsi:type="dcterms:W3CDTF">2015-02-10T22:23:06Z</dcterms:modified>
</cp:coreProperties>
</file>