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64" r:id="rId3"/>
    <p:sldId id="277" r:id="rId4"/>
    <p:sldId id="265" r:id="rId5"/>
    <p:sldId id="267" r:id="rId6"/>
    <p:sldId id="273" r:id="rId7"/>
    <p:sldId id="268" r:id="rId8"/>
    <p:sldId id="275" r:id="rId9"/>
    <p:sldId id="270" r:id="rId10"/>
    <p:sldId id="271" r:id="rId11"/>
    <p:sldId id="272" r:id="rId12"/>
    <p:sldId id="274" r:id="rId13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Engine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Platform and 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125" y="2205331"/>
            <a:ext cx="3709555" cy="3911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Scope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Scheduling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Dependencies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Cost Estimate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Actors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List of Use C</a:t>
            </a:r>
            <a:r>
              <a:rPr lang="en-US" sz="2400" dirty="0" smtClean="0">
                <a:solidFill>
                  <a:schemeClr val="bg1"/>
                </a:solidFill>
              </a:rPr>
              <a:t>ase</a:t>
            </a:r>
            <a:r>
              <a:rPr lang="en-US" sz="2400" dirty="0" smtClean="0"/>
              <a:t>s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bg1"/>
                </a:solidFill>
              </a:rPr>
              <a:t>Begin new game</a:t>
            </a:r>
            <a:endParaRPr lang="en-US" sz="21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1097972"/>
            <a:ext cx="7455549" cy="4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team of students from the College of Creative Studies have built up a collection of artwork including 3D models, textures, video, and sounds.  However, they lack the training and experience needed to implement and combine all of these assets in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 Island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User-Controlled camera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Appropriate animations &amp; sounds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Combat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SECOND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THIRD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2338781"/>
            <a:ext cx="6468774" cy="34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mechanics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FIRST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SECOND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THIRD LINE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2524990"/>
            <a:ext cx="5191704" cy="30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18" y="1414585"/>
            <a:ext cx="7339124" cy="41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26" y="1845734"/>
            <a:ext cx="5586153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Audio Sources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7487"/>
            <a:ext cx="4264429" cy="33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942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Characters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1415435"/>
            <a:ext cx="3200400" cy="488976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Player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Secondary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47" y="214312"/>
            <a:ext cx="4514850" cy="6429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18" y="1288640"/>
            <a:ext cx="2514599" cy="41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Level Diagram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Asset Revelation Schedule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Level Design Seeds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1733</TotalTime>
  <Words>153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Game Description</vt:lpstr>
      <vt:lpstr>Functional Specifications</vt:lpstr>
      <vt:lpstr>User Interface and Menus</vt:lpstr>
      <vt:lpstr>Art &amp; Video</vt:lpstr>
      <vt:lpstr>Sound and Music</vt:lpstr>
      <vt:lpstr>Characters</vt:lpstr>
      <vt:lpstr>Level Requirements</vt:lpstr>
      <vt:lpstr>Technical Specifications</vt:lpstr>
      <vt:lpstr>Production Schedule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Arielle Nabors</cp:lastModifiedBy>
  <cp:revision>50</cp:revision>
  <cp:lastPrinted>2015-02-02T23:02:54Z</cp:lastPrinted>
  <dcterms:created xsi:type="dcterms:W3CDTF">2015-02-01T16:29:46Z</dcterms:created>
  <dcterms:modified xsi:type="dcterms:W3CDTF">2015-03-10T02:50:42Z</dcterms:modified>
</cp:coreProperties>
</file>