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77" r:id="rId3"/>
    <p:sldId id="265" r:id="rId4"/>
    <p:sldId id="267" r:id="rId5"/>
    <p:sldId id="278" r:id="rId6"/>
    <p:sldId id="273" r:id="rId7"/>
    <p:sldId id="268" r:id="rId8"/>
    <p:sldId id="281" r:id="rId9"/>
    <p:sldId id="280" r:id="rId10"/>
    <p:sldId id="275" r:id="rId11"/>
    <p:sldId id="271" r:id="rId12"/>
    <p:sldId id="279" r:id="rId13"/>
    <p:sldId id="274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jpeg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jpeg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Drawing4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Drawing5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1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Design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72" y="628444"/>
            <a:ext cx="2399079" cy="3479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038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Characters</a:t>
            </a:r>
            <a:br>
              <a:rPr lang="en-US" sz="4400" dirty="0" smtClean="0"/>
            </a:br>
            <a:r>
              <a:rPr lang="en-US" sz="4400" dirty="0" smtClean="0"/>
              <a:t>Continued</a:t>
            </a:r>
            <a:endParaRPr lang="en-US" sz="44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2"/>
          </p:nvPr>
        </p:nvSpPr>
        <p:spPr>
          <a:xfrm>
            <a:off x="457200" y="2120202"/>
            <a:ext cx="3200400" cy="418500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Enemies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Range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Enemy Health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12308" y="305771"/>
            <a:ext cx="120468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80661"/>
              </p:ext>
            </p:extLst>
          </p:nvPr>
        </p:nvGraphicFramePr>
        <p:xfrm>
          <a:off x="3367403" y="414117"/>
          <a:ext cx="8514560" cy="31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4" imgW="9401254" imgH="7181837" progId="Visio.Drawing.15">
                  <p:embed/>
                </p:oleObj>
              </mc:Choice>
              <mc:Fallback>
                <p:oleObj r:id="rId4" imgW="9401254" imgH="71818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943"/>
                      <a:stretch>
                        <a:fillRect/>
                      </a:stretch>
                    </p:blipFill>
                    <p:spPr bwMode="auto">
                      <a:xfrm>
                        <a:off x="3367403" y="414117"/>
                        <a:ext cx="8514560" cy="31793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005" y="4116994"/>
            <a:ext cx="1952625" cy="218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53" y="4219229"/>
            <a:ext cx="1598295" cy="208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85" y="4219229"/>
            <a:ext cx="1981200" cy="2055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Scripts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For each Interaction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Structure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Game Objects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Transform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Rigidbody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 smtClean="0"/>
              <a:t>Colllider</a:t>
            </a:r>
            <a:endParaRPr lang="en-US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Script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39508" y="19929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95375"/>
              </p:ext>
            </p:extLst>
          </p:nvPr>
        </p:nvGraphicFramePr>
        <p:xfrm>
          <a:off x="5439508" y="2012587"/>
          <a:ext cx="54197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4" imgW="7181902" imgH="4381327" progId="Visio.Drawing.15">
                  <p:embed/>
                </p:oleObj>
              </mc:Choice>
              <mc:Fallback>
                <p:oleObj r:id="rId4" imgW="7181902" imgH="438132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508" y="2012587"/>
                        <a:ext cx="5419725" cy="329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10" y="78227"/>
            <a:ext cx="3641970" cy="163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Specifications 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Artificial Intelligence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Vision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Return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Waypoints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Hardware Architecture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I/O devices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 smtClean="0"/>
              <a:t>PC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0399" y="1845733"/>
            <a:ext cx="128741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16694"/>
              </p:ext>
            </p:extLst>
          </p:nvPr>
        </p:nvGraphicFramePr>
        <p:xfrm>
          <a:off x="4470400" y="1845734"/>
          <a:ext cx="6807491" cy="35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4" imgW="5848208" imgH="3009847" progId="Visio.Drawing.15">
                  <p:embed/>
                </p:oleObj>
              </mc:Choice>
              <mc:Fallback>
                <p:oleObj r:id="rId4" imgW="5848208" imgH="3009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845734"/>
                        <a:ext cx="6807491" cy="3520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60" y="0"/>
            <a:ext cx="885306" cy="173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528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7"/>
          <a:stretch/>
        </p:blipFill>
        <p:spPr>
          <a:xfrm>
            <a:off x="5021177" y="1063374"/>
            <a:ext cx="6920917" cy="5452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792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 Cases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273629"/>
            <a:ext cx="3200400" cy="503157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Actors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/>
              <a:t>Menu Use Cases	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Begin new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Options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Credits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Exit Game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10 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Character Use Cases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Move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Attack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Use Item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Interact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bg1"/>
                </a:solidFill>
              </a:rPr>
              <a:t>12 Total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25860" y="779275"/>
            <a:ext cx="132358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86" y="482656"/>
            <a:ext cx="605791" cy="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47556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Interactive, Immersive, Entertaining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Imaginative, original environments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Target audience is expecting: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Freedom to explore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smtClean="0"/>
              <a:t>Strong Storyline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22" y="2230626"/>
            <a:ext cx="6012467" cy="3436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167" y="58177"/>
            <a:ext cx="1214648" cy="1679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29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Rewards curious and adventurous players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Victory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Winning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Losing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Health/Stamina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Obstacles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>
                <a:sym typeface="Wingdings" panose="05000000000000000000" pitchFamily="2" charset="2"/>
              </a:rPr>
              <a:t>Items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117" y="2204826"/>
            <a:ext cx="4181475" cy="3305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82" y="228480"/>
            <a:ext cx="948765" cy="15088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Splash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Menus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HUD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Brightness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70% - 130%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Resolution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16:9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Graphics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Low-High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129" y="0"/>
            <a:ext cx="1245512" cy="172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66" y="1906881"/>
            <a:ext cx="7181850" cy="39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78294"/>
          </a:xfrm>
        </p:spPr>
        <p:txBody>
          <a:bodyPr/>
          <a:lstStyle/>
          <a:p>
            <a:r>
              <a:rPr lang="en-US" b="1" dirty="0" smtClean="0"/>
              <a:t>Main Menu </a:t>
            </a:r>
            <a:br>
              <a:rPr lang="en-US" b="1" dirty="0" smtClean="0"/>
            </a:br>
            <a:r>
              <a:rPr lang="en-US" b="1" dirty="0" smtClean="0"/>
              <a:t>Flow Diagram</a:t>
            </a:r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457200" y="1852863"/>
            <a:ext cx="3200400" cy="44523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Simple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Intuitive Navigation</a:t>
            </a:r>
            <a:endParaRPr lang="en-US" sz="2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34889" y="594359"/>
            <a:ext cx="1353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95334"/>
              </p:ext>
            </p:extLst>
          </p:nvPr>
        </p:nvGraphicFramePr>
        <p:xfrm>
          <a:off x="4734889" y="490085"/>
          <a:ext cx="6430417" cy="592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6639011" imgH="6105658" progId="Visio.Drawing.15">
                  <p:embed/>
                </p:oleObj>
              </mc:Choice>
              <mc:Fallback>
                <p:oleObj r:id="rId4" imgW="6639011" imgH="6105658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889" y="490085"/>
                        <a:ext cx="6430417" cy="5922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93" y="390031"/>
            <a:ext cx="1121937" cy="158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Art &amp; Video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Terrain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Game Play Elements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Special Effects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Marketing and Packaging Art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5" t="15453" r="40186" b="41545"/>
          <a:stretch/>
        </p:blipFill>
        <p:spPr bwMode="auto">
          <a:xfrm>
            <a:off x="5453380" y="1291319"/>
            <a:ext cx="1275715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t="34188" r="15064" b="41880"/>
          <a:stretch/>
        </p:blipFill>
        <p:spPr bwMode="auto">
          <a:xfrm>
            <a:off x="5453380" y="4989513"/>
            <a:ext cx="5417820" cy="1257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8548" r="27244" b="51851"/>
          <a:stretch/>
        </p:blipFill>
        <p:spPr bwMode="auto">
          <a:xfrm>
            <a:off x="8323200" y="1291319"/>
            <a:ext cx="2501046" cy="256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88" y="4989513"/>
            <a:ext cx="723900" cy="942975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5" name="Rectangle 14"/>
          <p:cNvSpPr/>
          <p:nvPr/>
        </p:nvSpPr>
        <p:spPr>
          <a:xfrm>
            <a:off x="6836606" y="4020050"/>
            <a:ext cx="2260501" cy="9169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Puzzles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7570" y="315437"/>
            <a:ext cx="2947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Obstacles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and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Ambiance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Combat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 smtClean="0"/>
              <a:t>Menu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animations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Sounds with particles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Grunts</a:t>
            </a:r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21605" y="1594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36" y="3363252"/>
            <a:ext cx="1930189" cy="232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4462" y="3363252"/>
            <a:ext cx="1843830" cy="261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46" y="3607798"/>
            <a:ext cx="1675301" cy="2369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745334"/>
              </p:ext>
            </p:extLst>
          </p:nvPr>
        </p:nvGraphicFramePr>
        <p:xfrm>
          <a:off x="1858297" y="117703"/>
          <a:ext cx="7901203" cy="6049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4" imgW="8886746" imgH="6800930" progId="Visio.Drawing.15">
                  <p:embed/>
                </p:oleObj>
              </mc:Choice>
              <mc:Fallback>
                <p:oleObj r:id="rId4" imgW="8886746" imgH="680093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297" y="117703"/>
                        <a:ext cx="7901203" cy="6049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33" y="1159567"/>
            <a:ext cx="645035" cy="91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72" y="3700710"/>
            <a:ext cx="710280" cy="854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40152" y="5323033"/>
            <a:ext cx="652208" cy="9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265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20877"/>
            <a:ext cx="3200400" cy="518432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Player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State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 smtClean="0">
                <a:solidFill>
                  <a:schemeClr val="bg1"/>
                </a:solidFill>
              </a:rPr>
              <a:t>Variables</a:t>
            </a:r>
            <a:endParaRPr lang="en-US" sz="2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Friendly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bg1"/>
                </a:solidFill>
              </a:rPr>
              <a:t>Chat Bubble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2147404"/>
            <a:ext cx="7711622" cy="32839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4934131" y="1027430"/>
            <a:ext cx="6256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Player State 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3" y="4633262"/>
            <a:ext cx="1725230" cy="1197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2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2054</TotalTime>
  <Words>160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Microsoft Visio Drawing</vt:lpstr>
      <vt:lpstr>Unity Game  Design Specifications</vt:lpstr>
      <vt:lpstr>Game Description</vt:lpstr>
      <vt:lpstr>Functional Specifications</vt:lpstr>
      <vt:lpstr>User Interface and Menus</vt:lpstr>
      <vt:lpstr>Main Menu  Flow Diagram</vt:lpstr>
      <vt:lpstr>Art &amp; Video</vt:lpstr>
      <vt:lpstr>Sound and Music</vt:lpstr>
      <vt:lpstr>PowerPoint Presentation</vt:lpstr>
      <vt:lpstr>Characters</vt:lpstr>
      <vt:lpstr>Characters Continued</vt:lpstr>
      <vt:lpstr>Technical Specifications</vt:lpstr>
      <vt:lpstr>Technical Specifications continued</vt:lpstr>
      <vt:lpstr>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Microsoft account</cp:lastModifiedBy>
  <cp:revision>70</cp:revision>
  <cp:lastPrinted>2015-02-02T23:02:54Z</cp:lastPrinted>
  <dcterms:created xsi:type="dcterms:W3CDTF">2015-02-01T16:29:46Z</dcterms:created>
  <dcterms:modified xsi:type="dcterms:W3CDTF">2015-03-12T05:49:07Z</dcterms:modified>
</cp:coreProperties>
</file>