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Development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Collaboration between Wayne State and CCS Students to create a video game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Combine programming skills of WSU students with art/design skills of CCS students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5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Purpose, Scope,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Create fully playable demo using assets created by team of artists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Demonstrate gameplay elements such as combat, exploration, puzzle solving, and interaction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To consist of one island with multiple enemies for player to conquer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One non-player-controlled character to interact with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Environment to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6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Team &amp; Environmental Lead: Jonathan Nabors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Character Design Lead: Anthony </a:t>
            </a:r>
            <a:r>
              <a:rPr lang="en-US" dirty="0" err="1" smtClean="0"/>
              <a:t>Jamora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Gameplay Engineer: Thomas Burke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5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Policy to complete all deliverables 12 hours before due date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Team lead to reach out to members failing to meet deadline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If problem not resolved 6 hours prior to due date, team lead to reach out to TA/Instructors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Request meeting between team members and TA/Instructors to ensure problem does not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8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First meeting, January 28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Phase One, January 28 – March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First Prototype, March 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Phase Two, March 3 – March 30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Second Prototype, March 31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Project Completion, April 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discuss initial 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Project organization &amp; initial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Functional demo with gameplay &amp; sound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Improve on prototype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Stronger demo with better gameplay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Fully implemented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8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Using password protected repository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Ability for client to monitor progress of development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Shared Google Drive for asset management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Shared email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 created in Unity Game Engine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MonoDevelop</a:t>
            </a:r>
            <a:r>
              <a:rPr lang="en-US" dirty="0" smtClean="0"/>
              <a:t> for scripted events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SourceTree</a:t>
            </a:r>
            <a:r>
              <a:rPr lang="en-US" dirty="0" smtClean="0"/>
              <a:t> for version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403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270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Unity Game Development Plan</vt:lpstr>
      <vt:lpstr>Project Overview</vt:lpstr>
      <vt:lpstr>Project Purpose, Scope, Objectives</vt:lpstr>
      <vt:lpstr>Team Organization</vt:lpstr>
      <vt:lpstr>Problem Resolution</vt:lpstr>
      <vt:lpstr>Project Plan</vt:lpstr>
      <vt:lpstr>Configuration Management Plan</vt:lpstr>
      <vt:lpstr>Technologies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Jonathan K Nabors</cp:lastModifiedBy>
  <cp:revision>6</cp:revision>
  <dcterms:created xsi:type="dcterms:W3CDTF">2015-02-01T16:29:46Z</dcterms:created>
  <dcterms:modified xsi:type="dcterms:W3CDTF">2015-02-01T17:18:41Z</dcterms:modified>
</cp:coreProperties>
</file>