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"/>
  </p:handoutMasterIdLst>
  <p:sldIdLst>
    <p:sldId id="256" r:id="rId2"/>
    <p:sldId id="265" r:id="rId3"/>
    <p:sldId id="277" r:id="rId4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10BA0-4BB3-4CBB-96EC-CED32FE450F0}">
          <p14:sldIdLst>
            <p14:sldId id="256"/>
            <p14:sldId id="26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Final Presentation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Jonathan Nabors: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Team Lead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Environmental Lead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Anthony </a:t>
            </a:r>
            <a:r>
              <a:rPr lang="en-US" sz="2800" dirty="0" err="1" smtClean="0"/>
              <a:t>Jamora</a:t>
            </a:r>
            <a:r>
              <a:rPr lang="en-US" sz="2800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Character Lead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Thomas Burke: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Gameplay Lead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17" y="2204826"/>
            <a:ext cx="4181475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2" y="228480"/>
            <a:ext cx="948765" cy="150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Installation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Game Overview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Main Menu 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Options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New Game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Gameplay 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Exploration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Day/Night Cycle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Combat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2" y="2230626"/>
            <a:ext cx="6012467" cy="3436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67" y="58177"/>
            <a:ext cx="1214648" cy="1679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2260</TotalTime>
  <Words>38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Wingdings</vt:lpstr>
      <vt:lpstr>Retrospect</vt:lpstr>
      <vt:lpstr>Unity Game  Final Presentation</vt:lpstr>
      <vt:lpstr>Team Members</vt:lpstr>
      <vt:lpstr>Presentation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Jonathan K Nabors</cp:lastModifiedBy>
  <cp:revision>76</cp:revision>
  <cp:lastPrinted>2015-02-02T23:02:54Z</cp:lastPrinted>
  <dcterms:created xsi:type="dcterms:W3CDTF">2015-02-01T16:29:46Z</dcterms:created>
  <dcterms:modified xsi:type="dcterms:W3CDTF">2015-04-21T22:23:45Z</dcterms:modified>
</cp:coreProperties>
</file>