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9" r:id="rId5"/>
    <p:sldId id="1607" r:id="rId6"/>
    <p:sldId id="1586" r:id="rId7"/>
    <p:sldId id="1606" r:id="rId8"/>
    <p:sldId id="1590" r:id="rId9"/>
    <p:sldId id="1605" r:id="rId10"/>
    <p:sldId id="1604" r:id="rId11"/>
    <p:sldId id="1598" r:id="rId12"/>
    <p:sldId id="1599" r:id="rId13"/>
    <p:sldId id="1600" r:id="rId14"/>
    <p:sldId id="1601" r:id="rId15"/>
    <p:sldId id="1624" r:id="rId16"/>
    <p:sldId id="1593" r:id="rId17"/>
    <p:sldId id="1595" r:id="rId18"/>
    <p:sldId id="1585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A9E0"/>
    <a:srgbClr val="D15623"/>
    <a:srgbClr val="646464"/>
    <a:srgbClr val="861734"/>
    <a:srgbClr val="44A9A6"/>
    <a:srgbClr val="FCA296"/>
    <a:srgbClr val="828403"/>
    <a:srgbClr val="1FA398"/>
    <a:srgbClr val="C4D808"/>
    <a:srgbClr val="FB9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55" autoAdjust="0"/>
    <p:restoredTop sz="93775" autoAdjust="0"/>
  </p:normalViewPr>
  <p:slideViewPr>
    <p:cSldViewPr snapToGrid="0">
      <p:cViewPr varScale="1">
        <p:scale>
          <a:sx n="114" d="100"/>
          <a:sy n="114" d="100"/>
        </p:scale>
        <p:origin x="854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280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1&#25968;&#23398;&#24314;&#27169;&#27604;&#36187;\&#32852;&#21512;&#21033;&#21326;-&#38144;&#37327;&#39044;&#27979;\round%20II\&#35757;&#32451;&#25968;&#25454;\&#25552;&#20132;\feature_importanc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600" b="0" i="0" u="none" strike="noStrike" kern="1200" spc="0" baseline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600">
                <a:solidFill>
                  <a:schemeClr val="tx2">
                    <a:lumMod val="50000"/>
                  </a:schemeClr>
                </a:solidFill>
              </a:rPr>
              <a:t>Feature Importance</a:t>
            </a:r>
          </a:p>
        </c:rich>
      </c:tx>
      <c:layout>
        <c:manualLayout>
          <c:xMode val="edge"/>
          <c:yMode val="edge"/>
          <c:x val="0.39379043784940398"/>
          <c:y val="3.74938187074441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600" b="0" i="0" u="none" strike="noStrike" kern="1200" spc="0" baseline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0212581510017999"/>
          <c:y val="0.127415458937198"/>
          <c:w val="0.78534285657901803"/>
          <c:h val="0.8001207729468600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XGBoost!$D$1</c:f>
              <c:strCache>
                <c:ptCount val="1"/>
                <c:pt idx="0">
                  <c:v>Final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XGBoost!$A$2:$A$20</c:f>
              <c:strCache>
                <c:ptCount val="19"/>
                <c:pt idx="0">
                  <c:v>catering</c:v>
                </c:pt>
                <c:pt idx="1">
                  <c:v>bus</c:v>
                </c:pt>
                <c:pt idx="2">
                  <c:v>residence</c:v>
                </c:pt>
                <c:pt idx="3">
                  <c:v>store</c:v>
                </c:pt>
                <c:pt idx="4">
                  <c:v>accommodation</c:v>
                </c:pt>
                <c:pt idx="5">
                  <c:v>personal_items</c:v>
                </c:pt>
                <c:pt idx="6">
                  <c:v>superMarket</c:v>
                </c:pt>
                <c:pt idx="7">
                  <c:v>type</c:v>
                </c:pt>
                <c:pt idx="8">
                  <c:v>parking</c:v>
                </c:pt>
                <c:pt idx="9">
                  <c:v>rating</c:v>
                </c:pt>
                <c:pt idx="10">
                  <c:v>hospital</c:v>
                </c:pt>
                <c:pt idx="11">
                  <c:v>school</c:v>
                </c:pt>
                <c:pt idx="12">
                  <c:v>GDP</c:v>
                </c:pt>
                <c:pt idx="13">
                  <c:v>business</c:v>
                </c:pt>
                <c:pt idx="14">
                  <c:v>country_consume</c:v>
                </c:pt>
                <c:pt idx="15">
                  <c:v>adname</c:v>
                </c:pt>
                <c:pt idx="16">
                  <c:v>mall</c:v>
                </c:pt>
                <c:pt idx="17">
                  <c:v>population</c:v>
                </c:pt>
                <c:pt idx="18">
                  <c:v>metro</c:v>
                </c:pt>
              </c:strCache>
            </c:strRef>
          </c:cat>
          <c:val>
            <c:numRef>
              <c:f>XGBoost!$D$2:$D$20</c:f>
              <c:numCache>
                <c:formatCode>0_);[Red]\(0\)</c:formatCode>
                <c:ptCount val="19"/>
                <c:pt idx="0">
                  <c:v>130.19999999999999</c:v>
                </c:pt>
                <c:pt idx="1">
                  <c:v>103.19999999999999</c:v>
                </c:pt>
                <c:pt idx="2">
                  <c:v>95</c:v>
                </c:pt>
                <c:pt idx="3">
                  <c:v>80.400000000000006</c:v>
                </c:pt>
                <c:pt idx="4">
                  <c:v>80.400000000000006</c:v>
                </c:pt>
                <c:pt idx="5">
                  <c:v>79.599999999999994</c:v>
                </c:pt>
                <c:pt idx="6">
                  <c:v>77.400000000000006</c:v>
                </c:pt>
                <c:pt idx="7">
                  <c:v>73.2</c:v>
                </c:pt>
                <c:pt idx="8">
                  <c:v>66.8</c:v>
                </c:pt>
                <c:pt idx="9">
                  <c:v>65.599999999999994</c:v>
                </c:pt>
                <c:pt idx="10">
                  <c:v>65.599999999999994</c:v>
                </c:pt>
                <c:pt idx="11">
                  <c:v>40.200000000000003</c:v>
                </c:pt>
                <c:pt idx="12">
                  <c:v>36.6</c:v>
                </c:pt>
                <c:pt idx="13">
                  <c:v>34.599999999999994</c:v>
                </c:pt>
                <c:pt idx="14">
                  <c:v>34</c:v>
                </c:pt>
                <c:pt idx="15">
                  <c:v>33.400000000000006</c:v>
                </c:pt>
                <c:pt idx="16">
                  <c:v>19.2</c:v>
                </c:pt>
                <c:pt idx="17">
                  <c:v>18.2</c:v>
                </c:pt>
                <c:pt idx="18">
                  <c:v>8.6000000000000014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6D-4B1E-A27A-22718E7A56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587282656"/>
        <c:axId val="587277408"/>
      </c:barChart>
      <c:catAx>
        <c:axId val="587282656"/>
        <c:scaling>
          <c:orientation val="maxMin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200">
                    <a:solidFill>
                      <a:schemeClr val="tx2">
                        <a:lumMod val="50000"/>
                      </a:schemeClr>
                    </a:solidFill>
                  </a:rPr>
                  <a:t>Features</a:t>
                </a:r>
                <a:endParaRPr lang="zh-CN" sz="1200">
                  <a:solidFill>
                    <a:schemeClr val="tx2">
                      <a:lumMod val="50000"/>
                    </a:scheme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2">
                      <a:lumMod val="50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587277408"/>
        <c:crosses val="autoZero"/>
        <c:auto val="1"/>
        <c:lblAlgn val="ctr"/>
        <c:lblOffset val="100"/>
        <c:noMultiLvlLbl val="0"/>
      </c:catAx>
      <c:valAx>
        <c:axId val="587277408"/>
        <c:scaling>
          <c:orientation val="minMax"/>
          <c:max val="150"/>
          <c:min val="0"/>
        </c:scaling>
        <c:delete val="1"/>
        <c:axPos val="t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200">
                    <a:solidFill>
                      <a:schemeClr val="tx2">
                        <a:lumMod val="50000"/>
                      </a:schemeClr>
                    </a:solidFill>
                  </a:rPr>
                  <a:t>F-Score</a:t>
                </a:r>
                <a:endParaRPr lang="zh-CN" sz="1200">
                  <a:solidFill>
                    <a:schemeClr val="tx2">
                      <a:lumMod val="50000"/>
                    </a:schemeClr>
                  </a:solidFill>
                </a:endParaRPr>
              </a:p>
            </c:rich>
          </c:tx>
          <c:layout>
            <c:manualLayout>
              <c:xMode val="edge"/>
              <c:yMode val="edge"/>
              <c:x val="0.46874682499365"/>
              <c:y val="0.939367301309559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2">
                      <a:lumMod val="50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0_);[Red]\(0\)" sourceLinked="1"/>
        <c:majorTickMark val="none"/>
        <c:minorTickMark val="none"/>
        <c:tickLblPos val="nextTo"/>
        <c:crossAx val="587282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F56D16-0385-4879-86AC-3E1B7101FDFB}" type="doc">
      <dgm:prSet loTypeId="urn:microsoft.com/office/officeart/2009/3/layout/PieProces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122A2BB9-4AF5-4121-A67C-6FEC7768590C}">
      <dgm:prSet phldrT="[文本]"/>
      <dgm:spPr/>
      <dgm:t>
        <a:bodyPr vert="vert"/>
        <a:lstStyle/>
        <a:p>
          <a:r>
            <a: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</a:rPr>
            <a:t>数据预处理</a:t>
          </a:r>
        </a:p>
      </dgm:t>
    </dgm:pt>
    <dgm:pt modelId="{B6CF44E6-09F8-49C7-9B53-B56F46623708}" type="parTrans" cxnId="{5D88380F-E79B-42C9-A263-72C0D8B60D66}">
      <dgm:prSet/>
      <dgm:spPr/>
      <dgm:t>
        <a:bodyPr/>
        <a:lstStyle/>
        <a:p>
          <a:endParaRPr lang="zh-CN" altLang="en-US"/>
        </a:p>
      </dgm:t>
    </dgm:pt>
    <dgm:pt modelId="{DBD076B8-9155-4DB9-B677-4174A291DE0D}" type="sibTrans" cxnId="{5D88380F-E79B-42C9-A263-72C0D8B60D66}">
      <dgm:prSet/>
      <dgm:spPr/>
      <dgm:t>
        <a:bodyPr/>
        <a:lstStyle/>
        <a:p>
          <a:endParaRPr lang="zh-CN" altLang="en-US"/>
        </a:p>
      </dgm:t>
    </dgm:pt>
    <dgm:pt modelId="{088BE5A6-A236-4DF0-ABFA-A28E64BE1B9C}">
      <dgm:prSet phldrT="[文本]"/>
      <dgm:spPr/>
      <dgm:t>
        <a:bodyPr/>
        <a:lstStyle/>
        <a:p>
          <a:r>
            <a:rPr lang="zh-CN" altLang="en-US" dirty="0"/>
            <a:t>数据维度设计</a:t>
          </a:r>
        </a:p>
      </dgm:t>
    </dgm:pt>
    <dgm:pt modelId="{41840ACC-5B66-4A4E-A3C5-BBFA4EC7C80D}" type="parTrans" cxnId="{E0F32BCA-83CC-4AD6-A72D-AFFD2ADF1B8C}">
      <dgm:prSet/>
      <dgm:spPr/>
      <dgm:t>
        <a:bodyPr/>
        <a:lstStyle/>
        <a:p>
          <a:endParaRPr lang="zh-CN" altLang="en-US"/>
        </a:p>
      </dgm:t>
    </dgm:pt>
    <dgm:pt modelId="{FDF3C826-9A97-476A-B323-9E0CCA1FCFBC}" type="sibTrans" cxnId="{E0F32BCA-83CC-4AD6-A72D-AFFD2ADF1B8C}">
      <dgm:prSet/>
      <dgm:spPr/>
      <dgm:t>
        <a:bodyPr/>
        <a:lstStyle/>
        <a:p>
          <a:endParaRPr lang="zh-CN" altLang="en-US"/>
        </a:p>
      </dgm:t>
    </dgm:pt>
    <dgm:pt modelId="{D2689D07-3B11-4DDE-B6FA-54E750CA51EE}">
      <dgm:prSet phldrT="[文本]"/>
      <dgm:spPr/>
      <dgm:t>
        <a:bodyPr vert="vert"/>
        <a:lstStyle/>
        <a:p>
          <a:r>
            <a: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</a:rPr>
            <a:t>数据建模</a:t>
          </a:r>
        </a:p>
      </dgm:t>
    </dgm:pt>
    <dgm:pt modelId="{20EEE716-32EE-49B8-8CD7-3DC34AB94119}" type="parTrans" cxnId="{08E8A878-4398-4AFF-8946-064373BDE0C4}">
      <dgm:prSet/>
      <dgm:spPr/>
      <dgm:t>
        <a:bodyPr/>
        <a:lstStyle/>
        <a:p>
          <a:endParaRPr lang="zh-CN" altLang="en-US"/>
        </a:p>
      </dgm:t>
    </dgm:pt>
    <dgm:pt modelId="{E5E2436B-ECE7-482D-B18E-CC8B30494AA7}" type="sibTrans" cxnId="{08E8A878-4398-4AFF-8946-064373BDE0C4}">
      <dgm:prSet/>
      <dgm:spPr/>
      <dgm:t>
        <a:bodyPr/>
        <a:lstStyle/>
        <a:p>
          <a:endParaRPr lang="zh-CN" altLang="en-US"/>
        </a:p>
      </dgm:t>
    </dgm:pt>
    <dgm:pt modelId="{801F51AB-BC49-42A7-B13E-230541937FEB}">
      <dgm:prSet phldrT="[文本]"/>
      <dgm:spPr/>
      <dgm:t>
        <a:bodyPr/>
        <a:lstStyle/>
        <a:p>
          <a:r>
            <a:rPr lang="zh-CN" altLang="en-US" dirty="0"/>
            <a:t>门店数据采集</a:t>
          </a:r>
        </a:p>
      </dgm:t>
    </dgm:pt>
    <dgm:pt modelId="{58CA8799-4A2F-42CD-A9D8-672F61DE2031}" type="parTrans" cxnId="{858FC2EC-2D64-4F82-A1A6-77F868F848E4}">
      <dgm:prSet/>
      <dgm:spPr/>
      <dgm:t>
        <a:bodyPr/>
        <a:lstStyle/>
        <a:p>
          <a:endParaRPr lang="zh-CN" altLang="en-US"/>
        </a:p>
      </dgm:t>
    </dgm:pt>
    <dgm:pt modelId="{C6B45AEE-D9DD-4C1B-9073-A66CAF89E7A5}" type="sibTrans" cxnId="{858FC2EC-2D64-4F82-A1A6-77F868F848E4}">
      <dgm:prSet/>
      <dgm:spPr/>
      <dgm:t>
        <a:bodyPr/>
        <a:lstStyle/>
        <a:p>
          <a:endParaRPr lang="zh-CN" altLang="en-US"/>
        </a:p>
      </dgm:t>
    </dgm:pt>
    <dgm:pt modelId="{B92D5EA4-9279-4240-84AB-BFA901552000}">
      <dgm:prSet phldrT="[文本]"/>
      <dgm:spPr/>
      <dgm:t>
        <a:bodyPr/>
        <a:lstStyle/>
        <a:p>
          <a:r>
            <a:rPr lang="zh-CN" altLang="en-US" dirty="0"/>
            <a:t>门店数据清洗</a:t>
          </a:r>
        </a:p>
      </dgm:t>
    </dgm:pt>
    <dgm:pt modelId="{F554A13F-36BC-471A-BC1E-EB0C2BA49003}" type="parTrans" cxnId="{542B5BBA-4DCF-4462-B112-38496CB8AA76}">
      <dgm:prSet/>
      <dgm:spPr/>
      <dgm:t>
        <a:bodyPr/>
        <a:lstStyle/>
        <a:p>
          <a:endParaRPr lang="zh-CN" altLang="en-US"/>
        </a:p>
      </dgm:t>
    </dgm:pt>
    <dgm:pt modelId="{6C7620DE-93A7-4F4E-AD79-2866417BFA82}" type="sibTrans" cxnId="{542B5BBA-4DCF-4462-B112-38496CB8AA76}">
      <dgm:prSet/>
      <dgm:spPr/>
      <dgm:t>
        <a:bodyPr/>
        <a:lstStyle/>
        <a:p>
          <a:endParaRPr lang="zh-CN" altLang="en-US"/>
        </a:p>
      </dgm:t>
    </dgm:pt>
    <dgm:pt modelId="{B475F160-F972-49A8-9A9B-5724E78C4FF3}">
      <dgm:prSet phldrT="[文本]"/>
      <dgm:spPr/>
      <dgm:t>
        <a:bodyPr/>
        <a:lstStyle/>
        <a:p>
          <a:r>
            <a:rPr lang="zh-CN" altLang="en-US" dirty="0"/>
            <a:t>模型数据准备</a:t>
          </a:r>
        </a:p>
      </dgm:t>
    </dgm:pt>
    <dgm:pt modelId="{19554ED0-66D4-4141-8271-B93550F8B1FD}" type="parTrans" cxnId="{4A0C2BC4-0FA2-4914-9285-A58654A38EF7}">
      <dgm:prSet/>
      <dgm:spPr/>
      <dgm:t>
        <a:bodyPr/>
        <a:lstStyle/>
        <a:p>
          <a:endParaRPr lang="zh-CN" altLang="en-US"/>
        </a:p>
      </dgm:t>
    </dgm:pt>
    <dgm:pt modelId="{69620D13-9A57-4209-85FF-BEFD3D8B9924}" type="sibTrans" cxnId="{4A0C2BC4-0FA2-4914-9285-A58654A38EF7}">
      <dgm:prSet/>
      <dgm:spPr/>
      <dgm:t>
        <a:bodyPr/>
        <a:lstStyle/>
        <a:p>
          <a:endParaRPr lang="zh-CN" altLang="en-US"/>
        </a:p>
      </dgm:t>
    </dgm:pt>
    <dgm:pt modelId="{D29CCE6D-A9A6-4E0C-B503-B7F8A3476C61}">
      <dgm:prSet phldrT="[文本]"/>
      <dgm:spPr/>
      <dgm:t>
        <a:bodyPr vert="vert"/>
        <a:lstStyle/>
        <a:p>
          <a:r>
            <a: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</a:rPr>
            <a:t>数据可视化</a:t>
          </a:r>
        </a:p>
      </dgm:t>
    </dgm:pt>
    <dgm:pt modelId="{A5B5F6FB-BB4C-4B31-A802-5AD2CD8743FC}" type="parTrans" cxnId="{391E9023-D327-441E-AF04-19651F4E93F3}">
      <dgm:prSet/>
      <dgm:spPr/>
      <dgm:t>
        <a:bodyPr/>
        <a:lstStyle/>
        <a:p>
          <a:endParaRPr lang="zh-CN" altLang="en-US"/>
        </a:p>
      </dgm:t>
    </dgm:pt>
    <dgm:pt modelId="{7FA0DF58-45DC-4C85-B083-636A58C63F47}" type="sibTrans" cxnId="{391E9023-D327-441E-AF04-19651F4E93F3}">
      <dgm:prSet/>
      <dgm:spPr/>
      <dgm:t>
        <a:bodyPr/>
        <a:lstStyle/>
        <a:p>
          <a:endParaRPr lang="zh-CN" altLang="en-US"/>
        </a:p>
      </dgm:t>
    </dgm:pt>
    <dgm:pt modelId="{554B9B5E-75A5-43F5-98D2-E2BCE61108B1}">
      <dgm:prSet phldrT="[文本]"/>
      <dgm:spPr/>
      <dgm:t>
        <a:bodyPr/>
        <a:lstStyle/>
        <a:p>
          <a:r>
            <a:rPr lang="zh-CN" altLang="en-US"/>
            <a:t>特征构建</a:t>
          </a:r>
          <a:endParaRPr lang="zh-CN" altLang="en-US" dirty="0"/>
        </a:p>
      </dgm:t>
    </dgm:pt>
    <dgm:pt modelId="{F1558450-7527-43D5-9F84-1C1AA0C7FFA2}" type="parTrans" cxnId="{5B9C2874-E37F-4EED-8175-3DD7AC03AAD5}">
      <dgm:prSet/>
      <dgm:spPr/>
      <dgm:t>
        <a:bodyPr/>
        <a:lstStyle/>
        <a:p>
          <a:endParaRPr lang="zh-CN" altLang="en-US"/>
        </a:p>
      </dgm:t>
    </dgm:pt>
    <dgm:pt modelId="{BB4D0142-810A-4186-A855-73B9214B424F}" type="sibTrans" cxnId="{5B9C2874-E37F-4EED-8175-3DD7AC03AAD5}">
      <dgm:prSet/>
      <dgm:spPr/>
      <dgm:t>
        <a:bodyPr/>
        <a:lstStyle/>
        <a:p>
          <a:endParaRPr lang="zh-CN" altLang="en-US"/>
        </a:p>
      </dgm:t>
    </dgm:pt>
    <dgm:pt modelId="{327ACE97-8777-45D2-A23A-3189E39AF9E4}">
      <dgm:prSet phldrT="[文本]"/>
      <dgm:spPr/>
      <dgm:t>
        <a:bodyPr/>
        <a:lstStyle/>
        <a:p>
          <a:r>
            <a:rPr lang="zh-CN" altLang="en-US" dirty="0"/>
            <a:t>特征处理</a:t>
          </a:r>
        </a:p>
      </dgm:t>
    </dgm:pt>
    <dgm:pt modelId="{362FB523-5D37-4C6F-A4C9-0BB40571C174}" type="parTrans" cxnId="{7C0F1751-DBB3-476F-9EF3-13759B755A0C}">
      <dgm:prSet/>
      <dgm:spPr/>
      <dgm:t>
        <a:bodyPr/>
        <a:lstStyle/>
        <a:p>
          <a:endParaRPr lang="zh-CN" altLang="en-US"/>
        </a:p>
      </dgm:t>
    </dgm:pt>
    <dgm:pt modelId="{120F7EF3-0BD8-46A7-97B5-F80EA7B053E7}" type="sibTrans" cxnId="{7C0F1751-DBB3-476F-9EF3-13759B755A0C}">
      <dgm:prSet/>
      <dgm:spPr/>
      <dgm:t>
        <a:bodyPr/>
        <a:lstStyle/>
        <a:p>
          <a:endParaRPr lang="zh-CN" altLang="en-US"/>
        </a:p>
      </dgm:t>
    </dgm:pt>
    <dgm:pt modelId="{32FF276E-79A9-4A87-ACE2-E92D9C3A29F7}">
      <dgm:prSet phldrT="[文本]"/>
      <dgm:spPr/>
      <dgm:t>
        <a:bodyPr/>
        <a:lstStyle/>
        <a:p>
          <a:r>
            <a:rPr lang="zh-CN" altLang="en-US" dirty="0"/>
            <a:t>特征重要性</a:t>
          </a:r>
        </a:p>
      </dgm:t>
    </dgm:pt>
    <dgm:pt modelId="{94FCD12E-CA8A-4A32-BC64-5355DC2A187E}" type="parTrans" cxnId="{A69D561F-C807-49F0-A25B-D32DA4963DD1}">
      <dgm:prSet/>
      <dgm:spPr/>
      <dgm:t>
        <a:bodyPr/>
        <a:lstStyle/>
        <a:p>
          <a:endParaRPr lang="zh-CN" altLang="en-US"/>
        </a:p>
      </dgm:t>
    </dgm:pt>
    <dgm:pt modelId="{84D0CB01-26ED-4B96-B477-1FC66148986D}" type="sibTrans" cxnId="{A69D561F-C807-49F0-A25B-D32DA4963DD1}">
      <dgm:prSet/>
      <dgm:spPr/>
      <dgm:t>
        <a:bodyPr/>
        <a:lstStyle/>
        <a:p>
          <a:endParaRPr lang="zh-CN" altLang="en-US"/>
        </a:p>
      </dgm:t>
    </dgm:pt>
    <dgm:pt modelId="{187418DA-DC4F-4864-9ACE-394873BBDF8F}">
      <dgm:prSet phldrT="[文本]"/>
      <dgm:spPr/>
      <dgm:t>
        <a:bodyPr/>
        <a:lstStyle/>
        <a:p>
          <a:r>
            <a:rPr lang="zh-CN" altLang="en-US" dirty="0"/>
            <a:t>模型选择</a:t>
          </a:r>
        </a:p>
      </dgm:t>
    </dgm:pt>
    <dgm:pt modelId="{AF1089F8-85BA-4D9E-B22C-B34C0AE4C607}" type="parTrans" cxnId="{2C34265B-C2E2-45A9-BFF3-1DE365533BA2}">
      <dgm:prSet/>
      <dgm:spPr/>
      <dgm:t>
        <a:bodyPr/>
        <a:lstStyle/>
        <a:p>
          <a:endParaRPr lang="zh-CN" altLang="en-US"/>
        </a:p>
      </dgm:t>
    </dgm:pt>
    <dgm:pt modelId="{CE4FDB7C-1B44-4A06-B33C-4A931A34FDAB}" type="sibTrans" cxnId="{2C34265B-C2E2-45A9-BFF3-1DE365533BA2}">
      <dgm:prSet/>
      <dgm:spPr/>
      <dgm:t>
        <a:bodyPr/>
        <a:lstStyle/>
        <a:p>
          <a:endParaRPr lang="zh-CN" altLang="en-US"/>
        </a:p>
      </dgm:t>
    </dgm:pt>
    <dgm:pt modelId="{28BE307B-19A2-4892-B417-8AE1CB4F6FC8}">
      <dgm:prSet phldrT="[文本]"/>
      <dgm:spPr/>
      <dgm:t>
        <a:bodyPr/>
        <a:lstStyle/>
        <a:p>
          <a:r>
            <a:rPr lang="zh-CN" altLang="en-US" dirty="0"/>
            <a:t>模型训练</a:t>
          </a:r>
        </a:p>
      </dgm:t>
    </dgm:pt>
    <dgm:pt modelId="{4C863797-C63D-489C-9730-A26D05FC0EEC}" type="parTrans" cxnId="{5B87C3D4-E47F-4E38-958F-4FBD647BC260}">
      <dgm:prSet/>
      <dgm:spPr/>
      <dgm:t>
        <a:bodyPr/>
        <a:lstStyle/>
        <a:p>
          <a:endParaRPr lang="zh-CN" altLang="en-US"/>
        </a:p>
      </dgm:t>
    </dgm:pt>
    <dgm:pt modelId="{B769338F-A7B6-4062-9FB9-7C2C19C1F1E1}" type="sibTrans" cxnId="{5B87C3D4-E47F-4E38-958F-4FBD647BC260}">
      <dgm:prSet/>
      <dgm:spPr/>
      <dgm:t>
        <a:bodyPr/>
        <a:lstStyle/>
        <a:p>
          <a:endParaRPr lang="zh-CN" altLang="en-US"/>
        </a:p>
      </dgm:t>
    </dgm:pt>
    <dgm:pt modelId="{5965AA53-BED1-481F-A886-C13AA1076213}">
      <dgm:prSet phldrT="[文本]"/>
      <dgm:spPr/>
      <dgm:t>
        <a:bodyPr/>
        <a:lstStyle/>
        <a:p>
          <a:r>
            <a:rPr lang="en-US" altLang="zh-CN" dirty="0"/>
            <a:t>UL</a:t>
          </a:r>
          <a:r>
            <a:rPr lang="zh-CN" altLang="en-US" dirty="0"/>
            <a:t>门店分布</a:t>
          </a:r>
        </a:p>
      </dgm:t>
    </dgm:pt>
    <dgm:pt modelId="{412EEFAE-058B-445B-8AE3-90049BBC0904}" type="parTrans" cxnId="{383C3DD7-D114-4583-9250-A3F4F2EB5DFD}">
      <dgm:prSet/>
      <dgm:spPr/>
      <dgm:t>
        <a:bodyPr/>
        <a:lstStyle/>
        <a:p>
          <a:endParaRPr lang="zh-CN" altLang="en-US"/>
        </a:p>
      </dgm:t>
    </dgm:pt>
    <dgm:pt modelId="{E186DF8C-AF77-41D2-B97C-7A8BD57615C4}" type="sibTrans" cxnId="{383C3DD7-D114-4583-9250-A3F4F2EB5DFD}">
      <dgm:prSet/>
      <dgm:spPr/>
      <dgm:t>
        <a:bodyPr/>
        <a:lstStyle/>
        <a:p>
          <a:endParaRPr lang="zh-CN" altLang="en-US"/>
        </a:p>
      </dgm:t>
    </dgm:pt>
    <dgm:pt modelId="{730BDC8D-791F-4ED9-AF2D-896E26181D56}">
      <dgm:prSet phldrT="[文本]"/>
      <dgm:spPr/>
      <dgm:t>
        <a:bodyPr/>
        <a:lstStyle/>
        <a:p>
          <a:r>
            <a:rPr lang="zh-CN" altLang="en-US" dirty="0"/>
            <a:t>未覆盖门店分布</a:t>
          </a:r>
        </a:p>
      </dgm:t>
    </dgm:pt>
    <dgm:pt modelId="{547E3BA8-B182-4257-AE2C-29552A94F5DE}" type="parTrans" cxnId="{441051FB-DB83-48C0-B587-8CFDDD5F39E7}">
      <dgm:prSet/>
      <dgm:spPr/>
      <dgm:t>
        <a:bodyPr/>
        <a:lstStyle/>
        <a:p>
          <a:endParaRPr lang="zh-CN" altLang="en-US"/>
        </a:p>
      </dgm:t>
    </dgm:pt>
    <dgm:pt modelId="{BFBB9312-C605-449D-B81A-673305CE41E2}" type="sibTrans" cxnId="{441051FB-DB83-48C0-B587-8CFDDD5F39E7}">
      <dgm:prSet/>
      <dgm:spPr/>
      <dgm:t>
        <a:bodyPr/>
        <a:lstStyle/>
        <a:p>
          <a:endParaRPr lang="zh-CN" altLang="en-US"/>
        </a:p>
      </dgm:t>
    </dgm:pt>
    <dgm:pt modelId="{CC5CB319-1DC2-4C00-9832-964DB6E921A9}" type="pres">
      <dgm:prSet presAssocID="{63F56D16-0385-4879-86AC-3E1B7101FDFB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78A1821C-A0C7-4D27-A141-318223B320A3}" type="pres">
      <dgm:prSet presAssocID="{122A2BB9-4AF5-4121-A67C-6FEC7768590C}" presName="ParentComposite" presStyleCnt="0"/>
      <dgm:spPr/>
    </dgm:pt>
    <dgm:pt modelId="{9C6C5DF0-E436-4EE9-BED4-8F37AF6975B0}" type="pres">
      <dgm:prSet presAssocID="{122A2BB9-4AF5-4121-A67C-6FEC7768590C}" presName="Chord" presStyleLbl="bgShp" presStyleIdx="0" presStyleCnt="3"/>
      <dgm:spPr/>
    </dgm:pt>
    <dgm:pt modelId="{646585C2-1E0A-4399-8DEB-3DEF9E284675}" type="pres">
      <dgm:prSet presAssocID="{122A2BB9-4AF5-4121-A67C-6FEC7768590C}" presName="Pie" presStyleLbl="alignNode1" presStyleIdx="0" presStyleCnt="3"/>
      <dgm:spPr/>
    </dgm:pt>
    <dgm:pt modelId="{B62F9DC5-A467-4552-8D33-818C1CF97F1A}" type="pres">
      <dgm:prSet presAssocID="{122A2BB9-4AF5-4121-A67C-6FEC7768590C}" presName="Parent" presStyleLbl="revTx" presStyleIdx="0" presStyleCnt="6" custLinFactNeighborX="-7588" custLinFactNeighborY="-4709">
        <dgm:presLayoutVars>
          <dgm:chMax val="1"/>
          <dgm:chPref val="1"/>
          <dgm:bulletEnabled val="1"/>
        </dgm:presLayoutVars>
      </dgm:prSet>
      <dgm:spPr/>
    </dgm:pt>
    <dgm:pt modelId="{823318F4-8974-4CC3-A820-E6D9E41E776D}" type="pres">
      <dgm:prSet presAssocID="{FDF3C826-9A97-476A-B323-9E0CCA1FCFBC}" presName="negSibTrans" presStyleCnt="0"/>
      <dgm:spPr/>
    </dgm:pt>
    <dgm:pt modelId="{88873373-4C14-473B-BAE8-DBD9A3D7FF62}" type="pres">
      <dgm:prSet presAssocID="{122A2BB9-4AF5-4121-A67C-6FEC7768590C}" presName="composite" presStyleCnt="0"/>
      <dgm:spPr/>
    </dgm:pt>
    <dgm:pt modelId="{8C3576FE-0F3A-4271-99D8-7C62BDDC4627}" type="pres">
      <dgm:prSet presAssocID="{122A2BB9-4AF5-4121-A67C-6FEC7768590C}" presName="Child" presStyleLbl="revTx" presStyleIdx="1" presStyleCnt="6" custScaleX="108144" custScaleY="82645">
        <dgm:presLayoutVars>
          <dgm:chMax val="0"/>
          <dgm:chPref val="0"/>
          <dgm:bulletEnabled val="1"/>
        </dgm:presLayoutVars>
      </dgm:prSet>
      <dgm:spPr/>
    </dgm:pt>
    <dgm:pt modelId="{CB0A51A8-A863-4235-98F7-4E062DBBC339}" type="pres">
      <dgm:prSet presAssocID="{DBD076B8-9155-4DB9-B677-4174A291DE0D}" presName="sibTrans" presStyleCnt="0"/>
      <dgm:spPr/>
    </dgm:pt>
    <dgm:pt modelId="{914C4B76-33B9-49ED-A74F-80F84FC06D24}" type="pres">
      <dgm:prSet presAssocID="{D2689D07-3B11-4DDE-B6FA-54E750CA51EE}" presName="ParentComposite" presStyleCnt="0"/>
      <dgm:spPr/>
    </dgm:pt>
    <dgm:pt modelId="{187C0028-7B27-4A99-B5A0-B5F350239B24}" type="pres">
      <dgm:prSet presAssocID="{D2689D07-3B11-4DDE-B6FA-54E750CA51EE}" presName="Chord" presStyleLbl="bgShp" presStyleIdx="1" presStyleCnt="3"/>
      <dgm:spPr/>
    </dgm:pt>
    <dgm:pt modelId="{E5F266D1-3A5C-4A3E-808B-0EC2AD0EAFC6}" type="pres">
      <dgm:prSet presAssocID="{D2689D07-3B11-4DDE-B6FA-54E750CA51EE}" presName="Pie" presStyleLbl="alignNode1" presStyleIdx="1" presStyleCnt="3"/>
      <dgm:spPr/>
    </dgm:pt>
    <dgm:pt modelId="{DB379FB7-7B6F-40C8-A49A-5F2B77DDB045}" type="pres">
      <dgm:prSet presAssocID="{D2689D07-3B11-4DDE-B6FA-54E750CA51EE}" presName="Parent" presStyleLbl="revTx" presStyleIdx="2" presStyleCnt="6" custLinFactNeighborX="-13223" custLinFactNeighborY="-21787">
        <dgm:presLayoutVars>
          <dgm:chMax val="1"/>
          <dgm:chPref val="1"/>
          <dgm:bulletEnabled val="1"/>
        </dgm:presLayoutVars>
      </dgm:prSet>
      <dgm:spPr/>
    </dgm:pt>
    <dgm:pt modelId="{B90E438E-0353-499B-AB3B-DBFEE43D01F3}" type="pres">
      <dgm:prSet presAssocID="{69620D13-9A57-4209-85FF-BEFD3D8B9924}" presName="negSibTrans" presStyleCnt="0"/>
      <dgm:spPr/>
    </dgm:pt>
    <dgm:pt modelId="{84EB943A-EFB5-4358-8C64-2C06DFEC01BA}" type="pres">
      <dgm:prSet presAssocID="{D2689D07-3B11-4DDE-B6FA-54E750CA51EE}" presName="composite" presStyleCnt="0"/>
      <dgm:spPr/>
    </dgm:pt>
    <dgm:pt modelId="{C83476EC-C11D-426D-8B17-F3D72E58CFCA}" type="pres">
      <dgm:prSet presAssocID="{D2689D07-3B11-4DDE-B6FA-54E750CA51EE}" presName="Child" presStyleLbl="revTx" presStyleIdx="3" presStyleCnt="6" custScaleX="82645" custScaleY="82645">
        <dgm:presLayoutVars>
          <dgm:chMax val="0"/>
          <dgm:chPref val="0"/>
          <dgm:bulletEnabled val="1"/>
        </dgm:presLayoutVars>
      </dgm:prSet>
      <dgm:spPr/>
    </dgm:pt>
    <dgm:pt modelId="{49C8A1EA-C37B-4C8F-9F29-5C63CC3A75E8}" type="pres">
      <dgm:prSet presAssocID="{E5E2436B-ECE7-482D-B18E-CC8B30494AA7}" presName="sibTrans" presStyleCnt="0"/>
      <dgm:spPr/>
    </dgm:pt>
    <dgm:pt modelId="{2C909443-F45F-4962-AF6D-2CECB58601F5}" type="pres">
      <dgm:prSet presAssocID="{D29CCE6D-A9A6-4E0C-B503-B7F8A3476C61}" presName="ParentComposite" presStyleCnt="0"/>
      <dgm:spPr/>
    </dgm:pt>
    <dgm:pt modelId="{2ACE4320-91CC-4B99-9037-7459A89F174D}" type="pres">
      <dgm:prSet presAssocID="{D29CCE6D-A9A6-4E0C-B503-B7F8A3476C61}" presName="Chord" presStyleLbl="bgShp" presStyleIdx="2" presStyleCnt="3"/>
      <dgm:spPr/>
    </dgm:pt>
    <dgm:pt modelId="{7C46B5FD-C88C-4AA7-992D-11609AAFE575}" type="pres">
      <dgm:prSet presAssocID="{D29CCE6D-A9A6-4E0C-B503-B7F8A3476C61}" presName="Pie" presStyleLbl="alignNode1" presStyleIdx="2" presStyleCnt="3"/>
      <dgm:spPr/>
    </dgm:pt>
    <dgm:pt modelId="{B4D2F9D5-14E2-4CE3-A991-0E2F53B7098F}" type="pres">
      <dgm:prSet presAssocID="{D29CCE6D-A9A6-4E0C-B503-B7F8A3476C61}" presName="Parent" presStyleLbl="revTx" presStyleIdx="4" presStyleCnt="6">
        <dgm:presLayoutVars>
          <dgm:chMax val="1"/>
          <dgm:chPref val="1"/>
          <dgm:bulletEnabled val="1"/>
        </dgm:presLayoutVars>
      </dgm:prSet>
      <dgm:spPr/>
    </dgm:pt>
    <dgm:pt modelId="{8551C9CD-CAE5-4A1F-AB7C-DD0C444746B5}" type="pres">
      <dgm:prSet presAssocID="{E186DF8C-AF77-41D2-B97C-7A8BD57615C4}" presName="negSibTrans" presStyleCnt="0"/>
      <dgm:spPr/>
    </dgm:pt>
    <dgm:pt modelId="{7A2B3545-07B0-4E16-87F7-115FA30B9EF6}" type="pres">
      <dgm:prSet presAssocID="{D29CCE6D-A9A6-4E0C-B503-B7F8A3476C61}" presName="composite" presStyleCnt="0"/>
      <dgm:spPr/>
    </dgm:pt>
    <dgm:pt modelId="{E4C324D5-BBC3-473C-A52D-DA7E9C390D74}" type="pres">
      <dgm:prSet presAssocID="{D29CCE6D-A9A6-4E0C-B503-B7F8A3476C61}" presName="Child" presStyleLbl="revTx" presStyleIdx="5" presStyleCnt="6" custScaleX="120293" custScaleY="82645">
        <dgm:presLayoutVars>
          <dgm:chMax val="0"/>
          <dgm:chPref val="0"/>
          <dgm:bulletEnabled val="1"/>
        </dgm:presLayoutVars>
      </dgm:prSet>
      <dgm:spPr/>
    </dgm:pt>
  </dgm:ptLst>
  <dgm:cxnLst>
    <dgm:cxn modelId="{5D88380F-E79B-42C9-A263-72C0D8B60D66}" srcId="{63F56D16-0385-4879-86AC-3E1B7101FDFB}" destId="{122A2BB9-4AF5-4121-A67C-6FEC7768590C}" srcOrd="0" destOrd="0" parTransId="{B6CF44E6-09F8-49C7-9B53-B56F46623708}" sibTransId="{DBD076B8-9155-4DB9-B677-4174A291DE0D}"/>
    <dgm:cxn modelId="{00D3B919-8BF7-406F-A5B6-D950672345EA}" type="presOf" srcId="{801F51AB-BC49-42A7-B13E-230541937FEB}" destId="{8C3576FE-0F3A-4271-99D8-7C62BDDC4627}" srcOrd="0" destOrd="1" presId="urn:microsoft.com/office/officeart/2009/3/layout/PieProcess"/>
    <dgm:cxn modelId="{A69D561F-C807-49F0-A25B-D32DA4963DD1}" srcId="{D2689D07-3B11-4DDE-B6FA-54E750CA51EE}" destId="{32FF276E-79A9-4A87-ACE2-E92D9C3A29F7}" srcOrd="5" destOrd="0" parTransId="{94FCD12E-CA8A-4A32-BC64-5355DC2A187E}" sibTransId="{84D0CB01-26ED-4B96-B477-1FC66148986D}"/>
    <dgm:cxn modelId="{391E9023-D327-441E-AF04-19651F4E93F3}" srcId="{63F56D16-0385-4879-86AC-3E1B7101FDFB}" destId="{D29CCE6D-A9A6-4E0C-B503-B7F8A3476C61}" srcOrd="2" destOrd="0" parTransId="{A5B5F6FB-BB4C-4B31-A802-5AD2CD8743FC}" sibTransId="{7FA0DF58-45DC-4C85-B083-636A58C63F47}"/>
    <dgm:cxn modelId="{0034282A-EE0A-4EDD-870B-FBAA6FEA036D}" type="presOf" srcId="{730BDC8D-791F-4ED9-AF2D-896E26181D56}" destId="{E4C324D5-BBC3-473C-A52D-DA7E9C390D74}" srcOrd="0" destOrd="1" presId="urn:microsoft.com/office/officeart/2009/3/layout/PieProcess"/>
    <dgm:cxn modelId="{DE552F3C-C3A1-4DEF-BE0D-87B6615A5A5D}" type="presOf" srcId="{63F56D16-0385-4879-86AC-3E1B7101FDFB}" destId="{CC5CB319-1DC2-4C00-9832-964DB6E921A9}" srcOrd="0" destOrd="0" presId="urn:microsoft.com/office/officeart/2009/3/layout/PieProcess"/>
    <dgm:cxn modelId="{2C34265B-C2E2-45A9-BFF3-1DE365533BA2}" srcId="{D2689D07-3B11-4DDE-B6FA-54E750CA51EE}" destId="{187418DA-DC4F-4864-9ACE-394873BBDF8F}" srcOrd="3" destOrd="0" parTransId="{AF1089F8-85BA-4D9E-B22C-B34C0AE4C607}" sibTransId="{CE4FDB7C-1B44-4A06-B33C-4A931A34FDAB}"/>
    <dgm:cxn modelId="{7C0F1751-DBB3-476F-9EF3-13759B755A0C}" srcId="{D2689D07-3B11-4DDE-B6FA-54E750CA51EE}" destId="{327ACE97-8777-45D2-A23A-3189E39AF9E4}" srcOrd="2" destOrd="0" parTransId="{362FB523-5D37-4C6F-A4C9-0BB40571C174}" sibTransId="{120F7EF3-0BD8-46A7-97B5-F80EA7B053E7}"/>
    <dgm:cxn modelId="{5B9C2874-E37F-4EED-8175-3DD7AC03AAD5}" srcId="{D2689D07-3B11-4DDE-B6FA-54E750CA51EE}" destId="{554B9B5E-75A5-43F5-98D2-E2BCE61108B1}" srcOrd="1" destOrd="0" parTransId="{F1558450-7527-43D5-9F84-1C1AA0C7FFA2}" sibTransId="{BB4D0142-810A-4186-A855-73B9214B424F}"/>
    <dgm:cxn modelId="{08E8A878-4398-4AFF-8946-064373BDE0C4}" srcId="{63F56D16-0385-4879-86AC-3E1B7101FDFB}" destId="{D2689D07-3B11-4DDE-B6FA-54E750CA51EE}" srcOrd="1" destOrd="0" parTransId="{20EEE716-32EE-49B8-8CD7-3DC34AB94119}" sibTransId="{E5E2436B-ECE7-482D-B18E-CC8B30494AA7}"/>
    <dgm:cxn modelId="{6527395A-7260-441E-ACF4-3A90F5B7937B}" type="presOf" srcId="{327ACE97-8777-45D2-A23A-3189E39AF9E4}" destId="{C83476EC-C11D-426D-8B17-F3D72E58CFCA}" srcOrd="0" destOrd="2" presId="urn:microsoft.com/office/officeart/2009/3/layout/PieProcess"/>
    <dgm:cxn modelId="{10249CAC-C638-4070-8C79-5D45EEC81318}" type="presOf" srcId="{D29CCE6D-A9A6-4E0C-B503-B7F8A3476C61}" destId="{B4D2F9D5-14E2-4CE3-A991-0E2F53B7098F}" srcOrd="0" destOrd="0" presId="urn:microsoft.com/office/officeart/2009/3/layout/PieProcess"/>
    <dgm:cxn modelId="{BB4687AF-E10C-4E48-9439-A35C308190AB}" type="presOf" srcId="{D2689D07-3B11-4DDE-B6FA-54E750CA51EE}" destId="{DB379FB7-7B6F-40C8-A49A-5F2B77DDB045}" srcOrd="0" destOrd="0" presId="urn:microsoft.com/office/officeart/2009/3/layout/PieProcess"/>
    <dgm:cxn modelId="{542B5BBA-4DCF-4462-B112-38496CB8AA76}" srcId="{122A2BB9-4AF5-4121-A67C-6FEC7768590C}" destId="{B92D5EA4-9279-4240-84AB-BFA901552000}" srcOrd="2" destOrd="0" parTransId="{F554A13F-36BC-471A-BC1E-EB0C2BA49003}" sibTransId="{6C7620DE-93A7-4F4E-AD79-2866417BFA82}"/>
    <dgm:cxn modelId="{C5E7D5C2-BFA5-462E-BF7E-F7411B45C798}" type="presOf" srcId="{28BE307B-19A2-4892-B417-8AE1CB4F6FC8}" destId="{C83476EC-C11D-426D-8B17-F3D72E58CFCA}" srcOrd="0" destOrd="4" presId="urn:microsoft.com/office/officeart/2009/3/layout/PieProcess"/>
    <dgm:cxn modelId="{4A0C2BC4-0FA2-4914-9285-A58654A38EF7}" srcId="{D2689D07-3B11-4DDE-B6FA-54E750CA51EE}" destId="{B475F160-F972-49A8-9A9B-5724E78C4FF3}" srcOrd="0" destOrd="0" parTransId="{19554ED0-66D4-4141-8271-B93550F8B1FD}" sibTransId="{69620D13-9A57-4209-85FF-BEFD3D8B9924}"/>
    <dgm:cxn modelId="{7545F3C6-9D27-4F98-B33B-C4CF655FECD8}" type="presOf" srcId="{5965AA53-BED1-481F-A886-C13AA1076213}" destId="{E4C324D5-BBC3-473C-A52D-DA7E9C390D74}" srcOrd="0" destOrd="0" presId="urn:microsoft.com/office/officeart/2009/3/layout/PieProcess"/>
    <dgm:cxn modelId="{E0F32BCA-83CC-4AD6-A72D-AFFD2ADF1B8C}" srcId="{122A2BB9-4AF5-4121-A67C-6FEC7768590C}" destId="{088BE5A6-A236-4DF0-ABFA-A28E64BE1B9C}" srcOrd="0" destOrd="0" parTransId="{41840ACC-5B66-4A4E-A3C5-BBFA4EC7C80D}" sibTransId="{FDF3C826-9A97-476A-B323-9E0CCA1FCFBC}"/>
    <dgm:cxn modelId="{5B87C3D4-E47F-4E38-958F-4FBD647BC260}" srcId="{D2689D07-3B11-4DDE-B6FA-54E750CA51EE}" destId="{28BE307B-19A2-4892-B417-8AE1CB4F6FC8}" srcOrd="4" destOrd="0" parTransId="{4C863797-C63D-489C-9730-A26D05FC0EEC}" sibTransId="{B769338F-A7B6-4062-9FB9-7C2C19C1F1E1}"/>
    <dgm:cxn modelId="{F431EED4-28EA-419F-95A4-3D0240A7C084}" type="presOf" srcId="{088BE5A6-A236-4DF0-ABFA-A28E64BE1B9C}" destId="{8C3576FE-0F3A-4271-99D8-7C62BDDC4627}" srcOrd="0" destOrd="0" presId="urn:microsoft.com/office/officeart/2009/3/layout/PieProcess"/>
    <dgm:cxn modelId="{B71754D6-A743-49C5-8654-D8230D6AA9E0}" type="presOf" srcId="{122A2BB9-4AF5-4121-A67C-6FEC7768590C}" destId="{B62F9DC5-A467-4552-8D33-818C1CF97F1A}" srcOrd="0" destOrd="0" presId="urn:microsoft.com/office/officeart/2009/3/layout/PieProcess"/>
    <dgm:cxn modelId="{383C3DD7-D114-4583-9250-A3F4F2EB5DFD}" srcId="{D29CCE6D-A9A6-4E0C-B503-B7F8A3476C61}" destId="{5965AA53-BED1-481F-A886-C13AA1076213}" srcOrd="0" destOrd="0" parTransId="{412EEFAE-058B-445B-8AE3-90049BBC0904}" sibTransId="{E186DF8C-AF77-41D2-B97C-7A8BD57615C4}"/>
    <dgm:cxn modelId="{B15C4EDE-EB8A-4C5E-9E9A-3A7F92E2D1D7}" type="presOf" srcId="{B475F160-F972-49A8-9A9B-5724E78C4FF3}" destId="{C83476EC-C11D-426D-8B17-F3D72E58CFCA}" srcOrd="0" destOrd="0" presId="urn:microsoft.com/office/officeart/2009/3/layout/PieProcess"/>
    <dgm:cxn modelId="{D0283FE0-697C-48C2-AE9B-0813327BF0FE}" type="presOf" srcId="{187418DA-DC4F-4864-9ACE-394873BBDF8F}" destId="{C83476EC-C11D-426D-8B17-F3D72E58CFCA}" srcOrd="0" destOrd="3" presId="urn:microsoft.com/office/officeart/2009/3/layout/PieProcess"/>
    <dgm:cxn modelId="{696310E6-50A7-4FA2-BBF5-244E927F8FC1}" type="presOf" srcId="{B92D5EA4-9279-4240-84AB-BFA901552000}" destId="{8C3576FE-0F3A-4271-99D8-7C62BDDC4627}" srcOrd="0" destOrd="2" presId="urn:microsoft.com/office/officeart/2009/3/layout/PieProcess"/>
    <dgm:cxn modelId="{858FC2EC-2D64-4F82-A1A6-77F868F848E4}" srcId="{122A2BB9-4AF5-4121-A67C-6FEC7768590C}" destId="{801F51AB-BC49-42A7-B13E-230541937FEB}" srcOrd="1" destOrd="0" parTransId="{58CA8799-4A2F-42CD-A9D8-672F61DE2031}" sibTransId="{C6B45AEE-D9DD-4C1B-9073-A66CAF89E7A5}"/>
    <dgm:cxn modelId="{6528BAF6-0D54-4F4D-B9E8-691DE2F99AED}" type="presOf" srcId="{554B9B5E-75A5-43F5-98D2-E2BCE61108B1}" destId="{C83476EC-C11D-426D-8B17-F3D72E58CFCA}" srcOrd="0" destOrd="1" presId="urn:microsoft.com/office/officeart/2009/3/layout/PieProcess"/>
    <dgm:cxn modelId="{211DB7FA-006F-4831-AE79-3298703CB5C9}" type="presOf" srcId="{32FF276E-79A9-4A87-ACE2-E92D9C3A29F7}" destId="{C83476EC-C11D-426D-8B17-F3D72E58CFCA}" srcOrd="0" destOrd="5" presId="urn:microsoft.com/office/officeart/2009/3/layout/PieProcess"/>
    <dgm:cxn modelId="{441051FB-DB83-48C0-B587-8CFDDD5F39E7}" srcId="{D29CCE6D-A9A6-4E0C-B503-B7F8A3476C61}" destId="{730BDC8D-791F-4ED9-AF2D-896E26181D56}" srcOrd="1" destOrd="0" parTransId="{547E3BA8-B182-4257-AE2C-29552A94F5DE}" sibTransId="{BFBB9312-C605-449D-B81A-673305CE41E2}"/>
    <dgm:cxn modelId="{AB411403-528D-4A2F-A202-4EF63A6F8DB6}" type="presParOf" srcId="{CC5CB319-1DC2-4C00-9832-964DB6E921A9}" destId="{78A1821C-A0C7-4D27-A141-318223B320A3}" srcOrd="0" destOrd="0" presId="urn:microsoft.com/office/officeart/2009/3/layout/PieProcess"/>
    <dgm:cxn modelId="{CA6A136B-7EF0-4FE8-9B7A-34E30D2C0B91}" type="presParOf" srcId="{78A1821C-A0C7-4D27-A141-318223B320A3}" destId="{9C6C5DF0-E436-4EE9-BED4-8F37AF6975B0}" srcOrd="0" destOrd="0" presId="urn:microsoft.com/office/officeart/2009/3/layout/PieProcess"/>
    <dgm:cxn modelId="{BBBA77E0-8260-49CC-AFA2-D823736A034F}" type="presParOf" srcId="{78A1821C-A0C7-4D27-A141-318223B320A3}" destId="{646585C2-1E0A-4399-8DEB-3DEF9E284675}" srcOrd="1" destOrd="0" presId="urn:microsoft.com/office/officeart/2009/3/layout/PieProcess"/>
    <dgm:cxn modelId="{1E2823C6-ACA8-4BB1-BC33-AABB6B2147DB}" type="presParOf" srcId="{78A1821C-A0C7-4D27-A141-318223B320A3}" destId="{B62F9DC5-A467-4552-8D33-818C1CF97F1A}" srcOrd="2" destOrd="0" presId="urn:microsoft.com/office/officeart/2009/3/layout/PieProcess"/>
    <dgm:cxn modelId="{3A9E98FC-7C56-4CC0-8925-867BAB66D1EE}" type="presParOf" srcId="{CC5CB319-1DC2-4C00-9832-964DB6E921A9}" destId="{823318F4-8974-4CC3-A820-E6D9E41E776D}" srcOrd="1" destOrd="0" presId="urn:microsoft.com/office/officeart/2009/3/layout/PieProcess"/>
    <dgm:cxn modelId="{376B4EE6-F945-4B9B-AF27-0072526DA483}" type="presParOf" srcId="{CC5CB319-1DC2-4C00-9832-964DB6E921A9}" destId="{88873373-4C14-473B-BAE8-DBD9A3D7FF62}" srcOrd="2" destOrd="0" presId="urn:microsoft.com/office/officeart/2009/3/layout/PieProcess"/>
    <dgm:cxn modelId="{CAA1A021-CA84-4FC4-9DB6-7E0E5655F372}" type="presParOf" srcId="{88873373-4C14-473B-BAE8-DBD9A3D7FF62}" destId="{8C3576FE-0F3A-4271-99D8-7C62BDDC4627}" srcOrd="0" destOrd="0" presId="urn:microsoft.com/office/officeart/2009/3/layout/PieProcess"/>
    <dgm:cxn modelId="{E779C77D-D738-4875-85E9-2764072D3024}" type="presParOf" srcId="{CC5CB319-1DC2-4C00-9832-964DB6E921A9}" destId="{CB0A51A8-A863-4235-98F7-4E062DBBC339}" srcOrd="3" destOrd="0" presId="urn:microsoft.com/office/officeart/2009/3/layout/PieProcess"/>
    <dgm:cxn modelId="{32B638EA-D81A-4361-A880-96C90AC63CFC}" type="presParOf" srcId="{CC5CB319-1DC2-4C00-9832-964DB6E921A9}" destId="{914C4B76-33B9-49ED-A74F-80F84FC06D24}" srcOrd="4" destOrd="0" presId="urn:microsoft.com/office/officeart/2009/3/layout/PieProcess"/>
    <dgm:cxn modelId="{F3C2E1D0-E39A-45CA-A268-4B20C703247A}" type="presParOf" srcId="{914C4B76-33B9-49ED-A74F-80F84FC06D24}" destId="{187C0028-7B27-4A99-B5A0-B5F350239B24}" srcOrd="0" destOrd="0" presId="urn:microsoft.com/office/officeart/2009/3/layout/PieProcess"/>
    <dgm:cxn modelId="{0B262DBD-7BBC-4694-83A5-27711D4CF71B}" type="presParOf" srcId="{914C4B76-33B9-49ED-A74F-80F84FC06D24}" destId="{E5F266D1-3A5C-4A3E-808B-0EC2AD0EAFC6}" srcOrd="1" destOrd="0" presId="urn:microsoft.com/office/officeart/2009/3/layout/PieProcess"/>
    <dgm:cxn modelId="{D9639EFC-B121-487F-9905-C20161B1CA88}" type="presParOf" srcId="{914C4B76-33B9-49ED-A74F-80F84FC06D24}" destId="{DB379FB7-7B6F-40C8-A49A-5F2B77DDB045}" srcOrd="2" destOrd="0" presId="urn:microsoft.com/office/officeart/2009/3/layout/PieProcess"/>
    <dgm:cxn modelId="{EED4B9F8-FC19-4794-ABF7-60A5A71182FB}" type="presParOf" srcId="{CC5CB319-1DC2-4C00-9832-964DB6E921A9}" destId="{B90E438E-0353-499B-AB3B-DBFEE43D01F3}" srcOrd="5" destOrd="0" presId="urn:microsoft.com/office/officeart/2009/3/layout/PieProcess"/>
    <dgm:cxn modelId="{26CB7AB7-53F5-4A3F-B786-820C1F261AA9}" type="presParOf" srcId="{CC5CB319-1DC2-4C00-9832-964DB6E921A9}" destId="{84EB943A-EFB5-4358-8C64-2C06DFEC01BA}" srcOrd="6" destOrd="0" presId="urn:microsoft.com/office/officeart/2009/3/layout/PieProcess"/>
    <dgm:cxn modelId="{391ABEF8-D119-444E-9215-14C3941AE7EE}" type="presParOf" srcId="{84EB943A-EFB5-4358-8C64-2C06DFEC01BA}" destId="{C83476EC-C11D-426D-8B17-F3D72E58CFCA}" srcOrd="0" destOrd="0" presId="urn:microsoft.com/office/officeart/2009/3/layout/PieProcess"/>
    <dgm:cxn modelId="{EDBC996C-10B2-48A8-BF57-7C6F04BBAC7A}" type="presParOf" srcId="{CC5CB319-1DC2-4C00-9832-964DB6E921A9}" destId="{49C8A1EA-C37B-4C8F-9F29-5C63CC3A75E8}" srcOrd="7" destOrd="0" presId="urn:microsoft.com/office/officeart/2009/3/layout/PieProcess"/>
    <dgm:cxn modelId="{F80CA659-DA17-4413-9A83-009FA4CC6BD5}" type="presParOf" srcId="{CC5CB319-1DC2-4C00-9832-964DB6E921A9}" destId="{2C909443-F45F-4962-AF6D-2CECB58601F5}" srcOrd="8" destOrd="0" presId="urn:microsoft.com/office/officeart/2009/3/layout/PieProcess"/>
    <dgm:cxn modelId="{086806D6-6086-4C29-B7C8-8BDFA7BB74C9}" type="presParOf" srcId="{2C909443-F45F-4962-AF6D-2CECB58601F5}" destId="{2ACE4320-91CC-4B99-9037-7459A89F174D}" srcOrd="0" destOrd="0" presId="urn:microsoft.com/office/officeart/2009/3/layout/PieProcess"/>
    <dgm:cxn modelId="{E9A053E3-4302-4369-B6A4-B894B05BDC71}" type="presParOf" srcId="{2C909443-F45F-4962-AF6D-2CECB58601F5}" destId="{7C46B5FD-C88C-4AA7-992D-11609AAFE575}" srcOrd="1" destOrd="0" presId="urn:microsoft.com/office/officeart/2009/3/layout/PieProcess"/>
    <dgm:cxn modelId="{E3DFA493-FD8C-454C-8B2D-7203878857B3}" type="presParOf" srcId="{2C909443-F45F-4962-AF6D-2CECB58601F5}" destId="{B4D2F9D5-14E2-4CE3-A991-0E2F53B7098F}" srcOrd="2" destOrd="0" presId="urn:microsoft.com/office/officeart/2009/3/layout/PieProcess"/>
    <dgm:cxn modelId="{BF53A419-C87B-4694-9265-D64D8EE01276}" type="presParOf" srcId="{CC5CB319-1DC2-4C00-9832-964DB6E921A9}" destId="{8551C9CD-CAE5-4A1F-AB7C-DD0C444746B5}" srcOrd="9" destOrd="0" presId="urn:microsoft.com/office/officeart/2009/3/layout/PieProcess"/>
    <dgm:cxn modelId="{CD16221C-C873-4B9D-8343-79CA63C015B9}" type="presParOf" srcId="{CC5CB319-1DC2-4C00-9832-964DB6E921A9}" destId="{7A2B3545-07B0-4E16-87F7-115FA30B9EF6}" srcOrd="10" destOrd="0" presId="urn:microsoft.com/office/officeart/2009/3/layout/PieProcess"/>
    <dgm:cxn modelId="{83919BBC-4211-4DDA-AE52-04B1773D4EED}" type="presParOf" srcId="{7A2B3545-07B0-4E16-87F7-115FA30B9EF6}" destId="{E4C324D5-BBC3-473C-A52D-DA7E9C390D74}" srcOrd="0" destOrd="0" presId="urn:microsoft.com/office/officeart/2009/3/layout/Pi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ED2D56-4AF5-4973-BE8B-EAA08C347449}" type="doc">
      <dgm:prSet loTypeId="urn:microsoft.com/office/officeart/2009/3/layout/HorizontalOrganizationChart#1" loCatId="hierarchy" qsTypeId="urn:microsoft.com/office/officeart/2005/8/quickstyle/simple1#3" qsCatId="simple" csTypeId="urn:microsoft.com/office/officeart/2005/8/colors/accent5_2" csCatId="accent5" phldr="1"/>
      <dgm:spPr/>
    </dgm:pt>
    <dgm:pt modelId="{9C32B9F5-D8F1-44BB-8F60-59C09600B25A}">
      <dgm:prSet custT="1"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 typeface="Arial" panose="020B0604020202020204" pitchFamily="34" charset="0"/>
            <a:buNone/>
          </a:pPr>
          <a:r>
            <a:rPr lang="zh-CN" altLang="en-US" sz="1400" dirty="0"/>
            <a:t>门店数据采集</a:t>
          </a:r>
          <a:endParaRPr lang="en-US" altLang="zh-CN" sz="1400" dirty="0"/>
        </a:p>
      </dgm:t>
    </dgm:pt>
    <dgm:pt modelId="{C591652B-0504-401B-A833-F1031E59ED1B}" type="parTrans" cxnId="{B025AF8F-4393-4D32-89EA-B9300D21802B}">
      <dgm:prSet/>
      <dgm:spPr/>
      <dgm:t>
        <a:bodyPr/>
        <a:lstStyle/>
        <a:p>
          <a:endParaRPr lang="zh-CN" altLang="en-US" sz="4800"/>
        </a:p>
      </dgm:t>
    </dgm:pt>
    <dgm:pt modelId="{FF32E83D-902F-4AF6-B820-296F3F351870}" type="sibTrans" cxnId="{B025AF8F-4393-4D32-89EA-B9300D21802B}">
      <dgm:prSet/>
      <dgm:spPr/>
      <dgm:t>
        <a:bodyPr/>
        <a:lstStyle/>
        <a:p>
          <a:endParaRPr lang="zh-CN" altLang="en-US" sz="4800"/>
        </a:p>
      </dgm:t>
    </dgm:pt>
    <dgm:pt modelId="{6BC05212-D987-4C80-94ED-B9D5433C005B}">
      <dgm:prSet custT="1"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 typeface="Arial" panose="020B0604020202020204" pitchFamily="34" charset="0"/>
            <a:buNone/>
          </a:pPr>
          <a:r>
            <a:rPr kumimoji="0" lang="zh-CN" altLang="en-US" sz="1400" b="1" i="0" u="none" strike="noStrike" cap="none" normalizeH="0" baseline="0" dirty="0">
              <a:effectLst/>
              <a:latin typeface="Calibri" panose="020F0502020204030204" pitchFamily="34" charset="0"/>
              <a:ea typeface="宋体" panose="02010600030101010101" pitchFamily="2" charset="-122"/>
            </a:rPr>
            <a:t>地理信息</a:t>
          </a:r>
        </a:p>
      </dgm:t>
    </dgm:pt>
    <dgm:pt modelId="{B4336469-9491-4A79-A5F0-AA9E6AE6D094}" type="parTrans" cxnId="{D4E8DB4B-9E4A-4411-AD82-5EDA8313DB1E}">
      <dgm:prSet/>
      <dgm:spPr/>
      <dgm:t>
        <a:bodyPr/>
        <a:lstStyle/>
        <a:p>
          <a:endParaRPr lang="zh-CN" altLang="en-US" sz="4800"/>
        </a:p>
      </dgm:t>
    </dgm:pt>
    <dgm:pt modelId="{5F4BCD60-A63A-4CD8-89D9-4A79FB580A72}" type="sibTrans" cxnId="{D4E8DB4B-9E4A-4411-AD82-5EDA8313DB1E}">
      <dgm:prSet/>
      <dgm:spPr/>
      <dgm:t>
        <a:bodyPr/>
        <a:lstStyle/>
        <a:p>
          <a:endParaRPr lang="zh-CN" altLang="en-US" sz="4800"/>
        </a:p>
      </dgm:t>
    </dgm:pt>
    <dgm:pt modelId="{3C93D2BB-D8EE-4A8C-AC39-C4215E743829}">
      <dgm:prSet custT="1"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 typeface="Arial" panose="020B0604020202020204" pitchFamily="34" charset="0"/>
            <a:buNone/>
          </a:pPr>
          <a:r>
            <a:rPr kumimoji="0" lang="zh-CN" altLang="en-US" sz="1400" b="0" i="0" u="none" strike="noStrike" cap="none" normalizeH="0" baseline="0" dirty="0">
              <a:effectLst/>
              <a:latin typeface="Calibri" panose="020F0502020204030204" pitchFamily="34" charset="0"/>
              <a:ea typeface="宋体" panose="02010600030101010101" pitchFamily="2" charset="-122"/>
            </a:rPr>
            <a:t>企查查</a:t>
          </a:r>
        </a:p>
      </dgm:t>
    </dgm:pt>
    <dgm:pt modelId="{8BE36754-22D7-4886-A692-FF426DAA62C6}" type="parTrans" cxnId="{F1B0A8D9-870E-4829-9F2B-BD9F82B2367D}">
      <dgm:prSet/>
      <dgm:spPr/>
      <dgm:t>
        <a:bodyPr/>
        <a:lstStyle/>
        <a:p>
          <a:endParaRPr lang="zh-CN" altLang="en-US" sz="4800"/>
        </a:p>
      </dgm:t>
    </dgm:pt>
    <dgm:pt modelId="{F5F67D99-5D02-4B91-872F-40C3DFC6E7DD}" type="sibTrans" cxnId="{F1B0A8D9-870E-4829-9F2B-BD9F82B2367D}">
      <dgm:prSet/>
      <dgm:spPr/>
      <dgm:t>
        <a:bodyPr/>
        <a:lstStyle/>
        <a:p>
          <a:endParaRPr lang="zh-CN" altLang="en-US" sz="4800"/>
        </a:p>
      </dgm:t>
    </dgm:pt>
    <dgm:pt modelId="{7E379602-2EFD-4643-9072-184BAD4022B7}">
      <dgm:prSet custT="1"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 typeface="Arial" panose="020B0604020202020204" pitchFamily="34" charset="0"/>
            <a:buNone/>
          </a:pPr>
          <a:r>
            <a:rPr kumimoji="0" lang="zh-CN" altLang="en-US" sz="1400" b="0" i="0" u="none" strike="noStrike" cap="none" normalizeH="0" baseline="0" dirty="0">
              <a:effectLst/>
              <a:latin typeface="Calibri" panose="020F0502020204030204" pitchFamily="34" charset="0"/>
              <a:ea typeface="宋体" panose="02010600030101010101" pitchFamily="2" charset="-122"/>
            </a:rPr>
            <a:t>天眼查</a:t>
          </a:r>
        </a:p>
      </dgm:t>
    </dgm:pt>
    <dgm:pt modelId="{2EEB04E4-05BC-4866-8860-9C0748900D9A}" type="parTrans" cxnId="{754F997B-3810-4C2D-8912-CA642BACB14D}">
      <dgm:prSet/>
      <dgm:spPr/>
      <dgm:t>
        <a:bodyPr/>
        <a:lstStyle/>
        <a:p>
          <a:endParaRPr lang="zh-CN" altLang="en-US" sz="1600"/>
        </a:p>
      </dgm:t>
    </dgm:pt>
    <dgm:pt modelId="{03E516B6-F0DA-4676-B169-8E92ACF55465}" type="sibTrans" cxnId="{754F997B-3810-4C2D-8912-CA642BACB14D}">
      <dgm:prSet/>
      <dgm:spPr/>
      <dgm:t>
        <a:bodyPr/>
        <a:lstStyle/>
        <a:p>
          <a:endParaRPr lang="zh-CN" altLang="en-US" sz="1600"/>
        </a:p>
      </dgm:t>
    </dgm:pt>
    <dgm:pt modelId="{52BA860D-D60D-4306-8CB5-C74D2629202D}">
      <dgm:prSet custT="1"/>
      <dgm:spPr/>
      <dgm:t>
        <a:bodyPr/>
        <a:lstStyle/>
        <a:p>
          <a:pPr marL="0" lvl="0" indent="0" algn="l" defTabSz="914400">
            <a:lnSpc>
              <a:spcPct val="100000"/>
            </a:lnSpc>
            <a:spcBef>
              <a:spcPct val="0"/>
            </a:spcBef>
            <a:spcAft>
              <a:spcPct val="0"/>
            </a:spcAft>
          </a:pPr>
          <a:r>
            <a:rPr kumimoji="1" lang="zh-CN" altLang="en-US" sz="1400" kern="1200" dirty="0"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rPr>
            <a:t>  </a:t>
          </a:r>
          <a:r>
            <a:rPr kumimoji="0" lang="zh-CN" altLang="en-US" sz="1400" b="1" i="0" u="none" strike="noStrike" kern="1200" cap="none" normalizeH="0" baseline="0" dirty="0">
              <a:solidFill>
                <a:srgbClr val="FFFFFF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rPr>
            <a:t>其他信息：国家统计局</a:t>
          </a:r>
        </a:p>
      </dgm:t>
    </dgm:pt>
    <dgm:pt modelId="{C1CA7327-F21A-4B23-B816-C27BF45665D7}" type="parTrans" cxnId="{CD7B8823-B88C-46C3-91AF-F06641E28E33}">
      <dgm:prSet/>
      <dgm:spPr/>
      <dgm:t>
        <a:bodyPr/>
        <a:lstStyle/>
        <a:p>
          <a:endParaRPr lang="zh-CN" altLang="en-US"/>
        </a:p>
      </dgm:t>
    </dgm:pt>
    <dgm:pt modelId="{D0216E92-DC96-46DC-93C5-F08F210265F3}" type="sibTrans" cxnId="{CD7B8823-B88C-46C3-91AF-F06641E28E33}">
      <dgm:prSet/>
      <dgm:spPr/>
      <dgm:t>
        <a:bodyPr/>
        <a:lstStyle/>
        <a:p>
          <a:endParaRPr lang="zh-CN" altLang="en-US"/>
        </a:p>
      </dgm:t>
    </dgm:pt>
    <dgm:pt modelId="{F24F9655-26B5-4D80-81A3-06696AF20036}">
      <dgm:prSet custT="1"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 typeface="Arial" panose="020B0604020202020204" pitchFamily="34" charset="0"/>
            <a:buNone/>
          </a:pPr>
          <a:r>
            <a:rPr kumimoji="0" lang="zh-CN" altLang="en-US" sz="1400" b="1" i="0" u="none" strike="noStrike" cap="none" normalizeH="0" baseline="0" dirty="0">
              <a:effectLst/>
              <a:latin typeface="Calibri" panose="020F0502020204030204" pitchFamily="34" charset="0"/>
              <a:ea typeface="宋体" panose="02010600030101010101" pitchFamily="2" charset="-122"/>
            </a:rPr>
            <a:t>工商信息</a:t>
          </a:r>
        </a:p>
      </dgm:t>
    </dgm:pt>
    <dgm:pt modelId="{7D9FDC96-E829-4082-AFD6-E83D8566BBC4}" type="parTrans" cxnId="{CEF39E86-8557-4CFF-9FF5-685B06614C88}">
      <dgm:prSet/>
      <dgm:spPr/>
      <dgm:t>
        <a:bodyPr/>
        <a:lstStyle/>
        <a:p>
          <a:endParaRPr lang="zh-CN" altLang="en-US"/>
        </a:p>
      </dgm:t>
    </dgm:pt>
    <dgm:pt modelId="{2134C120-7389-4BD0-9779-B7070AAC740A}" type="sibTrans" cxnId="{CEF39E86-8557-4CFF-9FF5-685B06614C88}">
      <dgm:prSet/>
      <dgm:spPr/>
      <dgm:t>
        <a:bodyPr/>
        <a:lstStyle/>
        <a:p>
          <a:endParaRPr lang="zh-CN" altLang="en-US"/>
        </a:p>
      </dgm:t>
    </dgm:pt>
    <dgm:pt modelId="{F4E86BA8-BDEA-4991-BAB0-513D87331A21}">
      <dgm:prSet custT="1"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 typeface="Arial" panose="020B0604020202020204" pitchFamily="34" charset="0"/>
            <a:buNone/>
          </a:pPr>
          <a:r>
            <a:rPr kumimoji="0" lang="zh-CN" altLang="en-US" sz="1400" b="1" i="0" u="none" strike="noStrike" cap="none" normalizeH="0" baseline="0" dirty="0">
              <a:effectLst/>
              <a:latin typeface="Calibri" panose="020F0502020204030204" pitchFamily="34" charset="0"/>
              <a:ea typeface="宋体" panose="02010600030101010101" pitchFamily="2" charset="-122"/>
            </a:rPr>
            <a:t>高德地图</a:t>
          </a:r>
        </a:p>
      </dgm:t>
    </dgm:pt>
    <dgm:pt modelId="{B46FFCC9-142A-4751-BB55-1868666FD76F}" type="parTrans" cxnId="{1E9926AE-0AE0-4C4F-BF2E-E53CE2696647}">
      <dgm:prSet/>
      <dgm:spPr/>
      <dgm:t>
        <a:bodyPr/>
        <a:lstStyle/>
        <a:p>
          <a:endParaRPr lang="zh-CN" altLang="en-US"/>
        </a:p>
      </dgm:t>
    </dgm:pt>
    <dgm:pt modelId="{D635B420-A6E9-412C-9D4B-2E3FBFF01BE0}" type="sibTrans" cxnId="{1E9926AE-0AE0-4C4F-BF2E-E53CE2696647}">
      <dgm:prSet/>
      <dgm:spPr/>
      <dgm:t>
        <a:bodyPr/>
        <a:lstStyle/>
        <a:p>
          <a:endParaRPr lang="zh-CN" altLang="en-US"/>
        </a:p>
      </dgm:t>
    </dgm:pt>
    <dgm:pt modelId="{1F444B2D-8BD0-4123-82DF-5A7D8223A99C}">
      <dgm:prSet custT="1"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 typeface="Arial" panose="020B0604020202020204" pitchFamily="34" charset="0"/>
            <a:buNone/>
          </a:pPr>
          <a:r>
            <a:rPr kumimoji="0" lang="zh-CN" altLang="en-US" sz="1400" b="1" i="0" u="none" strike="noStrike" cap="none" normalizeH="0" baseline="0" dirty="0">
              <a:effectLst/>
              <a:latin typeface="Calibri" panose="020F0502020204030204" pitchFamily="34" charset="0"/>
              <a:ea typeface="宋体" panose="02010600030101010101" pitchFamily="2" charset="-122"/>
            </a:rPr>
            <a:t>搜索</a:t>
          </a:r>
          <a:r>
            <a:rPr kumimoji="0" lang="en-US" altLang="zh-CN" sz="1400" b="1" i="0" u="none" strike="noStrike" cap="none" normalizeH="0" baseline="0" dirty="0">
              <a:effectLst/>
              <a:latin typeface="Calibri" panose="020F0502020204030204" pitchFamily="34" charset="0"/>
              <a:ea typeface="宋体" panose="02010600030101010101" pitchFamily="2" charset="-122"/>
            </a:rPr>
            <a:t>POI</a:t>
          </a:r>
          <a:endParaRPr kumimoji="0" lang="zh-CN" altLang="en-US" sz="1400" b="1" i="0" u="none" strike="noStrike" cap="none" normalizeH="0" baseline="0" dirty="0">
            <a:effectLst/>
            <a:latin typeface="Calibri" panose="020F0502020204030204" pitchFamily="34" charset="0"/>
            <a:ea typeface="宋体" panose="02010600030101010101" pitchFamily="2" charset="-122"/>
          </a:endParaRPr>
        </a:p>
      </dgm:t>
    </dgm:pt>
    <dgm:pt modelId="{6FEACFF5-3BD5-4EE7-A0C8-D2D9D56FC0B4}" type="parTrans" cxnId="{BAF29347-422D-497D-B568-5A451359585D}">
      <dgm:prSet/>
      <dgm:spPr/>
      <dgm:t>
        <a:bodyPr/>
        <a:lstStyle/>
        <a:p>
          <a:endParaRPr lang="zh-CN" altLang="en-US"/>
        </a:p>
      </dgm:t>
    </dgm:pt>
    <dgm:pt modelId="{21B01DE1-D5E8-4359-9C42-8E92EF1DF7F3}" type="sibTrans" cxnId="{BAF29347-422D-497D-B568-5A451359585D}">
      <dgm:prSet/>
      <dgm:spPr/>
      <dgm:t>
        <a:bodyPr/>
        <a:lstStyle/>
        <a:p>
          <a:endParaRPr lang="zh-CN" altLang="en-US"/>
        </a:p>
      </dgm:t>
    </dgm:pt>
    <dgm:pt modelId="{F3A3FB6A-8D2E-49BA-8E1F-D6B59E6871E3}">
      <dgm:prSet custT="1"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 typeface="Arial" panose="020B0604020202020204" pitchFamily="34" charset="0"/>
            <a:buNone/>
          </a:pPr>
          <a:r>
            <a:rPr kumimoji="0" lang="zh-CN" altLang="en-US" sz="1400" b="1" i="0" u="none" strike="noStrike" cap="none" normalizeH="0" baseline="0" dirty="0">
              <a:effectLst/>
              <a:latin typeface="Calibri" panose="020F0502020204030204" pitchFamily="34" charset="0"/>
              <a:ea typeface="宋体" panose="02010600030101010101" pitchFamily="2" charset="-122"/>
            </a:rPr>
            <a:t>关键字搜索</a:t>
          </a:r>
        </a:p>
      </dgm:t>
    </dgm:pt>
    <dgm:pt modelId="{2516AC1B-7D95-4063-B196-44C620711973}" type="parTrans" cxnId="{5FA5AC70-21F7-4FC1-A052-70FA5FD54DA8}">
      <dgm:prSet/>
      <dgm:spPr/>
      <dgm:t>
        <a:bodyPr/>
        <a:lstStyle/>
        <a:p>
          <a:endParaRPr lang="zh-CN" altLang="en-US"/>
        </a:p>
      </dgm:t>
    </dgm:pt>
    <dgm:pt modelId="{D149AD72-3F22-4146-B9C1-F2EBC8320E5A}" type="sibTrans" cxnId="{5FA5AC70-21F7-4FC1-A052-70FA5FD54DA8}">
      <dgm:prSet/>
      <dgm:spPr/>
      <dgm:t>
        <a:bodyPr/>
        <a:lstStyle/>
        <a:p>
          <a:endParaRPr lang="zh-CN" altLang="en-US"/>
        </a:p>
      </dgm:t>
    </dgm:pt>
    <dgm:pt modelId="{9E7B6DB2-7C87-443F-A324-531A76B42D21}">
      <dgm:prSet custT="1"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 typeface="Arial" panose="020B0604020202020204" pitchFamily="34" charset="0"/>
            <a:buNone/>
          </a:pPr>
          <a:r>
            <a:rPr kumimoji="0" lang="zh-CN" altLang="en-US" sz="1400" b="1" i="0" u="none" strike="noStrike" cap="none" normalizeH="0" baseline="0" dirty="0">
              <a:effectLst/>
              <a:latin typeface="Calibri" panose="020F0502020204030204" pitchFamily="34" charset="0"/>
              <a:ea typeface="宋体" panose="02010600030101010101" pitchFamily="2" charset="-122"/>
            </a:rPr>
            <a:t>周边搜索</a:t>
          </a:r>
        </a:p>
      </dgm:t>
    </dgm:pt>
    <dgm:pt modelId="{52821E17-0DA4-4A2F-822B-563F9C679875}" type="parTrans" cxnId="{68BDC3C1-2733-4E5B-912C-79DA02FFC990}">
      <dgm:prSet/>
      <dgm:spPr/>
      <dgm:t>
        <a:bodyPr/>
        <a:lstStyle/>
        <a:p>
          <a:endParaRPr lang="zh-CN" altLang="en-US"/>
        </a:p>
      </dgm:t>
    </dgm:pt>
    <dgm:pt modelId="{DC2AA483-EA1D-489C-9F62-568A57CF218E}" type="sibTrans" cxnId="{68BDC3C1-2733-4E5B-912C-79DA02FFC990}">
      <dgm:prSet/>
      <dgm:spPr/>
      <dgm:t>
        <a:bodyPr/>
        <a:lstStyle/>
        <a:p>
          <a:endParaRPr lang="zh-CN" altLang="en-US"/>
        </a:p>
      </dgm:t>
    </dgm:pt>
    <dgm:pt modelId="{3E67AD93-18FE-40C8-BD53-FA3D22CE5DCF}" type="pres">
      <dgm:prSet presAssocID="{87ED2D56-4AF5-4973-BE8B-EAA08C34744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879AAE3-41AF-4AC1-8A56-39F5BAB79F77}" type="pres">
      <dgm:prSet presAssocID="{9C32B9F5-D8F1-44BB-8F60-59C09600B25A}" presName="hierRoot1" presStyleCnt="0">
        <dgm:presLayoutVars>
          <dgm:hierBranch val="init"/>
        </dgm:presLayoutVars>
      </dgm:prSet>
      <dgm:spPr/>
    </dgm:pt>
    <dgm:pt modelId="{B8A98F36-93F6-490F-8B1D-F49963B9A989}" type="pres">
      <dgm:prSet presAssocID="{9C32B9F5-D8F1-44BB-8F60-59C09600B25A}" presName="rootComposite1" presStyleCnt="0"/>
      <dgm:spPr/>
    </dgm:pt>
    <dgm:pt modelId="{0D1304A8-B528-457E-ADD3-97A4BEFDBEB6}" type="pres">
      <dgm:prSet presAssocID="{9C32B9F5-D8F1-44BB-8F60-59C09600B25A}" presName="rootText1" presStyleLbl="node0" presStyleIdx="0" presStyleCnt="1" custScaleX="110799" custScaleY="172387" custLinFactNeighborX="3114" custLinFactNeighborY="85240">
        <dgm:presLayoutVars>
          <dgm:chPref val="3"/>
        </dgm:presLayoutVars>
      </dgm:prSet>
      <dgm:spPr/>
    </dgm:pt>
    <dgm:pt modelId="{FBBFB73F-868B-450D-9CBB-075BCB145470}" type="pres">
      <dgm:prSet presAssocID="{9C32B9F5-D8F1-44BB-8F60-59C09600B25A}" presName="rootConnector1" presStyleLbl="node1" presStyleIdx="0" presStyleCnt="0"/>
      <dgm:spPr/>
    </dgm:pt>
    <dgm:pt modelId="{4726C8A7-8D48-46C9-8B56-BBD60B146F63}" type="pres">
      <dgm:prSet presAssocID="{9C32B9F5-D8F1-44BB-8F60-59C09600B25A}" presName="hierChild2" presStyleCnt="0"/>
      <dgm:spPr/>
    </dgm:pt>
    <dgm:pt modelId="{54598977-0B0E-4E51-ACFD-E200D0EDC162}" type="pres">
      <dgm:prSet presAssocID="{B4336469-9491-4A79-A5F0-AA9E6AE6D094}" presName="Name64" presStyleLbl="parChTrans1D2" presStyleIdx="0" presStyleCnt="3"/>
      <dgm:spPr/>
    </dgm:pt>
    <dgm:pt modelId="{AF1F0BF7-1F4B-413D-AA7B-0BD7F2830D9F}" type="pres">
      <dgm:prSet presAssocID="{6BC05212-D987-4C80-94ED-B9D5433C005B}" presName="hierRoot2" presStyleCnt="0">
        <dgm:presLayoutVars>
          <dgm:hierBranch val="init"/>
        </dgm:presLayoutVars>
      </dgm:prSet>
      <dgm:spPr/>
    </dgm:pt>
    <dgm:pt modelId="{69160349-E910-4121-A11E-92F663DE6176}" type="pres">
      <dgm:prSet presAssocID="{6BC05212-D987-4C80-94ED-B9D5433C005B}" presName="rootComposite" presStyleCnt="0"/>
      <dgm:spPr/>
    </dgm:pt>
    <dgm:pt modelId="{A05573D5-907E-444D-B9D2-6A76A3B6808E}" type="pres">
      <dgm:prSet presAssocID="{6BC05212-D987-4C80-94ED-B9D5433C005B}" presName="rootText" presStyleLbl="node2" presStyleIdx="0" presStyleCnt="3" custScaleX="103430" custLinFactNeighborX="730">
        <dgm:presLayoutVars>
          <dgm:chPref val="3"/>
        </dgm:presLayoutVars>
      </dgm:prSet>
      <dgm:spPr/>
    </dgm:pt>
    <dgm:pt modelId="{B29AB923-89DE-474C-AE4E-DDC7DBEFD5D7}" type="pres">
      <dgm:prSet presAssocID="{6BC05212-D987-4C80-94ED-B9D5433C005B}" presName="rootConnector" presStyleLbl="node2" presStyleIdx="0" presStyleCnt="3"/>
      <dgm:spPr/>
    </dgm:pt>
    <dgm:pt modelId="{D90A025D-D3E0-4A7F-AC69-092A794D9BCB}" type="pres">
      <dgm:prSet presAssocID="{6BC05212-D987-4C80-94ED-B9D5433C005B}" presName="hierChild4" presStyleCnt="0"/>
      <dgm:spPr/>
    </dgm:pt>
    <dgm:pt modelId="{9193CACE-9FBC-43D1-9E13-0E394EA67672}" type="pres">
      <dgm:prSet presAssocID="{B46FFCC9-142A-4751-BB55-1868666FD76F}" presName="Name64" presStyleLbl="parChTrans1D3" presStyleIdx="0" presStyleCnt="3"/>
      <dgm:spPr/>
    </dgm:pt>
    <dgm:pt modelId="{B240E8BE-334A-44CA-A868-B62E49F57057}" type="pres">
      <dgm:prSet presAssocID="{F4E86BA8-BDEA-4991-BAB0-513D87331A21}" presName="hierRoot2" presStyleCnt="0">
        <dgm:presLayoutVars>
          <dgm:hierBranch val="init"/>
        </dgm:presLayoutVars>
      </dgm:prSet>
      <dgm:spPr/>
    </dgm:pt>
    <dgm:pt modelId="{93906B63-D996-440A-BAB7-3873C9B26314}" type="pres">
      <dgm:prSet presAssocID="{F4E86BA8-BDEA-4991-BAB0-513D87331A21}" presName="rootComposite" presStyleCnt="0"/>
      <dgm:spPr/>
    </dgm:pt>
    <dgm:pt modelId="{9E7C63EE-0508-44AE-B62C-73805A49CBC6}" type="pres">
      <dgm:prSet presAssocID="{F4E86BA8-BDEA-4991-BAB0-513D87331A21}" presName="rootText" presStyleLbl="node3" presStyleIdx="0" presStyleCnt="3">
        <dgm:presLayoutVars>
          <dgm:chPref val="3"/>
        </dgm:presLayoutVars>
      </dgm:prSet>
      <dgm:spPr/>
    </dgm:pt>
    <dgm:pt modelId="{B7E48079-86B6-4A4E-BADB-A52606110C81}" type="pres">
      <dgm:prSet presAssocID="{F4E86BA8-BDEA-4991-BAB0-513D87331A21}" presName="rootConnector" presStyleLbl="node3" presStyleIdx="0" presStyleCnt="3"/>
      <dgm:spPr/>
    </dgm:pt>
    <dgm:pt modelId="{C8573FE8-7498-46BC-926B-C530F2297529}" type="pres">
      <dgm:prSet presAssocID="{F4E86BA8-BDEA-4991-BAB0-513D87331A21}" presName="hierChild4" presStyleCnt="0"/>
      <dgm:spPr/>
    </dgm:pt>
    <dgm:pt modelId="{FA883CA1-F2A9-4A35-8E92-2A174309BCA4}" type="pres">
      <dgm:prSet presAssocID="{6FEACFF5-3BD5-4EE7-A0C8-D2D9D56FC0B4}" presName="Name64" presStyleLbl="parChTrans1D4" presStyleIdx="0" presStyleCnt="3"/>
      <dgm:spPr/>
    </dgm:pt>
    <dgm:pt modelId="{4A9FE957-5061-4FAD-BF3A-B69F75B878E3}" type="pres">
      <dgm:prSet presAssocID="{1F444B2D-8BD0-4123-82DF-5A7D8223A99C}" presName="hierRoot2" presStyleCnt="0">
        <dgm:presLayoutVars>
          <dgm:hierBranch val="init"/>
        </dgm:presLayoutVars>
      </dgm:prSet>
      <dgm:spPr/>
    </dgm:pt>
    <dgm:pt modelId="{BBDE3F91-5B05-40CD-9E29-120B69AE46BC}" type="pres">
      <dgm:prSet presAssocID="{1F444B2D-8BD0-4123-82DF-5A7D8223A99C}" presName="rootComposite" presStyleCnt="0"/>
      <dgm:spPr/>
    </dgm:pt>
    <dgm:pt modelId="{EF611663-6AA7-4062-8DEB-591595EF7922}" type="pres">
      <dgm:prSet presAssocID="{1F444B2D-8BD0-4123-82DF-5A7D8223A99C}" presName="rootText" presStyleLbl="node4" presStyleIdx="0" presStyleCnt="3">
        <dgm:presLayoutVars>
          <dgm:chPref val="3"/>
        </dgm:presLayoutVars>
      </dgm:prSet>
      <dgm:spPr/>
    </dgm:pt>
    <dgm:pt modelId="{CF1D1992-09D4-44F9-AE43-DA6B26B9D5D0}" type="pres">
      <dgm:prSet presAssocID="{1F444B2D-8BD0-4123-82DF-5A7D8223A99C}" presName="rootConnector" presStyleLbl="node4" presStyleIdx="0" presStyleCnt="3"/>
      <dgm:spPr/>
    </dgm:pt>
    <dgm:pt modelId="{4CBEB090-3804-4D49-8A55-84352BACC8C6}" type="pres">
      <dgm:prSet presAssocID="{1F444B2D-8BD0-4123-82DF-5A7D8223A99C}" presName="hierChild4" presStyleCnt="0"/>
      <dgm:spPr/>
    </dgm:pt>
    <dgm:pt modelId="{C41245F0-3CDD-4AD6-9342-274C25D8B9AE}" type="pres">
      <dgm:prSet presAssocID="{2516AC1B-7D95-4063-B196-44C620711973}" presName="Name64" presStyleLbl="parChTrans1D4" presStyleIdx="1" presStyleCnt="3"/>
      <dgm:spPr/>
    </dgm:pt>
    <dgm:pt modelId="{6CA043A5-6357-4EE2-BAB6-B88CCBC54EC3}" type="pres">
      <dgm:prSet presAssocID="{F3A3FB6A-8D2E-49BA-8E1F-D6B59E6871E3}" presName="hierRoot2" presStyleCnt="0">
        <dgm:presLayoutVars>
          <dgm:hierBranch val="init"/>
        </dgm:presLayoutVars>
      </dgm:prSet>
      <dgm:spPr/>
    </dgm:pt>
    <dgm:pt modelId="{483FE54B-E553-4BC2-8E2C-ECB672071A36}" type="pres">
      <dgm:prSet presAssocID="{F3A3FB6A-8D2E-49BA-8E1F-D6B59E6871E3}" presName="rootComposite" presStyleCnt="0"/>
      <dgm:spPr/>
    </dgm:pt>
    <dgm:pt modelId="{B55B8BFE-62E3-4958-8B1C-71C3669B3DAD}" type="pres">
      <dgm:prSet presAssocID="{F3A3FB6A-8D2E-49BA-8E1F-D6B59E6871E3}" presName="rootText" presStyleLbl="node4" presStyleIdx="1" presStyleCnt="3">
        <dgm:presLayoutVars>
          <dgm:chPref val="3"/>
        </dgm:presLayoutVars>
      </dgm:prSet>
      <dgm:spPr/>
    </dgm:pt>
    <dgm:pt modelId="{ECA39BA2-BBBC-4970-8D88-D160295D4E49}" type="pres">
      <dgm:prSet presAssocID="{F3A3FB6A-8D2E-49BA-8E1F-D6B59E6871E3}" presName="rootConnector" presStyleLbl="node4" presStyleIdx="1" presStyleCnt="3"/>
      <dgm:spPr/>
    </dgm:pt>
    <dgm:pt modelId="{ADB2D852-49A9-4869-9B88-2E44EB9250E5}" type="pres">
      <dgm:prSet presAssocID="{F3A3FB6A-8D2E-49BA-8E1F-D6B59E6871E3}" presName="hierChild4" presStyleCnt="0"/>
      <dgm:spPr/>
    </dgm:pt>
    <dgm:pt modelId="{404BF1F7-A737-4C7C-8B1C-28BECFC41D9F}" type="pres">
      <dgm:prSet presAssocID="{F3A3FB6A-8D2E-49BA-8E1F-D6B59E6871E3}" presName="hierChild5" presStyleCnt="0"/>
      <dgm:spPr/>
    </dgm:pt>
    <dgm:pt modelId="{8F647EEE-6352-4E36-AB7F-8DD3BDD0F16E}" type="pres">
      <dgm:prSet presAssocID="{52821E17-0DA4-4A2F-822B-563F9C679875}" presName="Name64" presStyleLbl="parChTrans1D4" presStyleIdx="2" presStyleCnt="3"/>
      <dgm:spPr/>
    </dgm:pt>
    <dgm:pt modelId="{483215CB-3537-4B32-9819-2D4D5029980F}" type="pres">
      <dgm:prSet presAssocID="{9E7B6DB2-7C87-443F-A324-531A76B42D21}" presName="hierRoot2" presStyleCnt="0">
        <dgm:presLayoutVars>
          <dgm:hierBranch val="init"/>
        </dgm:presLayoutVars>
      </dgm:prSet>
      <dgm:spPr/>
    </dgm:pt>
    <dgm:pt modelId="{33AF3A9F-3F0E-4C07-BECD-4BE6B95B28C1}" type="pres">
      <dgm:prSet presAssocID="{9E7B6DB2-7C87-443F-A324-531A76B42D21}" presName="rootComposite" presStyleCnt="0"/>
      <dgm:spPr/>
    </dgm:pt>
    <dgm:pt modelId="{05062244-5976-49BA-A07F-57F51179BCB6}" type="pres">
      <dgm:prSet presAssocID="{9E7B6DB2-7C87-443F-A324-531A76B42D21}" presName="rootText" presStyleLbl="node4" presStyleIdx="2" presStyleCnt="3">
        <dgm:presLayoutVars>
          <dgm:chPref val="3"/>
        </dgm:presLayoutVars>
      </dgm:prSet>
      <dgm:spPr/>
    </dgm:pt>
    <dgm:pt modelId="{629A6B0E-0029-4DCF-A1BB-DE23C7F95345}" type="pres">
      <dgm:prSet presAssocID="{9E7B6DB2-7C87-443F-A324-531A76B42D21}" presName="rootConnector" presStyleLbl="node4" presStyleIdx="2" presStyleCnt="3"/>
      <dgm:spPr/>
    </dgm:pt>
    <dgm:pt modelId="{31734646-9627-4500-8165-0C0856BB0AC7}" type="pres">
      <dgm:prSet presAssocID="{9E7B6DB2-7C87-443F-A324-531A76B42D21}" presName="hierChild4" presStyleCnt="0"/>
      <dgm:spPr/>
    </dgm:pt>
    <dgm:pt modelId="{D9CCE367-3A17-4B9E-90E8-8C4BDF06CDBD}" type="pres">
      <dgm:prSet presAssocID="{9E7B6DB2-7C87-443F-A324-531A76B42D21}" presName="hierChild5" presStyleCnt="0"/>
      <dgm:spPr/>
    </dgm:pt>
    <dgm:pt modelId="{EF6D6FD3-D419-417D-BA06-1510484A8069}" type="pres">
      <dgm:prSet presAssocID="{1F444B2D-8BD0-4123-82DF-5A7D8223A99C}" presName="hierChild5" presStyleCnt="0"/>
      <dgm:spPr/>
    </dgm:pt>
    <dgm:pt modelId="{8D1EB6EA-8D89-4595-9094-B00133EDB3C6}" type="pres">
      <dgm:prSet presAssocID="{F4E86BA8-BDEA-4991-BAB0-513D87331A21}" presName="hierChild5" presStyleCnt="0"/>
      <dgm:spPr/>
    </dgm:pt>
    <dgm:pt modelId="{5923383F-7FE4-4D8F-8FAD-41ED07692078}" type="pres">
      <dgm:prSet presAssocID="{6BC05212-D987-4C80-94ED-B9D5433C005B}" presName="hierChild5" presStyleCnt="0"/>
      <dgm:spPr/>
    </dgm:pt>
    <dgm:pt modelId="{AF2564DE-039E-4CFF-8DA6-7D5441C7CBDC}" type="pres">
      <dgm:prSet presAssocID="{7D9FDC96-E829-4082-AFD6-E83D8566BBC4}" presName="Name64" presStyleLbl="parChTrans1D2" presStyleIdx="1" presStyleCnt="3"/>
      <dgm:spPr/>
    </dgm:pt>
    <dgm:pt modelId="{998B185A-8263-4353-A36E-D23430F73F50}" type="pres">
      <dgm:prSet presAssocID="{F24F9655-26B5-4D80-81A3-06696AF20036}" presName="hierRoot2" presStyleCnt="0">
        <dgm:presLayoutVars>
          <dgm:hierBranch val="init"/>
        </dgm:presLayoutVars>
      </dgm:prSet>
      <dgm:spPr/>
    </dgm:pt>
    <dgm:pt modelId="{CE397DC1-641A-4343-B646-E6EF22CF8889}" type="pres">
      <dgm:prSet presAssocID="{F24F9655-26B5-4D80-81A3-06696AF20036}" presName="rootComposite" presStyleCnt="0"/>
      <dgm:spPr/>
    </dgm:pt>
    <dgm:pt modelId="{997FB594-7281-4D82-868D-6370EF81D46D}" type="pres">
      <dgm:prSet presAssocID="{F24F9655-26B5-4D80-81A3-06696AF20036}" presName="rootText" presStyleLbl="node2" presStyleIdx="1" presStyleCnt="3" custLinFactNeighborX="-4261" custLinFactNeighborY="84055">
        <dgm:presLayoutVars>
          <dgm:chPref val="3"/>
        </dgm:presLayoutVars>
      </dgm:prSet>
      <dgm:spPr/>
    </dgm:pt>
    <dgm:pt modelId="{9EF51A08-3621-4F86-B5CA-D50BBEEC9B67}" type="pres">
      <dgm:prSet presAssocID="{F24F9655-26B5-4D80-81A3-06696AF20036}" presName="rootConnector" presStyleLbl="node2" presStyleIdx="1" presStyleCnt="3"/>
      <dgm:spPr/>
    </dgm:pt>
    <dgm:pt modelId="{A5B05B44-388E-4C62-9245-5A0BD063F2E8}" type="pres">
      <dgm:prSet presAssocID="{F24F9655-26B5-4D80-81A3-06696AF20036}" presName="hierChild4" presStyleCnt="0"/>
      <dgm:spPr/>
    </dgm:pt>
    <dgm:pt modelId="{1F74BBCA-EF9D-42D8-BC61-60F7C1117A67}" type="pres">
      <dgm:prSet presAssocID="{8BE36754-22D7-4886-A692-FF426DAA62C6}" presName="Name64" presStyleLbl="parChTrans1D3" presStyleIdx="1" presStyleCnt="3"/>
      <dgm:spPr/>
    </dgm:pt>
    <dgm:pt modelId="{4B74CD5C-7761-4B6E-98FC-1FF7CBEBE60D}" type="pres">
      <dgm:prSet presAssocID="{3C93D2BB-D8EE-4A8C-AC39-C4215E743829}" presName="hierRoot2" presStyleCnt="0">
        <dgm:presLayoutVars>
          <dgm:hierBranch val="init"/>
        </dgm:presLayoutVars>
      </dgm:prSet>
      <dgm:spPr/>
    </dgm:pt>
    <dgm:pt modelId="{A98CE590-DD1F-4385-A368-C30B24B301DE}" type="pres">
      <dgm:prSet presAssocID="{3C93D2BB-D8EE-4A8C-AC39-C4215E743829}" presName="rootComposite" presStyleCnt="0"/>
      <dgm:spPr/>
    </dgm:pt>
    <dgm:pt modelId="{B07DE2ED-20BD-4A4C-9374-1E17D9BA5D30}" type="pres">
      <dgm:prSet presAssocID="{3C93D2BB-D8EE-4A8C-AC39-C4215E743829}" presName="rootText" presStyleLbl="node3" presStyleIdx="1" presStyleCnt="3" custScaleX="137962" custLinFactY="7626" custLinFactNeighborX="4983" custLinFactNeighborY="100000">
        <dgm:presLayoutVars>
          <dgm:chPref val="3"/>
        </dgm:presLayoutVars>
      </dgm:prSet>
      <dgm:spPr/>
    </dgm:pt>
    <dgm:pt modelId="{E1EB45E2-7782-45AC-8B5A-BF6973AF62F3}" type="pres">
      <dgm:prSet presAssocID="{3C93D2BB-D8EE-4A8C-AC39-C4215E743829}" presName="rootConnector" presStyleLbl="node3" presStyleIdx="1" presStyleCnt="3"/>
      <dgm:spPr/>
    </dgm:pt>
    <dgm:pt modelId="{8FB318A9-EA32-417A-A233-12E939074B94}" type="pres">
      <dgm:prSet presAssocID="{3C93D2BB-D8EE-4A8C-AC39-C4215E743829}" presName="hierChild4" presStyleCnt="0"/>
      <dgm:spPr/>
    </dgm:pt>
    <dgm:pt modelId="{F9DA3F76-FB99-4A76-930E-125CB1B7538B}" type="pres">
      <dgm:prSet presAssocID="{3C93D2BB-D8EE-4A8C-AC39-C4215E743829}" presName="hierChild5" presStyleCnt="0"/>
      <dgm:spPr/>
    </dgm:pt>
    <dgm:pt modelId="{F166711E-6169-4B71-9085-0901D1FF5D04}" type="pres">
      <dgm:prSet presAssocID="{2EEB04E4-05BC-4866-8860-9C0748900D9A}" presName="Name64" presStyleLbl="parChTrans1D3" presStyleIdx="2" presStyleCnt="3"/>
      <dgm:spPr/>
    </dgm:pt>
    <dgm:pt modelId="{99C3F8B7-4C39-4B2A-8103-4782011714F9}" type="pres">
      <dgm:prSet presAssocID="{7E379602-2EFD-4643-9072-184BAD4022B7}" presName="hierRoot2" presStyleCnt="0">
        <dgm:presLayoutVars>
          <dgm:hierBranch val="init"/>
        </dgm:presLayoutVars>
      </dgm:prSet>
      <dgm:spPr/>
    </dgm:pt>
    <dgm:pt modelId="{8C214E36-33B9-401B-914E-DCF04A3FAE11}" type="pres">
      <dgm:prSet presAssocID="{7E379602-2EFD-4643-9072-184BAD4022B7}" presName="rootComposite" presStyleCnt="0"/>
      <dgm:spPr/>
    </dgm:pt>
    <dgm:pt modelId="{6A2AD634-B27C-4FDF-BD4F-0571F3C4E78B}" type="pres">
      <dgm:prSet presAssocID="{7E379602-2EFD-4643-9072-184BAD4022B7}" presName="rootText" presStyleLbl="node3" presStyleIdx="2" presStyleCnt="3" custScaleX="137408" custLinFactNeighborX="5261" custLinFactNeighborY="95297">
        <dgm:presLayoutVars>
          <dgm:chPref val="3"/>
        </dgm:presLayoutVars>
      </dgm:prSet>
      <dgm:spPr/>
    </dgm:pt>
    <dgm:pt modelId="{431D9B1D-03BD-4E0E-8D49-735AAE94DB4A}" type="pres">
      <dgm:prSet presAssocID="{7E379602-2EFD-4643-9072-184BAD4022B7}" presName="rootConnector" presStyleLbl="node3" presStyleIdx="2" presStyleCnt="3"/>
      <dgm:spPr/>
    </dgm:pt>
    <dgm:pt modelId="{C2C0DD12-6F2E-4D5B-AF8E-6483AD673FF9}" type="pres">
      <dgm:prSet presAssocID="{7E379602-2EFD-4643-9072-184BAD4022B7}" presName="hierChild4" presStyleCnt="0"/>
      <dgm:spPr/>
    </dgm:pt>
    <dgm:pt modelId="{E0A5E2BF-16C9-4937-986A-BE79DA345F57}" type="pres">
      <dgm:prSet presAssocID="{7E379602-2EFD-4643-9072-184BAD4022B7}" presName="hierChild5" presStyleCnt="0"/>
      <dgm:spPr/>
    </dgm:pt>
    <dgm:pt modelId="{7873C3D5-E6DE-44EA-B267-491090940FDF}" type="pres">
      <dgm:prSet presAssocID="{F24F9655-26B5-4D80-81A3-06696AF20036}" presName="hierChild5" presStyleCnt="0"/>
      <dgm:spPr/>
    </dgm:pt>
    <dgm:pt modelId="{A478F9E1-BE73-4938-9DEC-3629C2D4F634}" type="pres">
      <dgm:prSet presAssocID="{C1CA7327-F21A-4B23-B816-C27BF45665D7}" presName="Name64" presStyleLbl="parChTrans1D2" presStyleIdx="2" presStyleCnt="3"/>
      <dgm:spPr/>
    </dgm:pt>
    <dgm:pt modelId="{E1F24F26-BAFE-4F60-8923-D04AD400125C}" type="pres">
      <dgm:prSet presAssocID="{52BA860D-D60D-4306-8CB5-C74D2629202D}" presName="hierRoot2" presStyleCnt="0">
        <dgm:presLayoutVars>
          <dgm:hierBranch val="init"/>
        </dgm:presLayoutVars>
      </dgm:prSet>
      <dgm:spPr/>
    </dgm:pt>
    <dgm:pt modelId="{22B5BD92-0A0E-4571-A403-1EC456ADA9B6}" type="pres">
      <dgm:prSet presAssocID="{52BA860D-D60D-4306-8CB5-C74D2629202D}" presName="rootComposite" presStyleCnt="0"/>
      <dgm:spPr/>
    </dgm:pt>
    <dgm:pt modelId="{D1EB44AE-5453-4989-BBAA-8431BBD2A599}" type="pres">
      <dgm:prSet presAssocID="{52BA860D-D60D-4306-8CB5-C74D2629202D}" presName="rootText" presStyleLbl="node2" presStyleIdx="2" presStyleCnt="3" custScaleX="200794" custLinFactNeighborX="732" custLinFactNeighborY="94818">
        <dgm:presLayoutVars>
          <dgm:chPref val="3"/>
        </dgm:presLayoutVars>
      </dgm:prSet>
      <dgm:spPr/>
    </dgm:pt>
    <dgm:pt modelId="{2979012C-8F8E-41D2-ABD7-F5C403E83C90}" type="pres">
      <dgm:prSet presAssocID="{52BA860D-D60D-4306-8CB5-C74D2629202D}" presName="rootConnector" presStyleLbl="node2" presStyleIdx="2" presStyleCnt="3"/>
      <dgm:spPr/>
    </dgm:pt>
    <dgm:pt modelId="{A4DD5A35-9D74-4353-9C71-CE862A08BCD6}" type="pres">
      <dgm:prSet presAssocID="{52BA860D-D60D-4306-8CB5-C74D2629202D}" presName="hierChild4" presStyleCnt="0"/>
      <dgm:spPr/>
    </dgm:pt>
    <dgm:pt modelId="{BD6587FE-420C-4AA7-9C40-5196CF8DAF63}" type="pres">
      <dgm:prSet presAssocID="{52BA860D-D60D-4306-8CB5-C74D2629202D}" presName="hierChild5" presStyleCnt="0"/>
      <dgm:spPr/>
    </dgm:pt>
    <dgm:pt modelId="{F1011124-5437-4519-ABCC-7E6E364519DB}" type="pres">
      <dgm:prSet presAssocID="{9C32B9F5-D8F1-44BB-8F60-59C09600B25A}" presName="hierChild3" presStyleCnt="0"/>
      <dgm:spPr/>
    </dgm:pt>
  </dgm:ptLst>
  <dgm:cxnLst>
    <dgm:cxn modelId="{E74DDD0B-E52C-4203-B162-89478F3D388D}" type="presOf" srcId="{9E7B6DB2-7C87-443F-A324-531A76B42D21}" destId="{05062244-5976-49BA-A07F-57F51179BCB6}" srcOrd="0" destOrd="0" presId="urn:microsoft.com/office/officeart/2009/3/layout/HorizontalOrganizationChart#1"/>
    <dgm:cxn modelId="{4659CF0D-9180-444C-893B-A27086C30777}" type="presOf" srcId="{3C93D2BB-D8EE-4A8C-AC39-C4215E743829}" destId="{E1EB45E2-7782-45AC-8B5A-BF6973AF62F3}" srcOrd="1" destOrd="0" presId="urn:microsoft.com/office/officeart/2009/3/layout/HorizontalOrganizationChart#1"/>
    <dgm:cxn modelId="{EB639012-2A65-4EF5-BE8E-27D7EF7A8741}" type="presOf" srcId="{F24F9655-26B5-4D80-81A3-06696AF20036}" destId="{9EF51A08-3621-4F86-B5CA-D50BBEEC9B67}" srcOrd="1" destOrd="0" presId="urn:microsoft.com/office/officeart/2009/3/layout/HorizontalOrganizationChart#1"/>
    <dgm:cxn modelId="{19B82021-79E1-4D6F-8CDE-87F6FF4E44F7}" type="presOf" srcId="{2516AC1B-7D95-4063-B196-44C620711973}" destId="{C41245F0-3CDD-4AD6-9342-274C25D8B9AE}" srcOrd="0" destOrd="0" presId="urn:microsoft.com/office/officeart/2009/3/layout/HorizontalOrganizationChart#1"/>
    <dgm:cxn modelId="{CD7B8823-B88C-46C3-91AF-F06641E28E33}" srcId="{9C32B9F5-D8F1-44BB-8F60-59C09600B25A}" destId="{52BA860D-D60D-4306-8CB5-C74D2629202D}" srcOrd="2" destOrd="0" parTransId="{C1CA7327-F21A-4B23-B816-C27BF45665D7}" sibTransId="{D0216E92-DC96-46DC-93C5-F08F210265F3}"/>
    <dgm:cxn modelId="{F59B502E-B83A-42DB-9A83-228B0A91F351}" type="presOf" srcId="{B4336469-9491-4A79-A5F0-AA9E6AE6D094}" destId="{54598977-0B0E-4E51-ACFD-E200D0EDC162}" srcOrd="0" destOrd="0" presId="urn:microsoft.com/office/officeart/2009/3/layout/HorizontalOrganizationChart#1"/>
    <dgm:cxn modelId="{CCF07635-6B14-4733-B686-2C5B9ABAAEF4}" type="presOf" srcId="{2EEB04E4-05BC-4866-8860-9C0748900D9A}" destId="{F166711E-6169-4B71-9085-0901D1FF5D04}" srcOrd="0" destOrd="0" presId="urn:microsoft.com/office/officeart/2009/3/layout/HorizontalOrganizationChart#1"/>
    <dgm:cxn modelId="{14667837-D4A3-4C57-BD96-7184C41AA354}" type="presOf" srcId="{3C93D2BB-D8EE-4A8C-AC39-C4215E743829}" destId="{B07DE2ED-20BD-4A4C-9374-1E17D9BA5D30}" srcOrd="0" destOrd="0" presId="urn:microsoft.com/office/officeart/2009/3/layout/HorizontalOrganizationChart#1"/>
    <dgm:cxn modelId="{08FA9E44-9E4E-4273-878B-670729F63357}" type="presOf" srcId="{F24F9655-26B5-4D80-81A3-06696AF20036}" destId="{997FB594-7281-4D82-868D-6370EF81D46D}" srcOrd="0" destOrd="0" presId="urn:microsoft.com/office/officeart/2009/3/layout/HorizontalOrganizationChart#1"/>
    <dgm:cxn modelId="{98C9CD46-846F-42E1-A2B2-DCDCD7B97F3F}" type="presOf" srcId="{7D9FDC96-E829-4082-AFD6-E83D8566BBC4}" destId="{AF2564DE-039E-4CFF-8DA6-7D5441C7CBDC}" srcOrd="0" destOrd="0" presId="urn:microsoft.com/office/officeart/2009/3/layout/HorizontalOrganizationChart#1"/>
    <dgm:cxn modelId="{BAF29347-422D-497D-B568-5A451359585D}" srcId="{F4E86BA8-BDEA-4991-BAB0-513D87331A21}" destId="{1F444B2D-8BD0-4123-82DF-5A7D8223A99C}" srcOrd="0" destOrd="0" parTransId="{6FEACFF5-3BD5-4EE7-A0C8-D2D9D56FC0B4}" sibTransId="{21B01DE1-D5E8-4359-9C42-8E92EF1DF7F3}"/>
    <dgm:cxn modelId="{D4E8DB4B-9E4A-4411-AD82-5EDA8313DB1E}" srcId="{9C32B9F5-D8F1-44BB-8F60-59C09600B25A}" destId="{6BC05212-D987-4C80-94ED-B9D5433C005B}" srcOrd="0" destOrd="0" parTransId="{B4336469-9491-4A79-A5F0-AA9E6AE6D094}" sibTransId="{5F4BCD60-A63A-4CD8-89D9-4A79FB580A72}"/>
    <dgm:cxn modelId="{5FA5AC70-21F7-4FC1-A052-70FA5FD54DA8}" srcId="{1F444B2D-8BD0-4123-82DF-5A7D8223A99C}" destId="{F3A3FB6A-8D2E-49BA-8E1F-D6B59E6871E3}" srcOrd="0" destOrd="0" parTransId="{2516AC1B-7D95-4063-B196-44C620711973}" sibTransId="{D149AD72-3F22-4146-B9C1-F2EBC8320E5A}"/>
    <dgm:cxn modelId="{FD472F54-B4A7-4995-BD73-86CC1013C987}" type="presOf" srcId="{52BA860D-D60D-4306-8CB5-C74D2629202D}" destId="{D1EB44AE-5453-4989-BBAA-8431BBD2A599}" srcOrd="0" destOrd="0" presId="urn:microsoft.com/office/officeart/2009/3/layout/HorizontalOrganizationChart#1"/>
    <dgm:cxn modelId="{0B5BB674-2E1B-43D2-A29A-6AECAE6E5C44}" type="presOf" srcId="{F3A3FB6A-8D2E-49BA-8E1F-D6B59E6871E3}" destId="{B55B8BFE-62E3-4958-8B1C-71C3669B3DAD}" srcOrd="0" destOrd="0" presId="urn:microsoft.com/office/officeart/2009/3/layout/HorizontalOrganizationChart#1"/>
    <dgm:cxn modelId="{AD912257-FAC2-4A8B-808E-A3A05AA779D7}" type="presOf" srcId="{7E379602-2EFD-4643-9072-184BAD4022B7}" destId="{6A2AD634-B27C-4FDF-BD4F-0571F3C4E78B}" srcOrd="0" destOrd="0" presId="urn:microsoft.com/office/officeart/2009/3/layout/HorizontalOrganizationChart#1"/>
    <dgm:cxn modelId="{754F997B-3810-4C2D-8912-CA642BACB14D}" srcId="{F24F9655-26B5-4D80-81A3-06696AF20036}" destId="{7E379602-2EFD-4643-9072-184BAD4022B7}" srcOrd="1" destOrd="0" parTransId="{2EEB04E4-05BC-4866-8860-9C0748900D9A}" sibTransId="{03E516B6-F0DA-4676-B169-8E92ACF55465}"/>
    <dgm:cxn modelId="{CEF39E86-8557-4CFF-9FF5-685B06614C88}" srcId="{9C32B9F5-D8F1-44BB-8F60-59C09600B25A}" destId="{F24F9655-26B5-4D80-81A3-06696AF20036}" srcOrd="1" destOrd="0" parTransId="{7D9FDC96-E829-4082-AFD6-E83D8566BBC4}" sibTransId="{2134C120-7389-4BD0-9779-B7070AAC740A}"/>
    <dgm:cxn modelId="{B6FFE886-9C55-4CAD-AB55-7112B5E22FAE}" type="presOf" srcId="{6BC05212-D987-4C80-94ED-B9D5433C005B}" destId="{B29AB923-89DE-474C-AE4E-DDC7DBEFD5D7}" srcOrd="1" destOrd="0" presId="urn:microsoft.com/office/officeart/2009/3/layout/HorizontalOrganizationChart#1"/>
    <dgm:cxn modelId="{B025AF8F-4393-4D32-89EA-B9300D21802B}" srcId="{87ED2D56-4AF5-4973-BE8B-EAA08C347449}" destId="{9C32B9F5-D8F1-44BB-8F60-59C09600B25A}" srcOrd="0" destOrd="0" parTransId="{C591652B-0504-401B-A833-F1031E59ED1B}" sibTransId="{FF32E83D-902F-4AF6-B820-296F3F351870}"/>
    <dgm:cxn modelId="{88000F94-FB40-4A70-B373-3B3A264C8844}" type="presOf" srcId="{8BE36754-22D7-4886-A692-FF426DAA62C6}" destId="{1F74BBCA-EF9D-42D8-BC61-60F7C1117A67}" srcOrd="0" destOrd="0" presId="urn:microsoft.com/office/officeart/2009/3/layout/HorizontalOrganizationChart#1"/>
    <dgm:cxn modelId="{5865ED95-FF4F-4B74-8788-2CEDEA5C611A}" type="presOf" srcId="{52821E17-0DA4-4A2F-822B-563F9C679875}" destId="{8F647EEE-6352-4E36-AB7F-8DD3BDD0F16E}" srcOrd="0" destOrd="0" presId="urn:microsoft.com/office/officeart/2009/3/layout/HorizontalOrganizationChart#1"/>
    <dgm:cxn modelId="{1CDB30A5-1603-4FED-81B7-E412DCC94F03}" type="presOf" srcId="{C1CA7327-F21A-4B23-B816-C27BF45665D7}" destId="{A478F9E1-BE73-4938-9DEC-3629C2D4F634}" srcOrd="0" destOrd="0" presId="urn:microsoft.com/office/officeart/2009/3/layout/HorizontalOrganizationChart#1"/>
    <dgm:cxn modelId="{996FC0AA-926A-4FB4-B030-FBD7510944D0}" type="presOf" srcId="{9C32B9F5-D8F1-44BB-8F60-59C09600B25A}" destId="{FBBFB73F-868B-450D-9CBB-075BCB145470}" srcOrd="1" destOrd="0" presId="urn:microsoft.com/office/officeart/2009/3/layout/HorizontalOrganizationChart#1"/>
    <dgm:cxn modelId="{3A19C0AC-93DE-4CFB-B1EA-F1B39FB242AA}" type="presOf" srcId="{9C32B9F5-D8F1-44BB-8F60-59C09600B25A}" destId="{0D1304A8-B528-457E-ADD3-97A4BEFDBEB6}" srcOrd="0" destOrd="0" presId="urn:microsoft.com/office/officeart/2009/3/layout/HorizontalOrganizationChart#1"/>
    <dgm:cxn modelId="{1E9926AE-0AE0-4C4F-BF2E-E53CE2696647}" srcId="{6BC05212-D987-4C80-94ED-B9D5433C005B}" destId="{F4E86BA8-BDEA-4991-BAB0-513D87331A21}" srcOrd="0" destOrd="0" parTransId="{B46FFCC9-142A-4751-BB55-1868666FD76F}" sibTransId="{D635B420-A6E9-412C-9D4B-2E3FBFF01BE0}"/>
    <dgm:cxn modelId="{481D28BF-4F20-4A05-AB4C-5D6A5F542BCD}" type="presOf" srcId="{87ED2D56-4AF5-4973-BE8B-EAA08C347449}" destId="{3E67AD93-18FE-40C8-BD53-FA3D22CE5DCF}" srcOrd="0" destOrd="0" presId="urn:microsoft.com/office/officeart/2009/3/layout/HorizontalOrganizationChart#1"/>
    <dgm:cxn modelId="{68BDC3C1-2733-4E5B-912C-79DA02FFC990}" srcId="{1F444B2D-8BD0-4123-82DF-5A7D8223A99C}" destId="{9E7B6DB2-7C87-443F-A324-531A76B42D21}" srcOrd="1" destOrd="0" parTransId="{52821E17-0DA4-4A2F-822B-563F9C679875}" sibTransId="{DC2AA483-EA1D-489C-9F62-568A57CF218E}"/>
    <dgm:cxn modelId="{1CDD31C5-F616-48C4-8699-4CBEEC553C5F}" type="presOf" srcId="{9E7B6DB2-7C87-443F-A324-531A76B42D21}" destId="{629A6B0E-0029-4DCF-A1BB-DE23C7F95345}" srcOrd="1" destOrd="0" presId="urn:microsoft.com/office/officeart/2009/3/layout/HorizontalOrganizationChart#1"/>
    <dgm:cxn modelId="{23C98BC7-21F5-4FC0-91B2-2064FC883634}" type="presOf" srcId="{52BA860D-D60D-4306-8CB5-C74D2629202D}" destId="{2979012C-8F8E-41D2-ABD7-F5C403E83C90}" srcOrd="1" destOrd="0" presId="urn:microsoft.com/office/officeart/2009/3/layout/HorizontalOrganizationChart#1"/>
    <dgm:cxn modelId="{358396C7-ADFF-4A23-B835-88E10B30525B}" type="presOf" srcId="{B46FFCC9-142A-4751-BB55-1868666FD76F}" destId="{9193CACE-9FBC-43D1-9E13-0E394EA67672}" srcOrd="0" destOrd="0" presId="urn:microsoft.com/office/officeart/2009/3/layout/HorizontalOrganizationChart#1"/>
    <dgm:cxn modelId="{28F29BD1-A3F1-4B05-8138-D254554DC881}" type="presOf" srcId="{F4E86BA8-BDEA-4991-BAB0-513D87331A21}" destId="{B7E48079-86B6-4A4E-BADB-A52606110C81}" srcOrd="1" destOrd="0" presId="urn:microsoft.com/office/officeart/2009/3/layout/HorizontalOrganizationChart#1"/>
    <dgm:cxn modelId="{C10F0FD7-0D41-49B4-ADA4-FA3FD85384B8}" type="presOf" srcId="{F3A3FB6A-8D2E-49BA-8E1F-D6B59E6871E3}" destId="{ECA39BA2-BBBC-4970-8D88-D160295D4E49}" srcOrd="1" destOrd="0" presId="urn:microsoft.com/office/officeart/2009/3/layout/HorizontalOrganizationChart#1"/>
    <dgm:cxn modelId="{F1B0A8D9-870E-4829-9F2B-BD9F82B2367D}" srcId="{F24F9655-26B5-4D80-81A3-06696AF20036}" destId="{3C93D2BB-D8EE-4A8C-AC39-C4215E743829}" srcOrd="0" destOrd="0" parTransId="{8BE36754-22D7-4886-A692-FF426DAA62C6}" sibTransId="{F5F67D99-5D02-4B91-872F-40C3DFC6E7DD}"/>
    <dgm:cxn modelId="{39C00FE2-32AC-46D1-B92A-3034E7B47541}" type="presOf" srcId="{1F444B2D-8BD0-4123-82DF-5A7D8223A99C}" destId="{CF1D1992-09D4-44F9-AE43-DA6B26B9D5D0}" srcOrd="1" destOrd="0" presId="urn:microsoft.com/office/officeart/2009/3/layout/HorizontalOrganizationChart#1"/>
    <dgm:cxn modelId="{4D50C8EC-BB69-4E31-B892-45F9107B16A7}" type="presOf" srcId="{6BC05212-D987-4C80-94ED-B9D5433C005B}" destId="{A05573D5-907E-444D-B9D2-6A76A3B6808E}" srcOrd="0" destOrd="0" presId="urn:microsoft.com/office/officeart/2009/3/layout/HorizontalOrganizationChart#1"/>
    <dgm:cxn modelId="{CDC9A9F1-5F8B-4E13-A8CE-8A1F8BB8314C}" type="presOf" srcId="{F4E86BA8-BDEA-4991-BAB0-513D87331A21}" destId="{9E7C63EE-0508-44AE-B62C-73805A49CBC6}" srcOrd="0" destOrd="0" presId="urn:microsoft.com/office/officeart/2009/3/layout/HorizontalOrganizationChart#1"/>
    <dgm:cxn modelId="{9F18E4FC-16DF-4554-8A48-4CC4BA75F36C}" type="presOf" srcId="{7E379602-2EFD-4643-9072-184BAD4022B7}" destId="{431D9B1D-03BD-4E0E-8D49-735AAE94DB4A}" srcOrd="1" destOrd="0" presId="urn:microsoft.com/office/officeart/2009/3/layout/HorizontalOrganizationChart#1"/>
    <dgm:cxn modelId="{BB8905FE-1F9C-4CDC-B217-85CEF354FDFB}" type="presOf" srcId="{1F444B2D-8BD0-4123-82DF-5A7D8223A99C}" destId="{EF611663-6AA7-4062-8DEB-591595EF7922}" srcOrd="0" destOrd="0" presId="urn:microsoft.com/office/officeart/2009/3/layout/HorizontalOrganizationChart#1"/>
    <dgm:cxn modelId="{E83471FE-7005-4615-82B1-F641E440DA51}" type="presOf" srcId="{6FEACFF5-3BD5-4EE7-A0C8-D2D9D56FC0B4}" destId="{FA883CA1-F2A9-4A35-8E92-2A174309BCA4}" srcOrd="0" destOrd="0" presId="urn:microsoft.com/office/officeart/2009/3/layout/HorizontalOrganizationChart#1"/>
    <dgm:cxn modelId="{DF8F1864-2981-4BDD-8ABF-0C843899E988}" type="presParOf" srcId="{3E67AD93-18FE-40C8-BD53-FA3D22CE5DCF}" destId="{D879AAE3-41AF-4AC1-8A56-39F5BAB79F77}" srcOrd="0" destOrd="0" presId="urn:microsoft.com/office/officeart/2009/3/layout/HorizontalOrganizationChart#1"/>
    <dgm:cxn modelId="{3E8DC020-0F5A-459E-A2F5-02762035674C}" type="presParOf" srcId="{D879AAE3-41AF-4AC1-8A56-39F5BAB79F77}" destId="{B8A98F36-93F6-490F-8B1D-F49963B9A989}" srcOrd="0" destOrd="0" presId="urn:microsoft.com/office/officeart/2009/3/layout/HorizontalOrganizationChart#1"/>
    <dgm:cxn modelId="{BEE1740C-A90F-46EE-B490-9DF46FA2C65F}" type="presParOf" srcId="{B8A98F36-93F6-490F-8B1D-F49963B9A989}" destId="{0D1304A8-B528-457E-ADD3-97A4BEFDBEB6}" srcOrd="0" destOrd="0" presId="urn:microsoft.com/office/officeart/2009/3/layout/HorizontalOrganizationChart#1"/>
    <dgm:cxn modelId="{E2A8CE93-A797-451E-9402-88A132CDAC2E}" type="presParOf" srcId="{B8A98F36-93F6-490F-8B1D-F49963B9A989}" destId="{FBBFB73F-868B-450D-9CBB-075BCB145470}" srcOrd="1" destOrd="0" presId="urn:microsoft.com/office/officeart/2009/3/layout/HorizontalOrganizationChart#1"/>
    <dgm:cxn modelId="{413B2265-485D-4691-9589-8908ED4F3066}" type="presParOf" srcId="{D879AAE3-41AF-4AC1-8A56-39F5BAB79F77}" destId="{4726C8A7-8D48-46C9-8B56-BBD60B146F63}" srcOrd="1" destOrd="0" presId="urn:microsoft.com/office/officeart/2009/3/layout/HorizontalOrganizationChart#1"/>
    <dgm:cxn modelId="{DE32C211-930A-4533-92E6-87D58FFE338E}" type="presParOf" srcId="{4726C8A7-8D48-46C9-8B56-BBD60B146F63}" destId="{54598977-0B0E-4E51-ACFD-E200D0EDC162}" srcOrd="0" destOrd="0" presId="urn:microsoft.com/office/officeart/2009/3/layout/HorizontalOrganizationChart#1"/>
    <dgm:cxn modelId="{FAE00A32-AA9B-4BF2-8F73-3752D6E30A48}" type="presParOf" srcId="{4726C8A7-8D48-46C9-8B56-BBD60B146F63}" destId="{AF1F0BF7-1F4B-413D-AA7B-0BD7F2830D9F}" srcOrd="1" destOrd="0" presId="urn:microsoft.com/office/officeart/2009/3/layout/HorizontalOrganizationChart#1"/>
    <dgm:cxn modelId="{8C68FC96-35CA-4A3B-B525-985B629C2624}" type="presParOf" srcId="{AF1F0BF7-1F4B-413D-AA7B-0BD7F2830D9F}" destId="{69160349-E910-4121-A11E-92F663DE6176}" srcOrd="0" destOrd="0" presId="urn:microsoft.com/office/officeart/2009/3/layout/HorizontalOrganizationChart#1"/>
    <dgm:cxn modelId="{1759F361-5CEB-4175-8416-E7D8919738DA}" type="presParOf" srcId="{69160349-E910-4121-A11E-92F663DE6176}" destId="{A05573D5-907E-444D-B9D2-6A76A3B6808E}" srcOrd="0" destOrd="0" presId="urn:microsoft.com/office/officeart/2009/3/layout/HorizontalOrganizationChart#1"/>
    <dgm:cxn modelId="{8BC155B4-727C-4D28-8DB1-7F4F5299E193}" type="presParOf" srcId="{69160349-E910-4121-A11E-92F663DE6176}" destId="{B29AB923-89DE-474C-AE4E-DDC7DBEFD5D7}" srcOrd="1" destOrd="0" presId="urn:microsoft.com/office/officeart/2009/3/layout/HorizontalOrganizationChart#1"/>
    <dgm:cxn modelId="{E72D59CD-E794-40B1-A4A0-E4972704E206}" type="presParOf" srcId="{AF1F0BF7-1F4B-413D-AA7B-0BD7F2830D9F}" destId="{D90A025D-D3E0-4A7F-AC69-092A794D9BCB}" srcOrd="1" destOrd="0" presId="urn:microsoft.com/office/officeart/2009/3/layout/HorizontalOrganizationChart#1"/>
    <dgm:cxn modelId="{D59DBA6B-091D-4D14-BC26-CBFF91FE1BC2}" type="presParOf" srcId="{D90A025D-D3E0-4A7F-AC69-092A794D9BCB}" destId="{9193CACE-9FBC-43D1-9E13-0E394EA67672}" srcOrd="0" destOrd="0" presId="urn:microsoft.com/office/officeart/2009/3/layout/HorizontalOrganizationChart#1"/>
    <dgm:cxn modelId="{F5615669-6D15-45DF-A3EB-E13E3977C92B}" type="presParOf" srcId="{D90A025D-D3E0-4A7F-AC69-092A794D9BCB}" destId="{B240E8BE-334A-44CA-A868-B62E49F57057}" srcOrd="1" destOrd="0" presId="urn:microsoft.com/office/officeart/2009/3/layout/HorizontalOrganizationChart#1"/>
    <dgm:cxn modelId="{316C6B76-4649-4C07-9DE3-9188D667916F}" type="presParOf" srcId="{B240E8BE-334A-44CA-A868-B62E49F57057}" destId="{93906B63-D996-440A-BAB7-3873C9B26314}" srcOrd="0" destOrd="0" presId="urn:microsoft.com/office/officeart/2009/3/layout/HorizontalOrganizationChart#1"/>
    <dgm:cxn modelId="{9575CE15-A6BD-4237-95F2-5423FF69E53F}" type="presParOf" srcId="{93906B63-D996-440A-BAB7-3873C9B26314}" destId="{9E7C63EE-0508-44AE-B62C-73805A49CBC6}" srcOrd="0" destOrd="0" presId="urn:microsoft.com/office/officeart/2009/3/layout/HorizontalOrganizationChart#1"/>
    <dgm:cxn modelId="{7BABAB71-E544-4A06-9B4D-F3DDF06CAA15}" type="presParOf" srcId="{93906B63-D996-440A-BAB7-3873C9B26314}" destId="{B7E48079-86B6-4A4E-BADB-A52606110C81}" srcOrd="1" destOrd="0" presId="urn:microsoft.com/office/officeart/2009/3/layout/HorizontalOrganizationChart#1"/>
    <dgm:cxn modelId="{0EA664F6-9444-4778-8AC4-DFDCF80666C2}" type="presParOf" srcId="{B240E8BE-334A-44CA-A868-B62E49F57057}" destId="{C8573FE8-7498-46BC-926B-C530F2297529}" srcOrd="1" destOrd="0" presId="urn:microsoft.com/office/officeart/2009/3/layout/HorizontalOrganizationChart#1"/>
    <dgm:cxn modelId="{2A971190-CF5E-4C3E-A343-AC10C6747F34}" type="presParOf" srcId="{C8573FE8-7498-46BC-926B-C530F2297529}" destId="{FA883CA1-F2A9-4A35-8E92-2A174309BCA4}" srcOrd="0" destOrd="0" presId="urn:microsoft.com/office/officeart/2009/3/layout/HorizontalOrganizationChart#1"/>
    <dgm:cxn modelId="{120C7AF6-3DA3-41FB-B7E0-FE5863F87399}" type="presParOf" srcId="{C8573FE8-7498-46BC-926B-C530F2297529}" destId="{4A9FE957-5061-4FAD-BF3A-B69F75B878E3}" srcOrd="1" destOrd="0" presId="urn:microsoft.com/office/officeart/2009/3/layout/HorizontalOrganizationChart#1"/>
    <dgm:cxn modelId="{6096FA17-F1A4-4876-A757-91853DB265F5}" type="presParOf" srcId="{4A9FE957-5061-4FAD-BF3A-B69F75B878E3}" destId="{BBDE3F91-5B05-40CD-9E29-120B69AE46BC}" srcOrd="0" destOrd="0" presId="urn:microsoft.com/office/officeart/2009/3/layout/HorizontalOrganizationChart#1"/>
    <dgm:cxn modelId="{00BA75B1-C10F-4D98-9335-9586D8DBA25F}" type="presParOf" srcId="{BBDE3F91-5B05-40CD-9E29-120B69AE46BC}" destId="{EF611663-6AA7-4062-8DEB-591595EF7922}" srcOrd="0" destOrd="0" presId="urn:microsoft.com/office/officeart/2009/3/layout/HorizontalOrganizationChart#1"/>
    <dgm:cxn modelId="{BE05FEC9-0DC6-438B-9021-F74D25B3940E}" type="presParOf" srcId="{BBDE3F91-5B05-40CD-9E29-120B69AE46BC}" destId="{CF1D1992-09D4-44F9-AE43-DA6B26B9D5D0}" srcOrd="1" destOrd="0" presId="urn:microsoft.com/office/officeart/2009/3/layout/HorizontalOrganizationChart#1"/>
    <dgm:cxn modelId="{03F84883-7677-4D56-8382-01BE40D9179C}" type="presParOf" srcId="{4A9FE957-5061-4FAD-BF3A-B69F75B878E3}" destId="{4CBEB090-3804-4D49-8A55-84352BACC8C6}" srcOrd="1" destOrd="0" presId="urn:microsoft.com/office/officeart/2009/3/layout/HorizontalOrganizationChart#1"/>
    <dgm:cxn modelId="{523E40A6-934A-40DD-B964-9AD1A2FDEB5A}" type="presParOf" srcId="{4CBEB090-3804-4D49-8A55-84352BACC8C6}" destId="{C41245F0-3CDD-4AD6-9342-274C25D8B9AE}" srcOrd="0" destOrd="0" presId="urn:microsoft.com/office/officeart/2009/3/layout/HorizontalOrganizationChart#1"/>
    <dgm:cxn modelId="{496B626A-ECC7-44A9-A74B-988E22849115}" type="presParOf" srcId="{4CBEB090-3804-4D49-8A55-84352BACC8C6}" destId="{6CA043A5-6357-4EE2-BAB6-B88CCBC54EC3}" srcOrd="1" destOrd="0" presId="urn:microsoft.com/office/officeart/2009/3/layout/HorizontalOrganizationChart#1"/>
    <dgm:cxn modelId="{3BDEDE49-5157-4893-AF02-9FC076C386B8}" type="presParOf" srcId="{6CA043A5-6357-4EE2-BAB6-B88CCBC54EC3}" destId="{483FE54B-E553-4BC2-8E2C-ECB672071A36}" srcOrd="0" destOrd="0" presId="urn:microsoft.com/office/officeart/2009/3/layout/HorizontalOrganizationChart#1"/>
    <dgm:cxn modelId="{6C6B842E-9A9F-40EC-B604-49C2FB0D67C4}" type="presParOf" srcId="{483FE54B-E553-4BC2-8E2C-ECB672071A36}" destId="{B55B8BFE-62E3-4958-8B1C-71C3669B3DAD}" srcOrd="0" destOrd="0" presId="urn:microsoft.com/office/officeart/2009/3/layout/HorizontalOrganizationChart#1"/>
    <dgm:cxn modelId="{185691D6-512E-40CE-8D61-55BCC6BF53D3}" type="presParOf" srcId="{483FE54B-E553-4BC2-8E2C-ECB672071A36}" destId="{ECA39BA2-BBBC-4970-8D88-D160295D4E49}" srcOrd="1" destOrd="0" presId="urn:microsoft.com/office/officeart/2009/3/layout/HorizontalOrganizationChart#1"/>
    <dgm:cxn modelId="{1BF02AA6-D47E-400B-A45F-D949CAF7C454}" type="presParOf" srcId="{6CA043A5-6357-4EE2-BAB6-B88CCBC54EC3}" destId="{ADB2D852-49A9-4869-9B88-2E44EB9250E5}" srcOrd="1" destOrd="0" presId="urn:microsoft.com/office/officeart/2009/3/layout/HorizontalOrganizationChart#1"/>
    <dgm:cxn modelId="{CD05DC03-AFFD-4486-B25C-BCEEF069C9AB}" type="presParOf" srcId="{6CA043A5-6357-4EE2-BAB6-B88CCBC54EC3}" destId="{404BF1F7-A737-4C7C-8B1C-28BECFC41D9F}" srcOrd="2" destOrd="0" presId="urn:microsoft.com/office/officeart/2009/3/layout/HorizontalOrganizationChart#1"/>
    <dgm:cxn modelId="{56DE3429-0FBD-48F0-B0E8-FDD8085FD703}" type="presParOf" srcId="{4CBEB090-3804-4D49-8A55-84352BACC8C6}" destId="{8F647EEE-6352-4E36-AB7F-8DD3BDD0F16E}" srcOrd="2" destOrd="0" presId="urn:microsoft.com/office/officeart/2009/3/layout/HorizontalOrganizationChart#1"/>
    <dgm:cxn modelId="{3AD985F3-46FF-4C28-BD19-B0476DA4436F}" type="presParOf" srcId="{4CBEB090-3804-4D49-8A55-84352BACC8C6}" destId="{483215CB-3537-4B32-9819-2D4D5029980F}" srcOrd="3" destOrd="0" presId="urn:microsoft.com/office/officeart/2009/3/layout/HorizontalOrganizationChart#1"/>
    <dgm:cxn modelId="{F04DC045-7181-4D6E-AAD3-B799327724D5}" type="presParOf" srcId="{483215CB-3537-4B32-9819-2D4D5029980F}" destId="{33AF3A9F-3F0E-4C07-BECD-4BE6B95B28C1}" srcOrd="0" destOrd="0" presId="urn:microsoft.com/office/officeart/2009/3/layout/HorizontalOrganizationChart#1"/>
    <dgm:cxn modelId="{542441F1-6835-4D57-A021-52D5AD625F2D}" type="presParOf" srcId="{33AF3A9F-3F0E-4C07-BECD-4BE6B95B28C1}" destId="{05062244-5976-49BA-A07F-57F51179BCB6}" srcOrd="0" destOrd="0" presId="urn:microsoft.com/office/officeart/2009/3/layout/HorizontalOrganizationChart#1"/>
    <dgm:cxn modelId="{E49BB95B-80B5-4A23-B7B0-E0D26CE089FC}" type="presParOf" srcId="{33AF3A9F-3F0E-4C07-BECD-4BE6B95B28C1}" destId="{629A6B0E-0029-4DCF-A1BB-DE23C7F95345}" srcOrd="1" destOrd="0" presId="urn:microsoft.com/office/officeart/2009/3/layout/HorizontalOrganizationChart#1"/>
    <dgm:cxn modelId="{42AB9EAD-768D-4D88-A683-6C53B6805407}" type="presParOf" srcId="{483215CB-3537-4B32-9819-2D4D5029980F}" destId="{31734646-9627-4500-8165-0C0856BB0AC7}" srcOrd="1" destOrd="0" presId="urn:microsoft.com/office/officeart/2009/3/layout/HorizontalOrganizationChart#1"/>
    <dgm:cxn modelId="{3E7F809D-2C8E-4BE6-99A0-AD5194754D79}" type="presParOf" srcId="{483215CB-3537-4B32-9819-2D4D5029980F}" destId="{D9CCE367-3A17-4B9E-90E8-8C4BDF06CDBD}" srcOrd="2" destOrd="0" presId="urn:microsoft.com/office/officeart/2009/3/layout/HorizontalOrganizationChart#1"/>
    <dgm:cxn modelId="{90A2B1C0-95A7-4299-9012-C066138F227A}" type="presParOf" srcId="{4A9FE957-5061-4FAD-BF3A-B69F75B878E3}" destId="{EF6D6FD3-D419-417D-BA06-1510484A8069}" srcOrd="2" destOrd="0" presId="urn:microsoft.com/office/officeart/2009/3/layout/HorizontalOrganizationChart#1"/>
    <dgm:cxn modelId="{BEF0CCE0-BED4-425E-8FAE-9CEFB7126616}" type="presParOf" srcId="{B240E8BE-334A-44CA-A868-B62E49F57057}" destId="{8D1EB6EA-8D89-4595-9094-B00133EDB3C6}" srcOrd="2" destOrd="0" presId="urn:microsoft.com/office/officeart/2009/3/layout/HorizontalOrganizationChart#1"/>
    <dgm:cxn modelId="{98327156-F082-4EE3-9500-57FB9B035EF7}" type="presParOf" srcId="{AF1F0BF7-1F4B-413D-AA7B-0BD7F2830D9F}" destId="{5923383F-7FE4-4D8F-8FAD-41ED07692078}" srcOrd="2" destOrd="0" presId="urn:microsoft.com/office/officeart/2009/3/layout/HorizontalOrganizationChart#1"/>
    <dgm:cxn modelId="{9D6786C7-7604-40A4-AAA7-5CC1E5F351F1}" type="presParOf" srcId="{4726C8A7-8D48-46C9-8B56-BBD60B146F63}" destId="{AF2564DE-039E-4CFF-8DA6-7D5441C7CBDC}" srcOrd="2" destOrd="0" presId="urn:microsoft.com/office/officeart/2009/3/layout/HorizontalOrganizationChart#1"/>
    <dgm:cxn modelId="{DFA122AD-9CF6-48A6-BA02-DC92FDC5AD4B}" type="presParOf" srcId="{4726C8A7-8D48-46C9-8B56-BBD60B146F63}" destId="{998B185A-8263-4353-A36E-D23430F73F50}" srcOrd="3" destOrd="0" presId="urn:microsoft.com/office/officeart/2009/3/layout/HorizontalOrganizationChart#1"/>
    <dgm:cxn modelId="{0A14F8E7-55FC-4D3B-A2A3-8BCC91D2715E}" type="presParOf" srcId="{998B185A-8263-4353-A36E-D23430F73F50}" destId="{CE397DC1-641A-4343-B646-E6EF22CF8889}" srcOrd="0" destOrd="0" presId="urn:microsoft.com/office/officeart/2009/3/layout/HorizontalOrganizationChart#1"/>
    <dgm:cxn modelId="{BA892E48-B784-4A59-882A-1EEE3E8FC655}" type="presParOf" srcId="{CE397DC1-641A-4343-B646-E6EF22CF8889}" destId="{997FB594-7281-4D82-868D-6370EF81D46D}" srcOrd="0" destOrd="0" presId="urn:microsoft.com/office/officeart/2009/3/layout/HorizontalOrganizationChart#1"/>
    <dgm:cxn modelId="{09FACA71-6ED1-4961-882F-0787C4953E17}" type="presParOf" srcId="{CE397DC1-641A-4343-B646-E6EF22CF8889}" destId="{9EF51A08-3621-4F86-B5CA-D50BBEEC9B67}" srcOrd="1" destOrd="0" presId="urn:microsoft.com/office/officeart/2009/3/layout/HorizontalOrganizationChart#1"/>
    <dgm:cxn modelId="{F74B8A4A-A938-4217-A93F-90EA459E78D6}" type="presParOf" srcId="{998B185A-8263-4353-A36E-D23430F73F50}" destId="{A5B05B44-388E-4C62-9245-5A0BD063F2E8}" srcOrd="1" destOrd="0" presId="urn:microsoft.com/office/officeart/2009/3/layout/HorizontalOrganizationChart#1"/>
    <dgm:cxn modelId="{E4337927-E22A-42A5-94C5-B7FACCEA5F55}" type="presParOf" srcId="{A5B05B44-388E-4C62-9245-5A0BD063F2E8}" destId="{1F74BBCA-EF9D-42D8-BC61-60F7C1117A67}" srcOrd="0" destOrd="0" presId="urn:microsoft.com/office/officeart/2009/3/layout/HorizontalOrganizationChart#1"/>
    <dgm:cxn modelId="{2F07E52C-16DE-4E30-AC4B-50BC237664AD}" type="presParOf" srcId="{A5B05B44-388E-4C62-9245-5A0BD063F2E8}" destId="{4B74CD5C-7761-4B6E-98FC-1FF7CBEBE60D}" srcOrd="1" destOrd="0" presId="urn:microsoft.com/office/officeart/2009/3/layout/HorizontalOrganizationChart#1"/>
    <dgm:cxn modelId="{7938B856-155C-4739-B2C4-BEDA7345B7ED}" type="presParOf" srcId="{4B74CD5C-7761-4B6E-98FC-1FF7CBEBE60D}" destId="{A98CE590-DD1F-4385-A368-C30B24B301DE}" srcOrd="0" destOrd="0" presId="urn:microsoft.com/office/officeart/2009/3/layout/HorizontalOrganizationChart#1"/>
    <dgm:cxn modelId="{3F2CEE36-7079-45E1-9AAF-0E92EB7532F9}" type="presParOf" srcId="{A98CE590-DD1F-4385-A368-C30B24B301DE}" destId="{B07DE2ED-20BD-4A4C-9374-1E17D9BA5D30}" srcOrd="0" destOrd="0" presId="urn:microsoft.com/office/officeart/2009/3/layout/HorizontalOrganizationChart#1"/>
    <dgm:cxn modelId="{E3119860-E20F-4BFA-9ACD-E9BC78A7E788}" type="presParOf" srcId="{A98CE590-DD1F-4385-A368-C30B24B301DE}" destId="{E1EB45E2-7782-45AC-8B5A-BF6973AF62F3}" srcOrd="1" destOrd="0" presId="urn:microsoft.com/office/officeart/2009/3/layout/HorizontalOrganizationChart#1"/>
    <dgm:cxn modelId="{4FDA52B3-B283-490D-B387-52757FAB6B06}" type="presParOf" srcId="{4B74CD5C-7761-4B6E-98FC-1FF7CBEBE60D}" destId="{8FB318A9-EA32-417A-A233-12E939074B94}" srcOrd="1" destOrd="0" presId="urn:microsoft.com/office/officeart/2009/3/layout/HorizontalOrganizationChart#1"/>
    <dgm:cxn modelId="{11DCDCD1-5872-4DBD-A6A4-B6AF868F0A40}" type="presParOf" srcId="{4B74CD5C-7761-4B6E-98FC-1FF7CBEBE60D}" destId="{F9DA3F76-FB99-4A76-930E-125CB1B7538B}" srcOrd="2" destOrd="0" presId="urn:microsoft.com/office/officeart/2009/3/layout/HorizontalOrganizationChart#1"/>
    <dgm:cxn modelId="{FBCA98B0-5F91-4C99-98F6-C77BEB3955E5}" type="presParOf" srcId="{A5B05B44-388E-4C62-9245-5A0BD063F2E8}" destId="{F166711E-6169-4B71-9085-0901D1FF5D04}" srcOrd="2" destOrd="0" presId="urn:microsoft.com/office/officeart/2009/3/layout/HorizontalOrganizationChart#1"/>
    <dgm:cxn modelId="{30074C9E-537D-497E-A87C-55B4F3C6213E}" type="presParOf" srcId="{A5B05B44-388E-4C62-9245-5A0BD063F2E8}" destId="{99C3F8B7-4C39-4B2A-8103-4782011714F9}" srcOrd="3" destOrd="0" presId="urn:microsoft.com/office/officeart/2009/3/layout/HorizontalOrganizationChart#1"/>
    <dgm:cxn modelId="{AFE3E1CA-9974-43AC-9BDD-D62415BC35B8}" type="presParOf" srcId="{99C3F8B7-4C39-4B2A-8103-4782011714F9}" destId="{8C214E36-33B9-401B-914E-DCF04A3FAE11}" srcOrd="0" destOrd="0" presId="urn:microsoft.com/office/officeart/2009/3/layout/HorizontalOrganizationChart#1"/>
    <dgm:cxn modelId="{547564D7-560B-4AFD-BC5E-B17892E12F80}" type="presParOf" srcId="{8C214E36-33B9-401B-914E-DCF04A3FAE11}" destId="{6A2AD634-B27C-4FDF-BD4F-0571F3C4E78B}" srcOrd="0" destOrd="0" presId="urn:microsoft.com/office/officeart/2009/3/layout/HorizontalOrganizationChart#1"/>
    <dgm:cxn modelId="{C106C7E0-39A7-43B0-8CE8-C377657521FC}" type="presParOf" srcId="{8C214E36-33B9-401B-914E-DCF04A3FAE11}" destId="{431D9B1D-03BD-4E0E-8D49-735AAE94DB4A}" srcOrd="1" destOrd="0" presId="urn:microsoft.com/office/officeart/2009/3/layout/HorizontalOrganizationChart#1"/>
    <dgm:cxn modelId="{E94BE2D7-DCF0-4E6D-BADA-43B95FB57F66}" type="presParOf" srcId="{99C3F8B7-4C39-4B2A-8103-4782011714F9}" destId="{C2C0DD12-6F2E-4D5B-AF8E-6483AD673FF9}" srcOrd="1" destOrd="0" presId="urn:microsoft.com/office/officeart/2009/3/layout/HorizontalOrganizationChart#1"/>
    <dgm:cxn modelId="{4121A0FC-770A-4041-94A3-11B99A9FC3BD}" type="presParOf" srcId="{99C3F8B7-4C39-4B2A-8103-4782011714F9}" destId="{E0A5E2BF-16C9-4937-986A-BE79DA345F57}" srcOrd="2" destOrd="0" presId="urn:microsoft.com/office/officeart/2009/3/layout/HorizontalOrganizationChart#1"/>
    <dgm:cxn modelId="{709DE7B0-55B1-4CC4-A032-58B614FAFC69}" type="presParOf" srcId="{998B185A-8263-4353-A36E-D23430F73F50}" destId="{7873C3D5-E6DE-44EA-B267-491090940FDF}" srcOrd="2" destOrd="0" presId="urn:microsoft.com/office/officeart/2009/3/layout/HorizontalOrganizationChart#1"/>
    <dgm:cxn modelId="{01F9EAC6-F3D2-476D-B66F-DF0AC1C749A0}" type="presParOf" srcId="{4726C8A7-8D48-46C9-8B56-BBD60B146F63}" destId="{A478F9E1-BE73-4938-9DEC-3629C2D4F634}" srcOrd="4" destOrd="0" presId="urn:microsoft.com/office/officeart/2009/3/layout/HorizontalOrganizationChart#1"/>
    <dgm:cxn modelId="{E4D4EF29-EAE6-48BD-A8D7-0E6EBCB28F0A}" type="presParOf" srcId="{4726C8A7-8D48-46C9-8B56-BBD60B146F63}" destId="{E1F24F26-BAFE-4F60-8923-D04AD400125C}" srcOrd="5" destOrd="0" presId="urn:microsoft.com/office/officeart/2009/3/layout/HorizontalOrganizationChart#1"/>
    <dgm:cxn modelId="{D47F0238-C52D-4F09-9DEC-8F8164674785}" type="presParOf" srcId="{E1F24F26-BAFE-4F60-8923-D04AD400125C}" destId="{22B5BD92-0A0E-4571-A403-1EC456ADA9B6}" srcOrd="0" destOrd="0" presId="urn:microsoft.com/office/officeart/2009/3/layout/HorizontalOrganizationChart#1"/>
    <dgm:cxn modelId="{58716D97-13F4-41F1-9AD8-5E9913F150A7}" type="presParOf" srcId="{22B5BD92-0A0E-4571-A403-1EC456ADA9B6}" destId="{D1EB44AE-5453-4989-BBAA-8431BBD2A599}" srcOrd="0" destOrd="0" presId="urn:microsoft.com/office/officeart/2009/3/layout/HorizontalOrganizationChart#1"/>
    <dgm:cxn modelId="{3EE97367-9F16-4D26-979A-B68D2A37F105}" type="presParOf" srcId="{22B5BD92-0A0E-4571-A403-1EC456ADA9B6}" destId="{2979012C-8F8E-41D2-ABD7-F5C403E83C90}" srcOrd="1" destOrd="0" presId="urn:microsoft.com/office/officeart/2009/3/layout/HorizontalOrganizationChart#1"/>
    <dgm:cxn modelId="{3902A6A7-7060-4540-AA9A-41E75AB62BE8}" type="presParOf" srcId="{E1F24F26-BAFE-4F60-8923-D04AD400125C}" destId="{A4DD5A35-9D74-4353-9C71-CE862A08BCD6}" srcOrd="1" destOrd="0" presId="urn:microsoft.com/office/officeart/2009/3/layout/HorizontalOrganizationChart#1"/>
    <dgm:cxn modelId="{10C5372B-5CF2-4CE1-B761-A24E539C5638}" type="presParOf" srcId="{E1F24F26-BAFE-4F60-8923-D04AD400125C}" destId="{BD6587FE-420C-4AA7-9C40-5196CF8DAF63}" srcOrd="2" destOrd="0" presId="urn:microsoft.com/office/officeart/2009/3/layout/HorizontalOrganizationChart#1"/>
    <dgm:cxn modelId="{58FBBD13-3A35-4E71-88B2-B8A56130F1BA}" type="presParOf" srcId="{D879AAE3-41AF-4AC1-8A56-39F5BAB79F77}" destId="{F1011124-5437-4519-ABCC-7E6E364519DB}" srcOrd="2" destOrd="0" presId="urn:microsoft.com/office/officeart/2009/3/layout/HorizontalOrganizationChar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8A7BEE-493A-4868-BB61-1AACA4C101E8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7A3EA1AB-66CC-45A6-808D-E55411324D29}">
      <dgm:prSet phldrT="[文本]"/>
      <dgm:spPr/>
      <dgm:t>
        <a:bodyPr/>
        <a:lstStyle/>
        <a:p>
          <a:r>
            <a:rPr lang="zh-CN" altLang="en-US" dirty="0"/>
            <a:t>数据来源</a:t>
          </a:r>
        </a:p>
      </dgm:t>
    </dgm:pt>
    <dgm:pt modelId="{202815B8-3B34-420E-97FB-70424D021337}" type="parTrans" cxnId="{E846DB1E-04B6-47FD-BC2C-05A42BC46AEC}">
      <dgm:prSet/>
      <dgm:spPr/>
      <dgm:t>
        <a:bodyPr/>
        <a:lstStyle/>
        <a:p>
          <a:endParaRPr lang="zh-CN" altLang="en-US"/>
        </a:p>
      </dgm:t>
    </dgm:pt>
    <dgm:pt modelId="{A79F9900-24F3-473B-9185-FC7C88E314BD}" type="sibTrans" cxnId="{E846DB1E-04B6-47FD-BC2C-05A42BC46AEC}">
      <dgm:prSet/>
      <dgm:spPr/>
      <dgm:t>
        <a:bodyPr/>
        <a:lstStyle/>
        <a:p>
          <a:endParaRPr lang="zh-CN" altLang="en-US"/>
        </a:p>
      </dgm:t>
    </dgm:pt>
    <dgm:pt modelId="{5DFE7372-24E2-4EA8-BDE4-D302DD8B03FA}">
      <dgm:prSet phldrT="[文本]"/>
      <dgm:spPr/>
      <dgm:t>
        <a:bodyPr/>
        <a:lstStyle/>
        <a:p>
          <a:r>
            <a:rPr lang="zh-CN" altLang="en-US" dirty="0"/>
            <a:t>数据范围</a:t>
          </a:r>
        </a:p>
      </dgm:t>
    </dgm:pt>
    <dgm:pt modelId="{18E1ED32-F0BC-48D8-BCBC-A733BD1D7B84}" type="parTrans" cxnId="{5845B6D2-BC88-4663-880F-8F9BE0D63544}">
      <dgm:prSet/>
      <dgm:spPr/>
      <dgm:t>
        <a:bodyPr/>
        <a:lstStyle/>
        <a:p>
          <a:endParaRPr lang="zh-CN" altLang="en-US"/>
        </a:p>
      </dgm:t>
    </dgm:pt>
    <dgm:pt modelId="{CF35C96F-7E9C-4736-936A-57205D721B0E}" type="sibTrans" cxnId="{5845B6D2-BC88-4663-880F-8F9BE0D63544}">
      <dgm:prSet/>
      <dgm:spPr/>
      <dgm:t>
        <a:bodyPr/>
        <a:lstStyle/>
        <a:p>
          <a:endParaRPr lang="zh-CN" altLang="en-US"/>
        </a:p>
      </dgm:t>
    </dgm:pt>
    <dgm:pt modelId="{6DF61ABB-4F44-4834-B8BF-0C60D682228C}">
      <dgm:prSet phldrT="[文本]"/>
      <dgm:spPr/>
      <dgm:t>
        <a:bodyPr/>
        <a:lstStyle/>
        <a:p>
          <a:r>
            <a:rPr lang="zh-CN" altLang="en-US" dirty="0"/>
            <a:t>数据结构</a:t>
          </a:r>
        </a:p>
      </dgm:t>
    </dgm:pt>
    <dgm:pt modelId="{5ACD2D8C-2503-48FA-A51E-9CCD0F32677A}" type="parTrans" cxnId="{0055E07A-C350-4BAD-9485-87BD0A5DCCCA}">
      <dgm:prSet/>
      <dgm:spPr/>
      <dgm:t>
        <a:bodyPr/>
        <a:lstStyle/>
        <a:p>
          <a:endParaRPr lang="zh-CN" altLang="en-US"/>
        </a:p>
      </dgm:t>
    </dgm:pt>
    <dgm:pt modelId="{6962751B-784B-4886-B659-284E1695A9FC}" type="sibTrans" cxnId="{0055E07A-C350-4BAD-9485-87BD0A5DCCCA}">
      <dgm:prSet/>
      <dgm:spPr/>
      <dgm:t>
        <a:bodyPr/>
        <a:lstStyle/>
        <a:p>
          <a:endParaRPr lang="zh-CN" altLang="en-US"/>
        </a:p>
      </dgm:t>
    </dgm:pt>
    <dgm:pt modelId="{48EA55D9-5803-43F3-9213-9ADCE085A9A3}">
      <dgm:prSet custT="1"/>
      <dgm:spPr/>
      <dgm:t>
        <a:bodyPr/>
        <a:lstStyle/>
        <a:p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使用高德地图</a:t>
          </a:r>
          <a:r>
            <a: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API</a:t>
          </a: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的</a:t>
          </a:r>
          <a:r>
            <a: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POI</a:t>
          </a: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服务</a:t>
          </a:r>
          <a:endParaRPr lang="zh-CN" altLang="en-US" sz="1100" dirty="0"/>
        </a:p>
      </dgm:t>
    </dgm:pt>
    <dgm:pt modelId="{94448D0F-525D-484B-B756-C470CB268A19}" type="parTrans" cxnId="{94E3734A-89E4-4AEE-802F-5388BA7DE788}">
      <dgm:prSet/>
      <dgm:spPr/>
      <dgm:t>
        <a:bodyPr/>
        <a:lstStyle/>
        <a:p>
          <a:endParaRPr lang="zh-CN" altLang="en-US"/>
        </a:p>
      </dgm:t>
    </dgm:pt>
    <dgm:pt modelId="{B72869B4-D865-491D-8557-55590F0CFD2D}" type="sibTrans" cxnId="{94E3734A-89E4-4AEE-802F-5388BA7DE788}">
      <dgm:prSet/>
      <dgm:spPr/>
      <dgm:t>
        <a:bodyPr/>
        <a:lstStyle/>
        <a:p>
          <a:endParaRPr lang="zh-CN" altLang="en-US"/>
        </a:p>
      </dgm:t>
    </dgm:pt>
    <dgm:pt modelId="{981F6F15-18E7-4B2D-A3D6-CD8907A11E7A}">
      <dgm:prSet custT="1"/>
      <dgm:spPr/>
      <dgm:t>
        <a:bodyPr/>
        <a:lstStyle/>
        <a:p>
          <a:r>
            <a:rPr lang="zh-CN" altLang="en-US" sz="1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获取洛阳市各个区、县的超市、便利店、商铺、商场、个人用品</a:t>
          </a:r>
          <a:r>
            <a:rPr lang="en-US" altLang="zh-CN" sz="1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sz="1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化妆品店、综合超市等</a:t>
          </a:r>
          <a:r>
            <a:rPr lang="en-US" altLang="zh-CN" sz="1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POI</a:t>
          </a:r>
          <a:r>
            <a:rPr lang="zh-CN" altLang="en-US" sz="1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的地图信息（包括门店基本信息及周边</a:t>
          </a:r>
          <a:r>
            <a:rPr lang="zh-CN" altLang="en-US" sz="1000" kern="1200" dirty="0">
              <a:solidFill>
                <a:srgbClr val="858585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餐饮服务、住宿、住宅区、写字楼、医院、学校、购物服务、交通相关信息</a:t>
          </a:r>
          <a:r>
            <a:rPr lang="zh-CN" altLang="en-US" sz="1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000" kern="1200" dirty="0"/>
        </a:p>
      </dgm:t>
    </dgm:pt>
    <dgm:pt modelId="{F3CA9CAF-8219-409A-8B78-EF4D510B566D}" type="parTrans" cxnId="{18ADADD4-43FE-4A74-9AF9-AEFA7C6BD4F0}">
      <dgm:prSet/>
      <dgm:spPr/>
      <dgm:t>
        <a:bodyPr/>
        <a:lstStyle/>
        <a:p>
          <a:endParaRPr lang="zh-CN" altLang="en-US"/>
        </a:p>
      </dgm:t>
    </dgm:pt>
    <dgm:pt modelId="{8150AB0F-C93D-4751-94D3-DA98678DD226}" type="sibTrans" cxnId="{18ADADD4-43FE-4A74-9AF9-AEFA7C6BD4F0}">
      <dgm:prSet/>
      <dgm:spPr/>
      <dgm:t>
        <a:bodyPr/>
        <a:lstStyle/>
        <a:p>
          <a:endParaRPr lang="zh-CN" altLang="en-US"/>
        </a:p>
      </dgm:t>
    </dgm:pt>
    <dgm:pt modelId="{74F9CF71-A6BA-499F-9C2D-F798D3B107EA}">
      <dgm:prSet custT="1"/>
      <dgm:spPr/>
      <dgm:t>
        <a:bodyPr/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>
              <a:solidFill>
                <a:srgbClr val="858585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店名、地址、行政区域、门店周边信息（餐饮服务、住宿、住宅区、写字楼、医院、学校、购物服务、交通相关）等</a:t>
          </a:r>
        </a:p>
      </dgm:t>
    </dgm:pt>
    <dgm:pt modelId="{B39B7082-B3A4-454A-BB12-FE48C29C3402}" type="parTrans" cxnId="{14D27843-F24F-4642-96B9-C78136A85EDA}">
      <dgm:prSet/>
      <dgm:spPr/>
      <dgm:t>
        <a:bodyPr/>
        <a:lstStyle/>
        <a:p>
          <a:endParaRPr lang="zh-CN" altLang="en-US"/>
        </a:p>
      </dgm:t>
    </dgm:pt>
    <dgm:pt modelId="{FA4BE174-114C-431C-BFBC-DFDC4C83B9D5}" type="sibTrans" cxnId="{14D27843-F24F-4642-96B9-C78136A85EDA}">
      <dgm:prSet/>
      <dgm:spPr/>
      <dgm:t>
        <a:bodyPr/>
        <a:lstStyle/>
        <a:p>
          <a:endParaRPr lang="zh-CN" altLang="en-US"/>
        </a:p>
      </dgm:t>
    </dgm:pt>
    <dgm:pt modelId="{4DD39420-9E2D-48E3-9311-74BB78BEDDE1}" type="pres">
      <dgm:prSet presAssocID="{858A7BEE-493A-4868-BB61-1AACA4C101E8}" presName="linear" presStyleCnt="0">
        <dgm:presLayoutVars>
          <dgm:dir/>
          <dgm:animLvl val="lvl"/>
          <dgm:resizeHandles val="exact"/>
        </dgm:presLayoutVars>
      </dgm:prSet>
      <dgm:spPr/>
    </dgm:pt>
    <dgm:pt modelId="{EA11CF5A-7B46-4260-A572-AA4612F7CAC4}" type="pres">
      <dgm:prSet presAssocID="{7A3EA1AB-66CC-45A6-808D-E55411324D29}" presName="parentLin" presStyleCnt="0"/>
      <dgm:spPr/>
    </dgm:pt>
    <dgm:pt modelId="{0858DA8B-1FBF-4739-8889-3D605DFD65CA}" type="pres">
      <dgm:prSet presAssocID="{7A3EA1AB-66CC-45A6-808D-E55411324D29}" presName="parentLeftMargin" presStyleLbl="node1" presStyleIdx="0" presStyleCnt="3"/>
      <dgm:spPr/>
    </dgm:pt>
    <dgm:pt modelId="{410F8E76-1959-4B68-BB10-A6621060B568}" type="pres">
      <dgm:prSet presAssocID="{7A3EA1AB-66CC-45A6-808D-E55411324D2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4648B4-45E2-4930-984B-84C83B24D9C3}" type="pres">
      <dgm:prSet presAssocID="{7A3EA1AB-66CC-45A6-808D-E55411324D29}" presName="negativeSpace" presStyleCnt="0"/>
      <dgm:spPr/>
    </dgm:pt>
    <dgm:pt modelId="{210ED4F0-8FFC-486F-8F50-0A3A84BD7B30}" type="pres">
      <dgm:prSet presAssocID="{7A3EA1AB-66CC-45A6-808D-E55411324D29}" presName="childText" presStyleLbl="conFgAcc1" presStyleIdx="0" presStyleCnt="3">
        <dgm:presLayoutVars>
          <dgm:bulletEnabled val="1"/>
        </dgm:presLayoutVars>
      </dgm:prSet>
      <dgm:spPr/>
    </dgm:pt>
    <dgm:pt modelId="{8BF2615E-29FD-4DCC-97D2-0567EF36740D}" type="pres">
      <dgm:prSet presAssocID="{A79F9900-24F3-473B-9185-FC7C88E314BD}" presName="spaceBetweenRectangles" presStyleCnt="0"/>
      <dgm:spPr/>
    </dgm:pt>
    <dgm:pt modelId="{1A9C464F-EF5C-49B3-B617-ABD823109C2C}" type="pres">
      <dgm:prSet presAssocID="{5DFE7372-24E2-4EA8-BDE4-D302DD8B03FA}" presName="parentLin" presStyleCnt="0"/>
      <dgm:spPr/>
    </dgm:pt>
    <dgm:pt modelId="{4F9FEB03-E609-47AC-9B78-366FA9F755FA}" type="pres">
      <dgm:prSet presAssocID="{5DFE7372-24E2-4EA8-BDE4-D302DD8B03FA}" presName="parentLeftMargin" presStyleLbl="node1" presStyleIdx="0" presStyleCnt="3"/>
      <dgm:spPr/>
    </dgm:pt>
    <dgm:pt modelId="{D8C8FABF-E7C3-4842-ADF2-BE65F85B57E4}" type="pres">
      <dgm:prSet presAssocID="{5DFE7372-24E2-4EA8-BDE4-D302DD8B03F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9A8E09A-615C-404E-B973-CD972B927D6D}" type="pres">
      <dgm:prSet presAssocID="{5DFE7372-24E2-4EA8-BDE4-D302DD8B03FA}" presName="negativeSpace" presStyleCnt="0"/>
      <dgm:spPr/>
    </dgm:pt>
    <dgm:pt modelId="{D391F427-7C0C-4809-9D7A-621DB9368E2F}" type="pres">
      <dgm:prSet presAssocID="{5DFE7372-24E2-4EA8-BDE4-D302DD8B03FA}" presName="childText" presStyleLbl="conFgAcc1" presStyleIdx="1" presStyleCnt="3">
        <dgm:presLayoutVars>
          <dgm:bulletEnabled val="1"/>
        </dgm:presLayoutVars>
      </dgm:prSet>
      <dgm:spPr/>
    </dgm:pt>
    <dgm:pt modelId="{62CE9F80-6357-4043-879A-8DF4FEDCE8D0}" type="pres">
      <dgm:prSet presAssocID="{CF35C96F-7E9C-4736-936A-57205D721B0E}" presName="spaceBetweenRectangles" presStyleCnt="0"/>
      <dgm:spPr/>
    </dgm:pt>
    <dgm:pt modelId="{004DB6F1-1ACF-4EDB-9999-688F048DB3EE}" type="pres">
      <dgm:prSet presAssocID="{6DF61ABB-4F44-4834-B8BF-0C60D682228C}" presName="parentLin" presStyleCnt="0"/>
      <dgm:spPr/>
    </dgm:pt>
    <dgm:pt modelId="{C694A453-6B1A-412C-8D73-9A6CAE899D24}" type="pres">
      <dgm:prSet presAssocID="{6DF61ABB-4F44-4834-B8BF-0C60D682228C}" presName="parentLeftMargin" presStyleLbl="node1" presStyleIdx="1" presStyleCnt="3"/>
      <dgm:spPr/>
    </dgm:pt>
    <dgm:pt modelId="{63BF609D-E9D5-442C-ACF2-B19D6C8D55AE}" type="pres">
      <dgm:prSet presAssocID="{6DF61ABB-4F44-4834-B8BF-0C60D682228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DC5D60F-8ACC-4E46-94ED-E6949B56525B}" type="pres">
      <dgm:prSet presAssocID="{6DF61ABB-4F44-4834-B8BF-0C60D682228C}" presName="negativeSpace" presStyleCnt="0"/>
      <dgm:spPr/>
    </dgm:pt>
    <dgm:pt modelId="{010A6771-610C-47F9-801D-03D7CB99C67D}" type="pres">
      <dgm:prSet presAssocID="{6DF61ABB-4F44-4834-B8BF-0C60D682228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BC7C600-4E36-445E-B617-ACFFB02C7BB6}" type="presOf" srcId="{5DFE7372-24E2-4EA8-BDE4-D302DD8B03FA}" destId="{D8C8FABF-E7C3-4842-ADF2-BE65F85B57E4}" srcOrd="1" destOrd="0" presId="urn:microsoft.com/office/officeart/2005/8/layout/list1"/>
    <dgm:cxn modelId="{0239EB00-926C-4516-96BF-60BCB4ACEDC7}" type="presOf" srcId="{5DFE7372-24E2-4EA8-BDE4-D302DD8B03FA}" destId="{4F9FEB03-E609-47AC-9B78-366FA9F755FA}" srcOrd="0" destOrd="0" presId="urn:microsoft.com/office/officeart/2005/8/layout/list1"/>
    <dgm:cxn modelId="{C15F5007-4D5E-4A17-BCF3-C5CA1C736FB1}" type="presOf" srcId="{6DF61ABB-4F44-4834-B8BF-0C60D682228C}" destId="{63BF609D-E9D5-442C-ACF2-B19D6C8D55AE}" srcOrd="1" destOrd="0" presId="urn:microsoft.com/office/officeart/2005/8/layout/list1"/>
    <dgm:cxn modelId="{2D9D2D14-EC3B-4C41-A35A-23549CE5C371}" type="presOf" srcId="{981F6F15-18E7-4B2D-A3D6-CD8907A11E7A}" destId="{D391F427-7C0C-4809-9D7A-621DB9368E2F}" srcOrd="0" destOrd="0" presId="urn:microsoft.com/office/officeart/2005/8/layout/list1"/>
    <dgm:cxn modelId="{E846DB1E-04B6-47FD-BC2C-05A42BC46AEC}" srcId="{858A7BEE-493A-4868-BB61-1AACA4C101E8}" destId="{7A3EA1AB-66CC-45A6-808D-E55411324D29}" srcOrd="0" destOrd="0" parTransId="{202815B8-3B34-420E-97FB-70424D021337}" sibTransId="{A79F9900-24F3-473B-9185-FC7C88E314BD}"/>
    <dgm:cxn modelId="{5122335B-CF64-49DA-B04B-ABF98AE7BCA4}" type="presOf" srcId="{74F9CF71-A6BA-499F-9C2D-F798D3B107EA}" destId="{010A6771-610C-47F9-801D-03D7CB99C67D}" srcOrd="0" destOrd="0" presId="urn:microsoft.com/office/officeart/2005/8/layout/list1"/>
    <dgm:cxn modelId="{8DD63763-8366-42D4-A755-8D27CF1AC151}" type="presOf" srcId="{7A3EA1AB-66CC-45A6-808D-E55411324D29}" destId="{410F8E76-1959-4B68-BB10-A6621060B568}" srcOrd="1" destOrd="0" presId="urn:microsoft.com/office/officeart/2005/8/layout/list1"/>
    <dgm:cxn modelId="{14D27843-F24F-4642-96B9-C78136A85EDA}" srcId="{6DF61ABB-4F44-4834-B8BF-0C60D682228C}" destId="{74F9CF71-A6BA-499F-9C2D-F798D3B107EA}" srcOrd="0" destOrd="0" parTransId="{B39B7082-B3A4-454A-BB12-FE48C29C3402}" sibTransId="{FA4BE174-114C-431C-BFBC-DFDC4C83B9D5}"/>
    <dgm:cxn modelId="{94E3734A-89E4-4AEE-802F-5388BA7DE788}" srcId="{7A3EA1AB-66CC-45A6-808D-E55411324D29}" destId="{48EA55D9-5803-43F3-9213-9ADCE085A9A3}" srcOrd="0" destOrd="0" parTransId="{94448D0F-525D-484B-B756-C470CB268A19}" sibTransId="{B72869B4-D865-491D-8557-55590F0CFD2D}"/>
    <dgm:cxn modelId="{0055E07A-C350-4BAD-9485-87BD0A5DCCCA}" srcId="{858A7BEE-493A-4868-BB61-1AACA4C101E8}" destId="{6DF61ABB-4F44-4834-B8BF-0C60D682228C}" srcOrd="2" destOrd="0" parTransId="{5ACD2D8C-2503-48FA-A51E-9CCD0F32677A}" sibTransId="{6962751B-784B-4886-B659-284E1695A9FC}"/>
    <dgm:cxn modelId="{8576C97B-781B-4CB3-BB1B-9F196B2E169F}" type="presOf" srcId="{858A7BEE-493A-4868-BB61-1AACA4C101E8}" destId="{4DD39420-9E2D-48E3-9311-74BB78BEDDE1}" srcOrd="0" destOrd="0" presId="urn:microsoft.com/office/officeart/2005/8/layout/list1"/>
    <dgm:cxn modelId="{FD91E4C6-058B-40C8-83F9-00BF2E83C136}" type="presOf" srcId="{7A3EA1AB-66CC-45A6-808D-E55411324D29}" destId="{0858DA8B-1FBF-4739-8889-3D605DFD65CA}" srcOrd="0" destOrd="0" presId="urn:microsoft.com/office/officeart/2005/8/layout/list1"/>
    <dgm:cxn modelId="{5845B6D2-BC88-4663-880F-8F9BE0D63544}" srcId="{858A7BEE-493A-4868-BB61-1AACA4C101E8}" destId="{5DFE7372-24E2-4EA8-BDE4-D302DD8B03FA}" srcOrd="1" destOrd="0" parTransId="{18E1ED32-F0BC-48D8-BCBC-A733BD1D7B84}" sibTransId="{CF35C96F-7E9C-4736-936A-57205D721B0E}"/>
    <dgm:cxn modelId="{18ADADD4-43FE-4A74-9AF9-AEFA7C6BD4F0}" srcId="{5DFE7372-24E2-4EA8-BDE4-D302DD8B03FA}" destId="{981F6F15-18E7-4B2D-A3D6-CD8907A11E7A}" srcOrd="0" destOrd="0" parTransId="{F3CA9CAF-8219-409A-8B78-EF4D510B566D}" sibTransId="{8150AB0F-C93D-4751-94D3-DA98678DD226}"/>
    <dgm:cxn modelId="{8B3BCCEA-972A-4345-85A3-C62EFBCC49E9}" type="presOf" srcId="{6DF61ABB-4F44-4834-B8BF-0C60D682228C}" destId="{C694A453-6B1A-412C-8D73-9A6CAE899D24}" srcOrd="0" destOrd="0" presId="urn:microsoft.com/office/officeart/2005/8/layout/list1"/>
    <dgm:cxn modelId="{CC80F3FD-B9B3-4F3A-A3FE-949BA898D14B}" type="presOf" srcId="{48EA55D9-5803-43F3-9213-9ADCE085A9A3}" destId="{210ED4F0-8FFC-486F-8F50-0A3A84BD7B30}" srcOrd="0" destOrd="0" presId="urn:microsoft.com/office/officeart/2005/8/layout/list1"/>
    <dgm:cxn modelId="{9D16AFA9-189B-473C-8A93-B18D9CF6DA97}" type="presParOf" srcId="{4DD39420-9E2D-48E3-9311-74BB78BEDDE1}" destId="{EA11CF5A-7B46-4260-A572-AA4612F7CAC4}" srcOrd="0" destOrd="0" presId="urn:microsoft.com/office/officeart/2005/8/layout/list1"/>
    <dgm:cxn modelId="{5C82DA73-6CCA-4048-B8A8-10635459B8D1}" type="presParOf" srcId="{EA11CF5A-7B46-4260-A572-AA4612F7CAC4}" destId="{0858DA8B-1FBF-4739-8889-3D605DFD65CA}" srcOrd="0" destOrd="0" presId="urn:microsoft.com/office/officeart/2005/8/layout/list1"/>
    <dgm:cxn modelId="{5CD6E633-A2C3-4EE8-8842-4492DB9C6404}" type="presParOf" srcId="{EA11CF5A-7B46-4260-A572-AA4612F7CAC4}" destId="{410F8E76-1959-4B68-BB10-A6621060B568}" srcOrd="1" destOrd="0" presId="urn:microsoft.com/office/officeart/2005/8/layout/list1"/>
    <dgm:cxn modelId="{C103D78A-3062-4DDB-9743-3DB3588384B5}" type="presParOf" srcId="{4DD39420-9E2D-48E3-9311-74BB78BEDDE1}" destId="{024648B4-45E2-4930-984B-84C83B24D9C3}" srcOrd="1" destOrd="0" presId="urn:microsoft.com/office/officeart/2005/8/layout/list1"/>
    <dgm:cxn modelId="{74084787-0835-47B9-A0BB-1D398B215C12}" type="presParOf" srcId="{4DD39420-9E2D-48E3-9311-74BB78BEDDE1}" destId="{210ED4F0-8FFC-486F-8F50-0A3A84BD7B30}" srcOrd="2" destOrd="0" presId="urn:microsoft.com/office/officeart/2005/8/layout/list1"/>
    <dgm:cxn modelId="{71FC32FE-1D18-4421-9D77-7F7E1733A3F6}" type="presParOf" srcId="{4DD39420-9E2D-48E3-9311-74BB78BEDDE1}" destId="{8BF2615E-29FD-4DCC-97D2-0567EF36740D}" srcOrd="3" destOrd="0" presId="urn:microsoft.com/office/officeart/2005/8/layout/list1"/>
    <dgm:cxn modelId="{B520A298-A292-4709-BDE8-8A2986421285}" type="presParOf" srcId="{4DD39420-9E2D-48E3-9311-74BB78BEDDE1}" destId="{1A9C464F-EF5C-49B3-B617-ABD823109C2C}" srcOrd="4" destOrd="0" presId="urn:microsoft.com/office/officeart/2005/8/layout/list1"/>
    <dgm:cxn modelId="{85679316-5EBE-472C-ADF5-2A80F350323A}" type="presParOf" srcId="{1A9C464F-EF5C-49B3-B617-ABD823109C2C}" destId="{4F9FEB03-E609-47AC-9B78-366FA9F755FA}" srcOrd="0" destOrd="0" presId="urn:microsoft.com/office/officeart/2005/8/layout/list1"/>
    <dgm:cxn modelId="{AA752FA0-F34B-4DD0-9FC1-6A3EAA451C3D}" type="presParOf" srcId="{1A9C464F-EF5C-49B3-B617-ABD823109C2C}" destId="{D8C8FABF-E7C3-4842-ADF2-BE65F85B57E4}" srcOrd="1" destOrd="0" presId="urn:microsoft.com/office/officeart/2005/8/layout/list1"/>
    <dgm:cxn modelId="{C4CE7FCC-0C50-4B26-A9A0-F6798EEDDB33}" type="presParOf" srcId="{4DD39420-9E2D-48E3-9311-74BB78BEDDE1}" destId="{D9A8E09A-615C-404E-B973-CD972B927D6D}" srcOrd="5" destOrd="0" presId="urn:microsoft.com/office/officeart/2005/8/layout/list1"/>
    <dgm:cxn modelId="{087E07BA-47C9-4BA5-B383-D5F59D9082FF}" type="presParOf" srcId="{4DD39420-9E2D-48E3-9311-74BB78BEDDE1}" destId="{D391F427-7C0C-4809-9D7A-621DB9368E2F}" srcOrd="6" destOrd="0" presId="urn:microsoft.com/office/officeart/2005/8/layout/list1"/>
    <dgm:cxn modelId="{596D2D7F-9A1B-450E-AAFB-3872701ADF4B}" type="presParOf" srcId="{4DD39420-9E2D-48E3-9311-74BB78BEDDE1}" destId="{62CE9F80-6357-4043-879A-8DF4FEDCE8D0}" srcOrd="7" destOrd="0" presId="urn:microsoft.com/office/officeart/2005/8/layout/list1"/>
    <dgm:cxn modelId="{2A9BB7A1-DE1C-4E52-8C16-4888A0FC5FBF}" type="presParOf" srcId="{4DD39420-9E2D-48E3-9311-74BB78BEDDE1}" destId="{004DB6F1-1ACF-4EDB-9999-688F048DB3EE}" srcOrd="8" destOrd="0" presId="urn:microsoft.com/office/officeart/2005/8/layout/list1"/>
    <dgm:cxn modelId="{6E372CB5-4094-4EBD-9A89-6C54DAB86D2A}" type="presParOf" srcId="{004DB6F1-1ACF-4EDB-9999-688F048DB3EE}" destId="{C694A453-6B1A-412C-8D73-9A6CAE899D24}" srcOrd="0" destOrd="0" presId="urn:microsoft.com/office/officeart/2005/8/layout/list1"/>
    <dgm:cxn modelId="{0B3E2CCA-B89B-41D7-AF2F-0DCBFDCE8AE5}" type="presParOf" srcId="{004DB6F1-1ACF-4EDB-9999-688F048DB3EE}" destId="{63BF609D-E9D5-442C-ACF2-B19D6C8D55AE}" srcOrd="1" destOrd="0" presId="urn:microsoft.com/office/officeart/2005/8/layout/list1"/>
    <dgm:cxn modelId="{2C6AA1F9-52C6-4FBD-9720-FBCC327BCE46}" type="presParOf" srcId="{4DD39420-9E2D-48E3-9311-74BB78BEDDE1}" destId="{7DC5D60F-8ACC-4E46-94ED-E6949B56525B}" srcOrd="9" destOrd="0" presId="urn:microsoft.com/office/officeart/2005/8/layout/list1"/>
    <dgm:cxn modelId="{C0142416-8AC4-4C01-A06B-04C915865E1E}" type="presParOf" srcId="{4DD39420-9E2D-48E3-9311-74BB78BEDDE1}" destId="{010A6771-610C-47F9-801D-03D7CB99C67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8A7BEE-493A-4868-BB61-1AACA4C101E8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7A3EA1AB-66CC-45A6-808D-E55411324D29}">
      <dgm:prSet phldrT="[文本]"/>
      <dgm:spPr/>
      <dgm:t>
        <a:bodyPr/>
        <a:lstStyle/>
        <a:p>
          <a:r>
            <a:rPr lang="zh-CN" altLang="en-US" dirty="0"/>
            <a:t>数据来源</a:t>
          </a:r>
        </a:p>
      </dgm:t>
    </dgm:pt>
    <dgm:pt modelId="{202815B8-3B34-420E-97FB-70424D021337}" type="parTrans" cxnId="{E846DB1E-04B6-47FD-BC2C-05A42BC46AEC}">
      <dgm:prSet/>
      <dgm:spPr/>
      <dgm:t>
        <a:bodyPr/>
        <a:lstStyle/>
        <a:p>
          <a:endParaRPr lang="zh-CN" altLang="en-US"/>
        </a:p>
      </dgm:t>
    </dgm:pt>
    <dgm:pt modelId="{A79F9900-24F3-473B-9185-FC7C88E314BD}" type="sibTrans" cxnId="{E846DB1E-04B6-47FD-BC2C-05A42BC46AEC}">
      <dgm:prSet/>
      <dgm:spPr/>
      <dgm:t>
        <a:bodyPr/>
        <a:lstStyle/>
        <a:p>
          <a:endParaRPr lang="zh-CN" altLang="en-US"/>
        </a:p>
      </dgm:t>
    </dgm:pt>
    <dgm:pt modelId="{5DFE7372-24E2-4EA8-BDE4-D302DD8B03FA}">
      <dgm:prSet phldrT="[文本]"/>
      <dgm:spPr/>
      <dgm:t>
        <a:bodyPr/>
        <a:lstStyle/>
        <a:p>
          <a:r>
            <a:rPr lang="zh-CN" altLang="en-US" dirty="0"/>
            <a:t>数据范围</a:t>
          </a:r>
        </a:p>
      </dgm:t>
    </dgm:pt>
    <dgm:pt modelId="{18E1ED32-F0BC-48D8-BCBC-A733BD1D7B84}" type="parTrans" cxnId="{5845B6D2-BC88-4663-880F-8F9BE0D63544}">
      <dgm:prSet/>
      <dgm:spPr/>
      <dgm:t>
        <a:bodyPr/>
        <a:lstStyle/>
        <a:p>
          <a:endParaRPr lang="zh-CN" altLang="en-US"/>
        </a:p>
      </dgm:t>
    </dgm:pt>
    <dgm:pt modelId="{CF35C96F-7E9C-4736-936A-57205D721B0E}" type="sibTrans" cxnId="{5845B6D2-BC88-4663-880F-8F9BE0D63544}">
      <dgm:prSet/>
      <dgm:spPr/>
      <dgm:t>
        <a:bodyPr/>
        <a:lstStyle/>
        <a:p>
          <a:endParaRPr lang="zh-CN" altLang="en-US"/>
        </a:p>
      </dgm:t>
    </dgm:pt>
    <dgm:pt modelId="{6DF61ABB-4F44-4834-B8BF-0C60D682228C}">
      <dgm:prSet phldrT="[文本]"/>
      <dgm:spPr/>
      <dgm:t>
        <a:bodyPr/>
        <a:lstStyle/>
        <a:p>
          <a:r>
            <a:rPr lang="zh-CN" altLang="en-US" dirty="0"/>
            <a:t>数据结构</a:t>
          </a:r>
        </a:p>
      </dgm:t>
    </dgm:pt>
    <dgm:pt modelId="{5ACD2D8C-2503-48FA-A51E-9CCD0F32677A}" type="parTrans" cxnId="{0055E07A-C350-4BAD-9485-87BD0A5DCCCA}">
      <dgm:prSet/>
      <dgm:spPr/>
      <dgm:t>
        <a:bodyPr/>
        <a:lstStyle/>
        <a:p>
          <a:endParaRPr lang="zh-CN" altLang="en-US"/>
        </a:p>
      </dgm:t>
    </dgm:pt>
    <dgm:pt modelId="{6962751B-784B-4886-B659-284E1695A9FC}" type="sibTrans" cxnId="{0055E07A-C350-4BAD-9485-87BD0A5DCCCA}">
      <dgm:prSet/>
      <dgm:spPr/>
      <dgm:t>
        <a:bodyPr/>
        <a:lstStyle/>
        <a:p>
          <a:endParaRPr lang="zh-CN" altLang="en-US"/>
        </a:p>
      </dgm:t>
    </dgm:pt>
    <dgm:pt modelId="{48EA55D9-5803-43F3-9213-9ADCE085A9A3}">
      <dgm:prSet/>
      <dgm:spPr/>
      <dgm:t>
        <a:bodyPr/>
        <a:lstStyle/>
        <a:p>
          <a:r>
            <a:rPr lang="zh-CN" altLang="en-US" dirty="0"/>
            <a:t>使用企查查、天眼查等企业工商信息查询网站进行爬虫</a:t>
          </a:r>
        </a:p>
      </dgm:t>
    </dgm:pt>
    <dgm:pt modelId="{94448D0F-525D-484B-B756-C470CB268A19}" type="parTrans" cxnId="{94E3734A-89E4-4AEE-802F-5388BA7DE788}">
      <dgm:prSet/>
      <dgm:spPr/>
      <dgm:t>
        <a:bodyPr/>
        <a:lstStyle/>
        <a:p>
          <a:endParaRPr lang="zh-CN" altLang="en-US"/>
        </a:p>
      </dgm:t>
    </dgm:pt>
    <dgm:pt modelId="{B72869B4-D865-491D-8557-55590F0CFD2D}" type="sibTrans" cxnId="{94E3734A-89E4-4AEE-802F-5388BA7DE788}">
      <dgm:prSet/>
      <dgm:spPr/>
      <dgm:t>
        <a:bodyPr/>
        <a:lstStyle/>
        <a:p>
          <a:endParaRPr lang="zh-CN" altLang="en-US"/>
        </a:p>
      </dgm:t>
    </dgm:pt>
    <dgm:pt modelId="{981F6F15-18E7-4B2D-A3D6-CD8907A11E7A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获取洛阳所有超市、便利店、商铺、日化用品店等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POI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的工商信息</a:t>
          </a:r>
          <a:endParaRPr lang="zh-CN" altLang="en-US" dirty="0"/>
        </a:p>
      </dgm:t>
    </dgm:pt>
    <dgm:pt modelId="{F3CA9CAF-8219-409A-8B78-EF4D510B566D}" type="parTrans" cxnId="{18ADADD4-43FE-4A74-9AF9-AEFA7C6BD4F0}">
      <dgm:prSet/>
      <dgm:spPr/>
      <dgm:t>
        <a:bodyPr/>
        <a:lstStyle/>
        <a:p>
          <a:endParaRPr lang="zh-CN" altLang="en-US"/>
        </a:p>
      </dgm:t>
    </dgm:pt>
    <dgm:pt modelId="{8150AB0F-C93D-4751-94D3-DA98678DD226}" type="sibTrans" cxnId="{18ADADD4-43FE-4A74-9AF9-AEFA7C6BD4F0}">
      <dgm:prSet/>
      <dgm:spPr/>
      <dgm:t>
        <a:bodyPr/>
        <a:lstStyle/>
        <a:p>
          <a:endParaRPr lang="zh-CN" altLang="en-US"/>
        </a:p>
      </dgm:t>
    </dgm:pt>
    <dgm:pt modelId="{74F9CF71-A6BA-499F-9C2D-F798D3B107EA}">
      <dgm:prSet custT="1"/>
      <dgm:spPr/>
      <dgm:t>
        <a:bodyPr/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>
              <a:solidFill>
                <a:srgbClr val="858585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包括店名、注册资金、成立时间、存续情况、行业分类、销售范围、法人电话、地址等</a:t>
          </a:r>
        </a:p>
      </dgm:t>
    </dgm:pt>
    <dgm:pt modelId="{B39B7082-B3A4-454A-BB12-FE48C29C3402}" type="parTrans" cxnId="{14D27843-F24F-4642-96B9-C78136A85EDA}">
      <dgm:prSet/>
      <dgm:spPr/>
      <dgm:t>
        <a:bodyPr/>
        <a:lstStyle/>
        <a:p>
          <a:endParaRPr lang="zh-CN" altLang="en-US"/>
        </a:p>
      </dgm:t>
    </dgm:pt>
    <dgm:pt modelId="{FA4BE174-114C-431C-BFBC-DFDC4C83B9D5}" type="sibTrans" cxnId="{14D27843-F24F-4642-96B9-C78136A85EDA}">
      <dgm:prSet/>
      <dgm:spPr/>
      <dgm:t>
        <a:bodyPr/>
        <a:lstStyle/>
        <a:p>
          <a:endParaRPr lang="zh-CN" altLang="en-US"/>
        </a:p>
      </dgm:t>
    </dgm:pt>
    <dgm:pt modelId="{4DD39420-9E2D-48E3-9311-74BB78BEDDE1}" type="pres">
      <dgm:prSet presAssocID="{858A7BEE-493A-4868-BB61-1AACA4C101E8}" presName="linear" presStyleCnt="0">
        <dgm:presLayoutVars>
          <dgm:dir/>
          <dgm:animLvl val="lvl"/>
          <dgm:resizeHandles val="exact"/>
        </dgm:presLayoutVars>
      </dgm:prSet>
      <dgm:spPr/>
    </dgm:pt>
    <dgm:pt modelId="{EA11CF5A-7B46-4260-A572-AA4612F7CAC4}" type="pres">
      <dgm:prSet presAssocID="{7A3EA1AB-66CC-45A6-808D-E55411324D29}" presName="parentLin" presStyleCnt="0"/>
      <dgm:spPr/>
    </dgm:pt>
    <dgm:pt modelId="{0858DA8B-1FBF-4739-8889-3D605DFD65CA}" type="pres">
      <dgm:prSet presAssocID="{7A3EA1AB-66CC-45A6-808D-E55411324D29}" presName="parentLeftMargin" presStyleLbl="node1" presStyleIdx="0" presStyleCnt="3"/>
      <dgm:spPr/>
    </dgm:pt>
    <dgm:pt modelId="{410F8E76-1959-4B68-BB10-A6621060B568}" type="pres">
      <dgm:prSet presAssocID="{7A3EA1AB-66CC-45A6-808D-E55411324D2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4648B4-45E2-4930-984B-84C83B24D9C3}" type="pres">
      <dgm:prSet presAssocID="{7A3EA1AB-66CC-45A6-808D-E55411324D29}" presName="negativeSpace" presStyleCnt="0"/>
      <dgm:spPr/>
    </dgm:pt>
    <dgm:pt modelId="{210ED4F0-8FFC-486F-8F50-0A3A84BD7B30}" type="pres">
      <dgm:prSet presAssocID="{7A3EA1AB-66CC-45A6-808D-E55411324D29}" presName="childText" presStyleLbl="conFgAcc1" presStyleIdx="0" presStyleCnt="3">
        <dgm:presLayoutVars>
          <dgm:bulletEnabled val="1"/>
        </dgm:presLayoutVars>
      </dgm:prSet>
      <dgm:spPr/>
    </dgm:pt>
    <dgm:pt modelId="{8BF2615E-29FD-4DCC-97D2-0567EF36740D}" type="pres">
      <dgm:prSet presAssocID="{A79F9900-24F3-473B-9185-FC7C88E314BD}" presName="spaceBetweenRectangles" presStyleCnt="0"/>
      <dgm:spPr/>
    </dgm:pt>
    <dgm:pt modelId="{1A9C464F-EF5C-49B3-B617-ABD823109C2C}" type="pres">
      <dgm:prSet presAssocID="{5DFE7372-24E2-4EA8-BDE4-D302DD8B03FA}" presName="parentLin" presStyleCnt="0"/>
      <dgm:spPr/>
    </dgm:pt>
    <dgm:pt modelId="{4F9FEB03-E609-47AC-9B78-366FA9F755FA}" type="pres">
      <dgm:prSet presAssocID="{5DFE7372-24E2-4EA8-BDE4-D302DD8B03FA}" presName="parentLeftMargin" presStyleLbl="node1" presStyleIdx="0" presStyleCnt="3"/>
      <dgm:spPr/>
    </dgm:pt>
    <dgm:pt modelId="{D8C8FABF-E7C3-4842-ADF2-BE65F85B57E4}" type="pres">
      <dgm:prSet presAssocID="{5DFE7372-24E2-4EA8-BDE4-D302DD8B03F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9A8E09A-615C-404E-B973-CD972B927D6D}" type="pres">
      <dgm:prSet presAssocID="{5DFE7372-24E2-4EA8-BDE4-D302DD8B03FA}" presName="negativeSpace" presStyleCnt="0"/>
      <dgm:spPr/>
    </dgm:pt>
    <dgm:pt modelId="{D391F427-7C0C-4809-9D7A-621DB9368E2F}" type="pres">
      <dgm:prSet presAssocID="{5DFE7372-24E2-4EA8-BDE4-D302DD8B03FA}" presName="childText" presStyleLbl="conFgAcc1" presStyleIdx="1" presStyleCnt="3">
        <dgm:presLayoutVars>
          <dgm:bulletEnabled val="1"/>
        </dgm:presLayoutVars>
      </dgm:prSet>
      <dgm:spPr/>
    </dgm:pt>
    <dgm:pt modelId="{62CE9F80-6357-4043-879A-8DF4FEDCE8D0}" type="pres">
      <dgm:prSet presAssocID="{CF35C96F-7E9C-4736-936A-57205D721B0E}" presName="spaceBetweenRectangles" presStyleCnt="0"/>
      <dgm:spPr/>
    </dgm:pt>
    <dgm:pt modelId="{004DB6F1-1ACF-4EDB-9999-688F048DB3EE}" type="pres">
      <dgm:prSet presAssocID="{6DF61ABB-4F44-4834-B8BF-0C60D682228C}" presName="parentLin" presStyleCnt="0"/>
      <dgm:spPr/>
    </dgm:pt>
    <dgm:pt modelId="{C694A453-6B1A-412C-8D73-9A6CAE899D24}" type="pres">
      <dgm:prSet presAssocID="{6DF61ABB-4F44-4834-B8BF-0C60D682228C}" presName="parentLeftMargin" presStyleLbl="node1" presStyleIdx="1" presStyleCnt="3"/>
      <dgm:spPr/>
    </dgm:pt>
    <dgm:pt modelId="{63BF609D-E9D5-442C-ACF2-B19D6C8D55AE}" type="pres">
      <dgm:prSet presAssocID="{6DF61ABB-4F44-4834-B8BF-0C60D682228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DC5D60F-8ACC-4E46-94ED-E6949B56525B}" type="pres">
      <dgm:prSet presAssocID="{6DF61ABB-4F44-4834-B8BF-0C60D682228C}" presName="negativeSpace" presStyleCnt="0"/>
      <dgm:spPr/>
    </dgm:pt>
    <dgm:pt modelId="{010A6771-610C-47F9-801D-03D7CB99C67D}" type="pres">
      <dgm:prSet presAssocID="{6DF61ABB-4F44-4834-B8BF-0C60D682228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BC7C600-4E36-445E-B617-ACFFB02C7BB6}" type="presOf" srcId="{5DFE7372-24E2-4EA8-BDE4-D302DD8B03FA}" destId="{D8C8FABF-E7C3-4842-ADF2-BE65F85B57E4}" srcOrd="1" destOrd="0" presId="urn:microsoft.com/office/officeart/2005/8/layout/list1"/>
    <dgm:cxn modelId="{0239EB00-926C-4516-96BF-60BCB4ACEDC7}" type="presOf" srcId="{5DFE7372-24E2-4EA8-BDE4-D302DD8B03FA}" destId="{4F9FEB03-E609-47AC-9B78-366FA9F755FA}" srcOrd="0" destOrd="0" presId="urn:microsoft.com/office/officeart/2005/8/layout/list1"/>
    <dgm:cxn modelId="{C15F5007-4D5E-4A17-BCF3-C5CA1C736FB1}" type="presOf" srcId="{6DF61ABB-4F44-4834-B8BF-0C60D682228C}" destId="{63BF609D-E9D5-442C-ACF2-B19D6C8D55AE}" srcOrd="1" destOrd="0" presId="urn:microsoft.com/office/officeart/2005/8/layout/list1"/>
    <dgm:cxn modelId="{2D9D2D14-EC3B-4C41-A35A-23549CE5C371}" type="presOf" srcId="{981F6F15-18E7-4B2D-A3D6-CD8907A11E7A}" destId="{D391F427-7C0C-4809-9D7A-621DB9368E2F}" srcOrd="0" destOrd="0" presId="urn:microsoft.com/office/officeart/2005/8/layout/list1"/>
    <dgm:cxn modelId="{E846DB1E-04B6-47FD-BC2C-05A42BC46AEC}" srcId="{858A7BEE-493A-4868-BB61-1AACA4C101E8}" destId="{7A3EA1AB-66CC-45A6-808D-E55411324D29}" srcOrd="0" destOrd="0" parTransId="{202815B8-3B34-420E-97FB-70424D021337}" sibTransId="{A79F9900-24F3-473B-9185-FC7C88E314BD}"/>
    <dgm:cxn modelId="{5122335B-CF64-49DA-B04B-ABF98AE7BCA4}" type="presOf" srcId="{74F9CF71-A6BA-499F-9C2D-F798D3B107EA}" destId="{010A6771-610C-47F9-801D-03D7CB99C67D}" srcOrd="0" destOrd="0" presId="urn:microsoft.com/office/officeart/2005/8/layout/list1"/>
    <dgm:cxn modelId="{8DD63763-8366-42D4-A755-8D27CF1AC151}" type="presOf" srcId="{7A3EA1AB-66CC-45A6-808D-E55411324D29}" destId="{410F8E76-1959-4B68-BB10-A6621060B568}" srcOrd="1" destOrd="0" presId="urn:microsoft.com/office/officeart/2005/8/layout/list1"/>
    <dgm:cxn modelId="{14D27843-F24F-4642-96B9-C78136A85EDA}" srcId="{6DF61ABB-4F44-4834-B8BF-0C60D682228C}" destId="{74F9CF71-A6BA-499F-9C2D-F798D3B107EA}" srcOrd="0" destOrd="0" parTransId="{B39B7082-B3A4-454A-BB12-FE48C29C3402}" sibTransId="{FA4BE174-114C-431C-BFBC-DFDC4C83B9D5}"/>
    <dgm:cxn modelId="{94E3734A-89E4-4AEE-802F-5388BA7DE788}" srcId="{7A3EA1AB-66CC-45A6-808D-E55411324D29}" destId="{48EA55D9-5803-43F3-9213-9ADCE085A9A3}" srcOrd="0" destOrd="0" parTransId="{94448D0F-525D-484B-B756-C470CB268A19}" sibTransId="{B72869B4-D865-491D-8557-55590F0CFD2D}"/>
    <dgm:cxn modelId="{0055E07A-C350-4BAD-9485-87BD0A5DCCCA}" srcId="{858A7BEE-493A-4868-BB61-1AACA4C101E8}" destId="{6DF61ABB-4F44-4834-B8BF-0C60D682228C}" srcOrd="2" destOrd="0" parTransId="{5ACD2D8C-2503-48FA-A51E-9CCD0F32677A}" sibTransId="{6962751B-784B-4886-B659-284E1695A9FC}"/>
    <dgm:cxn modelId="{8576C97B-781B-4CB3-BB1B-9F196B2E169F}" type="presOf" srcId="{858A7BEE-493A-4868-BB61-1AACA4C101E8}" destId="{4DD39420-9E2D-48E3-9311-74BB78BEDDE1}" srcOrd="0" destOrd="0" presId="urn:microsoft.com/office/officeart/2005/8/layout/list1"/>
    <dgm:cxn modelId="{FD91E4C6-058B-40C8-83F9-00BF2E83C136}" type="presOf" srcId="{7A3EA1AB-66CC-45A6-808D-E55411324D29}" destId="{0858DA8B-1FBF-4739-8889-3D605DFD65CA}" srcOrd="0" destOrd="0" presId="urn:microsoft.com/office/officeart/2005/8/layout/list1"/>
    <dgm:cxn modelId="{5845B6D2-BC88-4663-880F-8F9BE0D63544}" srcId="{858A7BEE-493A-4868-BB61-1AACA4C101E8}" destId="{5DFE7372-24E2-4EA8-BDE4-D302DD8B03FA}" srcOrd="1" destOrd="0" parTransId="{18E1ED32-F0BC-48D8-BCBC-A733BD1D7B84}" sibTransId="{CF35C96F-7E9C-4736-936A-57205D721B0E}"/>
    <dgm:cxn modelId="{18ADADD4-43FE-4A74-9AF9-AEFA7C6BD4F0}" srcId="{5DFE7372-24E2-4EA8-BDE4-D302DD8B03FA}" destId="{981F6F15-18E7-4B2D-A3D6-CD8907A11E7A}" srcOrd="0" destOrd="0" parTransId="{F3CA9CAF-8219-409A-8B78-EF4D510B566D}" sibTransId="{8150AB0F-C93D-4751-94D3-DA98678DD226}"/>
    <dgm:cxn modelId="{8B3BCCEA-972A-4345-85A3-C62EFBCC49E9}" type="presOf" srcId="{6DF61ABB-4F44-4834-B8BF-0C60D682228C}" destId="{C694A453-6B1A-412C-8D73-9A6CAE899D24}" srcOrd="0" destOrd="0" presId="urn:microsoft.com/office/officeart/2005/8/layout/list1"/>
    <dgm:cxn modelId="{CC80F3FD-B9B3-4F3A-A3FE-949BA898D14B}" type="presOf" srcId="{48EA55D9-5803-43F3-9213-9ADCE085A9A3}" destId="{210ED4F0-8FFC-486F-8F50-0A3A84BD7B30}" srcOrd="0" destOrd="0" presId="urn:microsoft.com/office/officeart/2005/8/layout/list1"/>
    <dgm:cxn modelId="{9D16AFA9-189B-473C-8A93-B18D9CF6DA97}" type="presParOf" srcId="{4DD39420-9E2D-48E3-9311-74BB78BEDDE1}" destId="{EA11CF5A-7B46-4260-A572-AA4612F7CAC4}" srcOrd="0" destOrd="0" presId="urn:microsoft.com/office/officeart/2005/8/layout/list1"/>
    <dgm:cxn modelId="{5C82DA73-6CCA-4048-B8A8-10635459B8D1}" type="presParOf" srcId="{EA11CF5A-7B46-4260-A572-AA4612F7CAC4}" destId="{0858DA8B-1FBF-4739-8889-3D605DFD65CA}" srcOrd="0" destOrd="0" presId="urn:microsoft.com/office/officeart/2005/8/layout/list1"/>
    <dgm:cxn modelId="{5CD6E633-A2C3-4EE8-8842-4492DB9C6404}" type="presParOf" srcId="{EA11CF5A-7B46-4260-A572-AA4612F7CAC4}" destId="{410F8E76-1959-4B68-BB10-A6621060B568}" srcOrd="1" destOrd="0" presId="urn:microsoft.com/office/officeart/2005/8/layout/list1"/>
    <dgm:cxn modelId="{C103D78A-3062-4DDB-9743-3DB3588384B5}" type="presParOf" srcId="{4DD39420-9E2D-48E3-9311-74BB78BEDDE1}" destId="{024648B4-45E2-4930-984B-84C83B24D9C3}" srcOrd="1" destOrd="0" presId="urn:microsoft.com/office/officeart/2005/8/layout/list1"/>
    <dgm:cxn modelId="{74084787-0835-47B9-A0BB-1D398B215C12}" type="presParOf" srcId="{4DD39420-9E2D-48E3-9311-74BB78BEDDE1}" destId="{210ED4F0-8FFC-486F-8F50-0A3A84BD7B30}" srcOrd="2" destOrd="0" presId="urn:microsoft.com/office/officeart/2005/8/layout/list1"/>
    <dgm:cxn modelId="{71FC32FE-1D18-4421-9D77-7F7E1733A3F6}" type="presParOf" srcId="{4DD39420-9E2D-48E3-9311-74BB78BEDDE1}" destId="{8BF2615E-29FD-4DCC-97D2-0567EF36740D}" srcOrd="3" destOrd="0" presId="urn:microsoft.com/office/officeart/2005/8/layout/list1"/>
    <dgm:cxn modelId="{B520A298-A292-4709-BDE8-8A2986421285}" type="presParOf" srcId="{4DD39420-9E2D-48E3-9311-74BB78BEDDE1}" destId="{1A9C464F-EF5C-49B3-B617-ABD823109C2C}" srcOrd="4" destOrd="0" presId="urn:microsoft.com/office/officeart/2005/8/layout/list1"/>
    <dgm:cxn modelId="{85679316-5EBE-472C-ADF5-2A80F350323A}" type="presParOf" srcId="{1A9C464F-EF5C-49B3-B617-ABD823109C2C}" destId="{4F9FEB03-E609-47AC-9B78-366FA9F755FA}" srcOrd="0" destOrd="0" presId="urn:microsoft.com/office/officeart/2005/8/layout/list1"/>
    <dgm:cxn modelId="{AA752FA0-F34B-4DD0-9FC1-6A3EAA451C3D}" type="presParOf" srcId="{1A9C464F-EF5C-49B3-B617-ABD823109C2C}" destId="{D8C8FABF-E7C3-4842-ADF2-BE65F85B57E4}" srcOrd="1" destOrd="0" presId="urn:microsoft.com/office/officeart/2005/8/layout/list1"/>
    <dgm:cxn modelId="{C4CE7FCC-0C50-4B26-A9A0-F6798EEDDB33}" type="presParOf" srcId="{4DD39420-9E2D-48E3-9311-74BB78BEDDE1}" destId="{D9A8E09A-615C-404E-B973-CD972B927D6D}" srcOrd="5" destOrd="0" presId="urn:microsoft.com/office/officeart/2005/8/layout/list1"/>
    <dgm:cxn modelId="{087E07BA-47C9-4BA5-B383-D5F59D9082FF}" type="presParOf" srcId="{4DD39420-9E2D-48E3-9311-74BB78BEDDE1}" destId="{D391F427-7C0C-4809-9D7A-621DB9368E2F}" srcOrd="6" destOrd="0" presId="urn:microsoft.com/office/officeart/2005/8/layout/list1"/>
    <dgm:cxn modelId="{596D2D7F-9A1B-450E-AAFB-3872701ADF4B}" type="presParOf" srcId="{4DD39420-9E2D-48E3-9311-74BB78BEDDE1}" destId="{62CE9F80-6357-4043-879A-8DF4FEDCE8D0}" srcOrd="7" destOrd="0" presId="urn:microsoft.com/office/officeart/2005/8/layout/list1"/>
    <dgm:cxn modelId="{2A9BB7A1-DE1C-4E52-8C16-4888A0FC5FBF}" type="presParOf" srcId="{4DD39420-9E2D-48E3-9311-74BB78BEDDE1}" destId="{004DB6F1-1ACF-4EDB-9999-688F048DB3EE}" srcOrd="8" destOrd="0" presId="urn:microsoft.com/office/officeart/2005/8/layout/list1"/>
    <dgm:cxn modelId="{6E372CB5-4094-4EBD-9A89-6C54DAB86D2A}" type="presParOf" srcId="{004DB6F1-1ACF-4EDB-9999-688F048DB3EE}" destId="{C694A453-6B1A-412C-8D73-9A6CAE899D24}" srcOrd="0" destOrd="0" presId="urn:microsoft.com/office/officeart/2005/8/layout/list1"/>
    <dgm:cxn modelId="{0B3E2CCA-B89B-41D7-AF2F-0DCBFDCE8AE5}" type="presParOf" srcId="{004DB6F1-1ACF-4EDB-9999-688F048DB3EE}" destId="{63BF609D-E9D5-442C-ACF2-B19D6C8D55AE}" srcOrd="1" destOrd="0" presId="urn:microsoft.com/office/officeart/2005/8/layout/list1"/>
    <dgm:cxn modelId="{2C6AA1F9-52C6-4FBD-9720-FBCC327BCE46}" type="presParOf" srcId="{4DD39420-9E2D-48E3-9311-74BB78BEDDE1}" destId="{7DC5D60F-8ACC-4E46-94ED-E6949B56525B}" srcOrd="9" destOrd="0" presId="urn:microsoft.com/office/officeart/2005/8/layout/list1"/>
    <dgm:cxn modelId="{C0142416-8AC4-4C01-A06B-04C915865E1E}" type="presParOf" srcId="{4DD39420-9E2D-48E3-9311-74BB78BEDDE1}" destId="{010A6771-610C-47F9-801D-03D7CB99C67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8A7BEE-493A-4868-BB61-1AACA4C101E8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7A3EA1AB-66CC-45A6-808D-E55411324D29}">
      <dgm:prSet phldrT="[文本]"/>
      <dgm:spPr/>
      <dgm:t>
        <a:bodyPr/>
        <a:lstStyle/>
        <a:p>
          <a:r>
            <a:rPr lang="zh-CN" altLang="en-US" dirty="0"/>
            <a:t>数据来源</a:t>
          </a:r>
        </a:p>
      </dgm:t>
    </dgm:pt>
    <dgm:pt modelId="{202815B8-3B34-420E-97FB-70424D021337}" type="parTrans" cxnId="{E846DB1E-04B6-47FD-BC2C-05A42BC46AEC}">
      <dgm:prSet/>
      <dgm:spPr/>
      <dgm:t>
        <a:bodyPr/>
        <a:lstStyle/>
        <a:p>
          <a:endParaRPr lang="zh-CN" altLang="en-US"/>
        </a:p>
      </dgm:t>
    </dgm:pt>
    <dgm:pt modelId="{A79F9900-24F3-473B-9185-FC7C88E314BD}" type="sibTrans" cxnId="{E846DB1E-04B6-47FD-BC2C-05A42BC46AEC}">
      <dgm:prSet/>
      <dgm:spPr/>
      <dgm:t>
        <a:bodyPr/>
        <a:lstStyle/>
        <a:p>
          <a:endParaRPr lang="zh-CN" altLang="en-US"/>
        </a:p>
      </dgm:t>
    </dgm:pt>
    <dgm:pt modelId="{5DFE7372-24E2-4EA8-BDE4-D302DD8B03FA}">
      <dgm:prSet phldrT="[文本]"/>
      <dgm:spPr/>
      <dgm:t>
        <a:bodyPr/>
        <a:lstStyle/>
        <a:p>
          <a:r>
            <a:rPr lang="zh-CN" altLang="en-US" dirty="0"/>
            <a:t>数据范围</a:t>
          </a:r>
        </a:p>
      </dgm:t>
    </dgm:pt>
    <dgm:pt modelId="{18E1ED32-F0BC-48D8-BCBC-A733BD1D7B84}" type="parTrans" cxnId="{5845B6D2-BC88-4663-880F-8F9BE0D63544}">
      <dgm:prSet/>
      <dgm:spPr/>
      <dgm:t>
        <a:bodyPr/>
        <a:lstStyle/>
        <a:p>
          <a:endParaRPr lang="zh-CN" altLang="en-US"/>
        </a:p>
      </dgm:t>
    </dgm:pt>
    <dgm:pt modelId="{CF35C96F-7E9C-4736-936A-57205D721B0E}" type="sibTrans" cxnId="{5845B6D2-BC88-4663-880F-8F9BE0D63544}">
      <dgm:prSet/>
      <dgm:spPr/>
      <dgm:t>
        <a:bodyPr/>
        <a:lstStyle/>
        <a:p>
          <a:endParaRPr lang="zh-CN" altLang="en-US"/>
        </a:p>
      </dgm:t>
    </dgm:pt>
    <dgm:pt modelId="{6DF61ABB-4F44-4834-B8BF-0C60D682228C}">
      <dgm:prSet phldrT="[文本]"/>
      <dgm:spPr/>
      <dgm:t>
        <a:bodyPr/>
        <a:lstStyle/>
        <a:p>
          <a:r>
            <a:rPr lang="zh-CN" altLang="en-US" dirty="0"/>
            <a:t>数据结构</a:t>
          </a:r>
        </a:p>
      </dgm:t>
    </dgm:pt>
    <dgm:pt modelId="{5ACD2D8C-2503-48FA-A51E-9CCD0F32677A}" type="parTrans" cxnId="{0055E07A-C350-4BAD-9485-87BD0A5DCCCA}">
      <dgm:prSet/>
      <dgm:spPr/>
      <dgm:t>
        <a:bodyPr/>
        <a:lstStyle/>
        <a:p>
          <a:endParaRPr lang="zh-CN" altLang="en-US"/>
        </a:p>
      </dgm:t>
    </dgm:pt>
    <dgm:pt modelId="{6962751B-784B-4886-B659-284E1695A9FC}" type="sibTrans" cxnId="{0055E07A-C350-4BAD-9485-87BD0A5DCCCA}">
      <dgm:prSet/>
      <dgm:spPr/>
      <dgm:t>
        <a:bodyPr/>
        <a:lstStyle/>
        <a:p>
          <a:endParaRPr lang="zh-CN" altLang="en-US"/>
        </a:p>
      </dgm:t>
    </dgm:pt>
    <dgm:pt modelId="{48EA55D9-5803-43F3-9213-9ADCE085A9A3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国家统计局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洛阳统计局</a:t>
          </a:r>
          <a:endParaRPr lang="zh-CN" altLang="en-US" dirty="0"/>
        </a:p>
      </dgm:t>
    </dgm:pt>
    <dgm:pt modelId="{94448D0F-525D-484B-B756-C470CB268A19}" type="parTrans" cxnId="{94E3734A-89E4-4AEE-802F-5388BA7DE788}">
      <dgm:prSet/>
      <dgm:spPr/>
      <dgm:t>
        <a:bodyPr/>
        <a:lstStyle/>
        <a:p>
          <a:endParaRPr lang="zh-CN" altLang="en-US"/>
        </a:p>
      </dgm:t>
    </dgm:pt>
    <dgm:pt modelId="{B72869B4-D865-491D-8557-55590F0CFD2D}" type="sibTrans" cxnId="{94E3734A-89E4-4AEE-802F-5388BA7DE788}">
      <dgm:prSet/>
      <dgm:spPr/>
      <dgm:t>
        <a:bodyPr/>
        <a:lstStyle/>
        <a:p>
          <a:endParaRPr lang="zh-CN" altLang="en-US"/>
        </a:p>
      </dgm:t>
    </dgm:pt>
    <dgm:pt modelId="{981F6F15-18E7-4B2D-A3D6-CD8907A11E7A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获取洛阳所有行政区域的相关统计信息</a:t>
          </a:r>
          <a:endParaRPr lang="zh-CN" altLang="en-US" dirty="0"/>
        </a:p>
      </dgm:t>
    </dgm:pt>
    <dgm:pt modelId="{F3CA9CAF-8219-409A-8B78-EF4D510B566D}" type="parTrans" cxnId="{18ADADD4-43FE-4A74-9AF9-AEFA7C6BD4F0}">
      <dgm:prSet/>
      <dgm:spPr/>
      <dgm:t>
        <a:bodyPr/>
        <a:lstStyle/>
        <a:p>
          <a:endParaRPr lang="zh-CN" altLang="en-US"/>
        </a:p>
      </dgm:t>
    </dgm:pt>
    <dgm:pt modelId="{8150AB0F-C93D-4751-94D3-DA98678DD226}" type="sibTrans" cxnId="{18ADADD4-43FE-4A74-9AF9-AEFA7C6BD4F0}">
      <dgm:prSet/>
      <dgm:spPr/>
      <dgm:t>
        <a:bodyPr/>
        <a:lstStyle/>
        <a:p>
          <a:endParaRPr lang="zh-CN" altLang="en-US"/>
        </a:p>
      </dgm:t>
    </dgm:pt>
    <dgm:pt modelId="{74F9CF71-A6BA-499F-9C2D-F798D3B107EA}">
      <dgm:prSet custT="1"/>
      <dgm:spPr/>
      <dgm:t>
        <a:bodyPr/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solidFill>
                <a:srgbClr val="858585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包括生产总值</a:t>
          </a:r>
          <a:r>
            <a:rPr lang="en-US" altLang="en-US" sz="1200" kern="1200" dirty="0">
              <a:solidFill>
                <a:srgbClr val="858585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GDP</a:t>
          </a:r>
          <a:r>
            <a:rPr lang="zh-CN" altLang="en-US" sz="1200" kern="1200" dirty="0">
              <a:solidFill>
                <a:srgbClr val="858585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、农村居民可支配收入、</a:t>
          </a:r>
          <a:r>
            <a:rPr lang="zh-CN" altLang="zh-CN" sz="1200" kern="1200" dirty="0">
              <a:solidFill>
                <a:srgbClr val="858585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城镇居民可支配收入</a:t>
          </a:r>
          <a:r>
            <a:rPr lang="zh-CN" altLang="en-US" sz="1200" kern="1200" dirty="0">
              <a:solidFill>
                <a:srgbClr val="858585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、</a:t>
          </a:r>
          <a:r>
            <a:rPr lang="zh-CN" altLang="zh-CN" sz="1200" kern="1200" dirty="0">
              <a:solidFill>
                <a:srgbClr val="858585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常住人口</a:t>
          </a:r>
          <a:r>
            <a:rPr lang="en-US" altLang="zh-CN" sz="1200" kern="1200" dirty="0">
              <a:solidFill>
                <a:srgbClr val="858585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……</a:t>
          </a:r>
          <a:endParaRPr lang="zh-CN" altLang="en-US" sz="1200" kern="1200" dirty="0">
            <a:solidFill>
              <a:srgbClr val="858585">
                <a:hueOff val="0"/>
                <a:satOff val="0"/>
                <a:lumOff val="0"/>
                <a:alphaOff val="0"/>
              </a:srgb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B39B7082-B3A4-454A-BB12-FE48C29C3402}" type="parTrans" cxnId="{14D27843-F24F-4642-96B9-C78136A85EDA}">
      <dgm:prSet/>
      <dgm:spPr/>
      <dgm:t>
        <a:bodyPr/>
        <a:lstStyle/>
        <a:p>
          <a:endParaRPr lang="zh-CN" altLang="en-US"/>
        </a:p>
      </dgm:t>
    </dgm:pt>
    <dgm:pt modelId="{FA4BE174-114C-431C-BFBC-DFDC4C83B9D5}" type="sibTrans" cxnId="{14D27843-F24F-4642-96B9-C78136A85EDA}">
      <dgm:prSet/>
      <dgm:spPr/>
      <dgm:t>
        <a:bodyPr/>
        <a:lstStyle/>
        <a:p>
          <a:endParaRPr lang="zh-CN" altLang="en-US"/>
        </a:p>
      </dgm:t>
    </dgm:pt>
    <dgm:pt modelId="{4DD39420-9E2D-48E3-9311-74BB78BEDDE1}" type="pres">
      <dgm:prSet presAssocID="{858A7BEE-493A-4868-BB61-1AACA4C101E8}" presName="linear" presStyleCnt="0">
        <dgm:presLayoutVars>
          <dgm:dir/>
          <dgm:animLvl val="lvl"/>
          <dgm:resizeHandles val="exact"/>
        </dgm:presLayoutVars>
      </dgm:prSet>
      <dgm:spPr/>
    </dgm:pt>
    <dgm:pt modelId="{EA11CF5A-7B46-4260-A572-AA4612F7CAC4}" type="pres">
      <dgm:prSet presAssocID="{7A3EA1AB-66CC-45A6-808D-E55411324D29}" presName="parentLin" presStyleCnt="0"/>
      <dgm:spPr/>
    </dgm:pt>
    <dgm:pt modelId="{0858DA8B-1FBF-4739-8889-3D605DFD65CA}" type="pres">
      <dgm:prSet presAssocID="{7A3EA1AB-66CC-45A6-808D-E55411324D29}" presName="parentLeftMargin" presStyleLbl="node1" presStyleIdx="0" presStyleCnt="3"/>
      <dgm:spPr/>
    </dgm:pt>
    <dgm:pt modelId="{410F8E76-1959-4B68-BB10-A6621060B568}" type="pres">
      <dgm:prSet presAssocID="{7A3EA1AB-66CC-45A6-808D-E55411324D2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4648B4-45E2-4930-984B-84C83B24D9C3}" type="pres">
      <dgm:prSet presAssocID="{7A3EA1AB-66CC-45A6-808D-E55411324D29}" presName="negativeSpace" presStyleCnt="0"/>
      <dgm:spPr/>
    </dgm:pt>
    <dgm:pt modelId="{210ED4F0-8FFC-486F-8F50-0A3A84BD7B30}" type="pres">
      <dgm:prSet presAssocID="{7A3EA1AB-66CC-45A6-808D-E55411324D29}" presName="childText" presStyleLbl="conFgAcc1" presStyleIdx="0" presStyleCnt="3">
        <dgm:presLayoutVars>
          <dgm:bulletEnabled val="1"/>
        </dgm:presLayoutVars>
      </dgm:prSet>
      <dgm:spPr/>
    </dgm:pt>
    <dgm:pt modelId="{8BF2615E-29FD-4DCC-97D2-0567EF36740D}" type="pres">
      <dgm:prSet presAssocID="{A79F9900-24F3-473B-9185-FC7C88E314BD}" presName="spaceBetweenRectangles" presStyleCnt="0"/>
      <dgm:spPr/>
    </dgm:pt>
    <dgm:pt modelId="{1A9C464F-EF5C-49B3-B617-ABD823109C2C}" type="pres">
      <dgm:prSet presAssocID="{5DFE7372-24E2-4EA8-BDE4-D302DD8B03FA}" presName="parentLin" presStyleCnt="0"/>
      <dgm:spPr/>
    </dgm:pt>
    <dgm:pt modelId="{4F9FEB03-E609-47AC-9B78-366FA9F755FA}" type="pres">
      <dgm:prSet presAssocID="{5DFE7372-24E2-4EA8-BDE4-D302DD8B03FA}" presName="parentLeftMargin" presStyleLbl="node1" presStyleIdx="0" presStyleCnt="3"/>
      <dgm:spPr/>
    </dgm:pt>
    <dgm:pt modelId="{D8C8FABF-E7C3-4842-ADF2-BE65F85B57E4}" type="pres">
      <dgm:prSet presAssocID="{5DFE7372-24E2-4EA8-BDE4-D302DD8B03F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9A8E09A-615C-404E-B973-CD972B927D6D}" type="pres">
      <dgm:prSet presAssocID="{5DFE7372-24E2-4EA8-BDE4-D302DD8B03FA}" presName="negativeSpace" presStyleCnt="0"/>
      <dgm:spPr/>
    </dgm:pt>
    <dgm:pt modelId="{D391F427-7C0C-4809-9D7A-621DB9368E2F}" type="pres">
      <dgm:prSet presAssocID="{5DFE7372-24E2-4EA8-BDE4-D302DD8B03FA}" presName="childText" presStyleLbl="conFgAcc1" presStyleIdx="1" presStyleCnt="3">
        <dgm:presLayoutVars>
          <dgm:bulletEnabled val="1"/>
        </dgm:presLayoutVars>
      </dgm:prSet>
      <dgm:spPr/>
    </dgm:pt>
    <dgm:pt modelId="{62CE9F80-6357-4043-879A-8DF4FEDCE8D0}" type="pres">
      <dgm:prSet presAssocID="{CF35C96F-7E9C-4736-936A-57205D721B0E}" presName="spaceBetweenRectangles" presStyleCnt="0"/>
      <dgm:spPr/>
    </dgm:pt>
    <dgm:pt modelId="{004DB6F1-1ACF-4EDB-9999-688F048DB3EE}" type="pres">
      <dgm:prSet presAssocID="{6DF61ABB-4F44-4834-B8BF-0C60D682228C}" presName="parentLin" presStyleCnt="0"/>
      <dgm:spPr/>
    </dgm:pt>
    <dgm:pt modelId="{C694A453-6B1A-412C-8D73-9A6CAE899D24}" type="pres">
      <dgm:prSet presAssocID="{6DF61ABB-4F44-4834-B8BF-0C60D682228C}" presName="parentLeftMargin" presStyleLbl="node1" presStyleIdx="1" presStyleCnt="3"/>
      <dgm:spPr/>
    </dgm:pt>
    <dgm:pt modelId="{63BF609D-E9D5-442C-ACF2-B19D6C8D55AE}" type="pres">
      <dgm:prSet presAssocID="{6DF61ABB-4F44-4834-B8BF-0C60D682228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DC5D60F-8ACC-4E46-94ED-E6949B56525B}" type="pres">
      <dgm:prSet presAssocID="{6DF61ABB-4F44-4834-B8BF-0C60D682228C}" presName="negativeSpace" presStyleCnt="0"/>
      <dgm:spPr/>
    </dgm:pt>
    <dgm:pt modelId="{010A6771-610C-47F9-801D-03D7CB99C67D}" type="pres">
      <dgm:prSet presAssocID="{6DF61ABB-4F44-4834-B8BF-0C60D682228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BC7C600-4E36-445E-B617-ACFFB02C7BB6}" type="presOf" srcId="{5DFE7372-24E2-4EA8-BDE4-D302DD8B03FA}" destId="{D8C8FABF-E7C3-4842-ADF2-BE65F85B57E4}" srcOrd="1" destOrd="0" presId="urn:microsoft.com/office/officeart/2005/8/layout/list1"/>
    <dgm:cxn modelId="{0239EB00-926C-4516-96BF-60BCB4ACEDC7}" type="presOf" srcId="{5DFE7372-24E2-4EA8-BDE4-D302DD8B03FA}" destId="{4F9FEB03-E609-47AC-9B78-366FA9F755FA}" srcOrd="0" destOrd="0" presId="urn:microsoft.com/office/officeart/2005/8/layout/list1"/>
    <dgm:cxn modelId="{C15F5007-4D5E-4A17-BCF3-C5CA1C736FB1}" type="presOf" srcId="{6DF61ABB-4F44-4834-B8BF-0C60D682228C}" destId="{63BF609D-E9D5-442C-ACF2-B19D6C8D55AE}" srcOrd="1" destOrd="0" presId="urn:microsoft.com/office/officeart/2005/8/layout/list1"/>
    <dgm:cxn modelId="{2D9D2D14-EC3B-4C41-A35A-23549CE5C371}" type="presOf" srcId="{981F6F15-18E7-4B2D-A3D6-CD8907A11E7A}" destId="{D391F427-7C0C-4809-9D7A-621DB9368E2F}" srcOrd="0" destOrd="0" presId="urn:microsoft.com/office/officeart/2005/8/layout/list1"/>
    <dgm:cxn modelId="{E846DB1E-04B6-47FD-BC2C-05A42BC46AEC}" srcId="{858A7BEE-493A-4868-BB61-1AACA4C101E8}" destId="{7A3EA1AB-66CC-45A6-808D-E55411324D29}" srcOrd="0" destOrd="0" parTransId="{202815B8-3B34-420E-97FB-70424D021337}" sibTransId="{A79F9900-24F3-473B-9185-FC7C88E314BD}"/>
    <dgm:cxn modelId="{5122335B-CF64-49DA-B04B-ABF98AE7BCA4}" type="presOf" srcId="{74F9CF71-A6BA-499F-9C2D-F798D3B107EA}" destId="{010A6771-610C-47F9-801D-03D7CB99C67D}" srcOrd="0" destOrd="0" presId="urn:microsoft.com/office/officeart/2005/8/layout/list1"/>
    <dgm:cxn modelId="{8DD63763-8366-42D4-A755-8D27CF1AC151}" type="presOf" srcId="{7A3EA1AB-66CC-45A6-808D-E55411324D29}" destId="{410F8E76-1959-4B68-BB10-A6621060B568}" srcOrd="1" destOrd="0" presId="urn:microsoft.com/office/officeart/2005/8/layout/list1"/>
    <dgm:cxn modelId="{14D27843-F24F-4642-96B9-C78136A85EDA}" srcId="{6DF61ABB-4F44-4834-B8BF-0C60D682228C}" destId="{74F9CF71-A6BA-499F-9C2D-F798D3B107EA}" srcOrd="0" destOrd="0" parTransId="{B39B7082-B3A4-454A-BB12-FE48C29C3402}" sibTransId="{FA4BE174-114C-431C-BFBC-DFDC4C83B9D5}"/>
    <dgm:cxn modelId="{94E3734A-89E4-4AEE-802F-5388BA7DE788}" srcId="{7A3EA1AB-66CC-45A6-808D-E55411324D29}" destId="{48EA55D9-5803-43F3-9213-9ADCE085A9A3}" srcOrd="0" destOrd="0" parTransId="{94448D0F-525D-484B-B756-C470CB268A19}" sibTransId="{B72869B4-D865-491D-8557-55590F0CFD2D}"/>
    <dgm:cxn modelId="{0055E07A-C350-4BAD-9485-87BD0A5DCCCA}" srcId="{858A7BEE-493A-4868-BB61-1AACA4C101E8}" destId="{6DF61ABB-4F44-4834-B8BF-0C60D682228C}" srcOrd="2" destOrd="0" parTransId="{5ACD2D8C-2503-48FA-A51E-9CCD0F32677A}" sibTransId="{6962751B-784B-4886-B659-284E1695A9FC}"/>
    <dgm:cxn modelId="{8576C97B-781B-4CB3-BB1B-9F196B2E169F}" type="presOf" srcId="{858A7BEE-493A-4868-BB61-1AACA4C101E8}" destId="{4DD39420-9E2D-48E3-9311-74BB78BEDDE1}" srcOrd="0" destOrd="0" presId="urn:microsoft.com/office/officeart/2005/8/layout/list1"/>
    <dgm:cxn modelId="{FD91E4C6-058B-40C8-83F9-00BF2E83C136}" type="presOf" srcId="{7A3EA1AB-66CC-45A6-808D-E55411324D29}" destId="{0858DA8B-1FBF-4739-8889-3D605DFD65CA}" srcOrd="0" destOrd="0" presId="urn:microsoft.com/office/officeart/2005/8/layout/list1"/>
    <dgm:cxn modelId="{5845B6D2-BC88-4663-880F-8F9BE0D63544}" srcId="{858A7BEE-493A-4868-BB61-1AACA4C101E8}" destId="{5DFE7372-24E2-4EA8-BDE4-D302DD8B03FA}" srcOrd="1" destOrd="0" parTransId="{18E1ED32-F0BC-48D8-BCBC-A733BD1D7B84}" sibTransId="{CF35C96F-7E9C-4736-936A-57205D721B0E}"/>
    <dgm:cxn modelId="{18ADADD4-43FE-4A74-9AF9-AEFA7C6BD4F0}" srcId="{5DFE7372-24E2-4EA8-BDE4-D302DD8B03FA}" destId="{981F6F15-18E7-4B2D-A3D6-CD8907A11E7A}" srcOrd="0" destOrd="0" parTransId="{F3CA9CAF-8219-409A-8B78-EF4D510B566D}" sibTransId="{8150AB0F-C93D-4751-94D3-DA98678DD226}"/>
    <dgm:cxn modelId="{8B3BCCEA-972A-4345-85A3-C62EFBCC49E9}" type="presOf" srcId="{6DF61ABB-4F44-4834-B8BF-0C60D682228C}" destId="{C694A453-6B1A-412C-8D73-9A6CAE899D24}" srcOrd="0" destOrd="0" presId="urn:microsoft.com/office/officeart/2005/8/layout/list1"/>
    <dgm:cxn modelId="{CC80F3FD-B9B3-4F3A-A3FE-949BA898D14B}" type="presOf" srcId="{48EA55D9-5803-43F3-9213-9ADCE085A9A3}" destId="{210ED4F0-8FFC-486F-8F50-0A3A84BD7B30}" srcOrd="0" destOrd="0" presId="urn:microsoft.com/office/officeart/2005/8/layout/list1"/>
    <dgm:cxn modelId="{9D16AFA9-189B-473C-8A93-B18D9CF6DA97}" type="presParOf" srcId="{4DD39420-9E2D-48E3-9311-74BB78BEDDE1}" destId="{EA11CF5A-7B46-4260-A572-AA4612F7CAC4}" srcOrd="0" destOrd="0" presId="urn:microsoft.com/office/officeart/2005/8/layout/list1"/>
    <dgm:cxn modelId="{5C82DA73-6CCA-4048-B8A8-10635459B8D1}" type="presParOf" srcId="{EA11CF5A-7B46-4260-A572-AA4612F7CAC4}" destId="{0858DA8B-1FBF-4739-8889-3D605DFD65CA}" srcOrd="0" destOrd="0" presId="urn:microsoft.com/office/officeart/2005/8/layout/list1"/>
    <dgm:cxn modelId="{5CD6E633-A2C3-4EE8-8842-4492DB9C6404}" type="presParOf" srcId="{EA11CF5A-7B46-4260-A572-AA4612F7CAC4}" destId="{410F8E76-1959-4B68-BB10-A6621060B568}" srcOrd="1" destOrd="0" presId="urn:microsoft.com/office/officeart/2005/8/layout/list1"/>
    <dgm:cxn modelId="{C103D78A-3062-4DDB-9743-3DB3588384B5}" type="presParOf" srcId="{4DD39420-9E2D-48E3-9311-74BB78BEDDE1}" destId="{024648B4-45E2-4930-984B-84C83B24D9C3}" srcOrd="1" destOrd="0" presId="urn:microsoft.com/office/officeart/2005/8/layout/list1"/>
    <dgm:cxn modelId="{74084787-0835-47B9-A0BB-1D398B215C12}" type="presParOf" srcId="{4DD39420-9E2D-48E3-9311-74BB78BEDDE1}" destId="{210ED4F0-8FFC-486F-8F50-0A3A84BD7B30}" srcOrd="2" destOrd="0" presId="urn:microsoft.com/office/officeart/2005/8/layout/list1"/>
    <dgm:cxn modelId="{71FC32FE-1D18-4421-9D77-7F7E1733A3F6}" type="presParOf" srcId="{4DD39420-9E2D-48E3-9311-74BB78BEDDE1}" destId="{8BF2615E-29FD-4DCC-97D2-0567EF36740D}" srcOrd="3" destOrd="0" presId="urn:microsoft.com/office/officeart/2005/8/layout/list1"/>
    <dgm:cxn modelId="{B520A298-A292-4709-BDE8-8A2986421285}" type="presParOf" srcId="{4DD39420-9E2D-48E3-9311-74BB78BEDDE1}" destId="{1A9C464F-EF5C-49B3-B617-ABD823109C2C}" srcOrd="4" destOrd="0" presId="urn:microsoft.com/office/officeart/2005/8/layout/list1"/>
    <dgm:cxn modelId="{85679316-5EBE-472C-ADF5-2A80F350323A}" type="presParOf" srcId="{1A9C464F-EF5C-49B3-B617-ABD823109C2C}" destId="{4F9FEB03-E609-47AC-9B78-366FA9F755FA}" srcOrd="0" destOrd="0" presId="urn:microsoft.com/office/officeart/2005/8/layout/list1"/>
    <dgm:cxn modelId="{AA752FA0-F34B-4DD0-9FC1-6A3EAA451C3D}" type="presParOf" srcId="{1A9C464F-EF5C-49B3-B617-ABD823109C2C}" destId="{D8C8FABF-E7C3-4842-ADF2-BE65F85B57E4}" srcOrd="1" destOrd="0" presId="urn:microsoft.com/office/officeart/2005/8/layout/list1"/>
    <dgm:cxn modelId="{C4CE7FCC-0C50-4B26-A9A0-F6798EEDDB33}" type="presParOf" srcId="{4DD39420-9E2D-48E3-9311-74BB78BEDDE1}" destId="{D9A8E09A-615C-404E-B973-CD972B927D6D}" srcOrd="5" destOrd="0" presId="urn:microsoft.com/office/officeart/2005/8/layout/list1"/>
    <dgm:cxn modelId="{087E07BA-47C9-4BA5-B383-D5F59D9082FF}" type="presParOf" srcId="{4DD39420-9E2D-48E3-9311-74BB78BEDDE1}" destId="{D391F427-7C0C-4809-9D7A-621DB9368E2F}" srcOrd="6" destOrd="0" presId="urn:microsoft.com/office/officeart/2005/8/layout/list1"/>
    <dgm:cxn modelId="{596D2D7F-9A1B-450E-AAFB-3872701ADF4B}" type="presParOf" srcId="{4DD39420-9E2D-48E3-9311-74BB78BEDDE1}" destId="{62CE9F80-6357-4043-879A-8DF4FEDCE8D0}" srcOrd="7" destOrd="0" presId="urn:microsoft.com/office/officeart/2005/8/layout/list1"/>
    <dgm:cxn modelId="{2A9BB7A1-DE1C-4E52-8C16-4888A0FC5FBF}" type="presParOf" srcId="{4DD39420-9E2D-48E3-9311-74BB78BEDDE1}" destId="{004DB6F1-1ACF-4EDB-9999-688F048DB3EE}" srcOrd="8" destOrd="0" presId="urn:microsoft.com/office/officeart/2005/8/layout/list1"/>
    <dgm:cxn modelId="{6E372CB5-4094-4EBD-9A89-6C54DAB86D2A}" type="presParOf" srcId="{004DB6F1-1ACF-4EDB-9999-688F048DB3EE}" destId="{C694A453-6B1A-412C-8D73-9A6CAE899D24}" srcOrd="0" destOrd="0" presId="urn:microsoft.com/office/officeart/2005/8/layout/list1"/>
    <dgm:cxn modelId="{0B3E2CCA-B89B-41D7-AF2F-0DCBFDCE8AE5}" type="presParOf" srcId="{004DB6F1-1ACF-4EDB-9999-688F048DB3EE}" destId="{63BF609D-E9D5-442C-ACF2-B19D6C8D55AE}" srcOrd="1" destOrd="0" presId="urn:microsoft.com/office/officeart/2005/8/layout/list1"/>
    <dgm:cxn modelId="{2C6AA1F9-52C6-4FBD-9720-FBCC327BCE46}" type="presParOf" srcId="{4DD39420-9E2D-48E3-9311-74BB78BEDDE1}" destId="{7DC5D60F-8ACC-4E46-94ED-E6949B56525B}" srcOrd="9" destOrd="0" presId="urn:microsoft.com/office/officeart/2005/8/layout/list1"/>
    <dgm:cxn modelId="{C0142416-8AC4-4C01-A06B-04C915865E1E}" type="presParOf" srcId="{4DD39420-9E2D-48E3-9311-74BB78BEDDE1}" destId="{010A6771-610C-47F9-801D-03D7CB99C67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EC75213-9A46-4FDB-A32B-75C5D11C8692}" type="doc">
      <dgm:prSet loTypeId="urn:microsoft.com/office/officeart/2005/8/layout/hierarchy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BA6DF338-A091-480F-8D51-A2CFD5960C6F}">
      <dgm:prSet phldrT="[文本]" custT="1"/>
      <dgm:spPr/>
      <dgm:t>
        <a:bodyPr/>
        <a:lstStyle/>
        <a:p>
          <a:r>
            <a:rPr lang="zh-CN" altLang="en-US" sz="2000" dirty="0"/>
            <a:t>树模型</a:t>
          </a:r>
        </a:p>
      </dgm:t>
    </dgm:pt>
    <dgm:pt modelId="{AB4EC209-A2A2-409E-AC9D-15F8081DD254}" type="parTrans" cxnId="{DB5D3CCE-1BC1-441F-8085-89C25154C85D}">
      <dgm:prSet/>
      <dgm:spPr/>
      <dgm:t>
        <a:bodyPr/>
        <a:lstStyle/>
        <a:p>
          <a:endParaRPr lang="zh-CN" altLang="en-US"/>
        </a:p>
      </dgm:t>
    </dgm:pt>
    <dgm:pt modelId="{2DA16460-5DF3-48C6-AD95-3EDBBB70B7B8}" type="sibTrans" cxnId="{DB5D3CCE-1BC1-441F-8085-89C25154C85D}">
      <dgm:prSet/>
      <dgm:spPr/>
      <dgm:t>
        <a:bodyPr/>
        <a:lstStyle/>
        <a:p>
          <a:endParaRPr lang="zh-CN" altLang="en-US"/>
        </a:p>
      </dgm:t>
    </dgm:pt>
    <dgm:pt modelId="{F75B87EF-6504-4FEB-A4AD-B52DE98E756B}">
      <dgm:prSet phldrT="[文本]" custT="1"/>
      <dgm:spPr/>
      <dgm:t>
        <a:bodyPr/>
        <a:lstStyle/>
        <a:p>
          <a:r>
            <a:rPr lang="zh-CN" altLang="en-US" sz="1400" dirty="0"/>
            <a:t>特征适应性强</a:t>
          </a:r>
        </a:p>
      </dgm:t>
    </dgm:pt>
    <dgm:pt modelId="{A57DD4DA-5A60-4A0B-BA4C-EAA7E0377C41}" type="parTrans" cxnId="{1AAC0F06-B6B8-4F75-A99D-6401BF87EDB2}">
      <dgm:prSet/>
      <dgm:spPr/>
      <dgm:t>
        <a:bodyPr/>
        <a:lstStyle/>
        <a:p>
          <a:endParaRPr lang="zh-CN" altLang="en-US"/>
        </a:p>
      </dgm:t>
    </dgm:pt>
    <dgm:pt modelId="{8E13E6EB-4534-4D2A-8DD6-54D906D1B88A}" type="sibTrans" cxnId="{1AAC0F06-B6B8-4F75-A99D-6401BF87EDB2}">
      <dgm:prSet/>
      <dgm:spPr/>
      <dgm:t>
        <a:bodyPr/>
        <a:lstStyle/>
        <a:p>
          <a:endParaRPr lang="zh-CN" altLang="en-US"/>
        </a:p>
      </dgm:t>
    </dgm:pt>
    <dgm:pt modelId="{03DFEB87-DA8B-4CCF-9527-A752B333BBCF}">
      <dgm:prSet phldrT="[文本]" custT="1"/>
      <dgm:spPr/>
      <dgm:t>
        <a:bodyPr/>
        <a:lstStyle/>
        <a:p>
          <a:r>
            <a:rPr lang="zh-CN" altLang="en-US" sz="1400" dirty="0"/>
            <a:t>拟合效果好</a:t>
          </a:r>
        </a:p>
      </dgm:t>
    </dgm:pt>
    <dgm:pt modelId="{BD6AF92B-DA74-47B4-9172-FD8C21B1ABFE}" type="parTrans" cxnId="{FE81D66A-CC23-4456-9F24-C56A4DADF882}">
      <dgm:prSet/>
      <dgm:spPr/>
      <dgm:t>
        <a:bodyPr/>
        <a:lstStyle/>
        <a:p>
          <a:endParaRPr lang="zh-CN" altLang="en-US"/>
        </a:p>
      </dgm:t>
    </dgm:pt>
    <dgm:pt modelId="{DED94899-D3E3-4990-BAD9-14DAAFEFDF71}" type="sibTrans" cxnId="{FE81D66A-CC23-4456-9F24-C56A4DADF882}">
      <dgm:prSet/>
      <dgm:spPr/>
      <dgm:t>
        <a:bodyPr/>
        <a:lstStyle/>
        <a:p>
          <a:endParaRPr lang="zh-CN" altLang="en-US"/>
        </a:p>
      </dgm:t>
    </dgm:pt>
    <dgm:pt modelId="{40926888-A7D4-4C8E-AABB-2AC5F80552B2}">
      <dgm:prSet phldrT="[文本]" custT="1"/>
      <dgm:spPr/>
      <dgm:t>
        <a:bodyPr/>
        <a:lstStyle/>
        <a:p>
          <a:r>
            <a:rPr lang="zh-CN" altLang="en-US" sz="2000" dirty="0"/>
            <a:t>融合多种模型</a:t>
          </a:r>
        </a:p>
      </dgm:t>
    </dgm:pt>
    <dgm:pt modelId="{52D1B863-CBBD-4939-8A1C-74EE07BBF93F}" type="parTrans" cxnId="{E29FBDD1-C146-4D8F-8AA2-C28019E88D4F}">
      <dgm:prSet/>
      <dgm:spPr/>
      <dgm:t>
        <a:bodyPr/>
        <a:lstStyle/>
        <a:p>
          <a:endParaRPr lang="zh-CN" altLang="en-US"/>
        </a:p>
      </dgm:t>
    </dgm:pt>
    <dgm:pt modelId="{F6CBA0CD-3B5E-4FE1-8FC9-0556842AE231}" type="sibTrans" cxnId="{E29FBDD1-C146-4D8F-8AA2-C28019E88D4F}">
      <dgm:prSet/>
      <dgm:spPr/>
      <dgm:t>
        <a:bodyPr/>
        <a:lstStyle/>
        <a:p>
          <a:endParaRPr lang="zh-CN" altLang="en-US"/>
        </a:p>
      </dgm:t>
    </dgm:pt>
    <dgm:pt modelId="{63EF2032-26DE-4804-BFF1-CDE938023F8C}">
      <dgm:prSet phldrT="[文本]" custT="1"/>
      <dgm:spPr/>
      <dgm:t>
        <a:bodyPr/>
        <a:lstStyle/>
        <a:p>
          <a:r>
            <a:rPr lang="en-US" altLang="zh-CN" sz="1800" dirty="0" err="1"/>
            <a:t>XGBoost</a:t>
          </a:r>
          <a:endParaRPr lang="zh-CN" altLang="en-US" sz="1800" dirty="0"/>
        </a:p>
      </dgm:t>
    </dgm:pt>
    <dgm:pt modelId="{A5A3A4DB-46DE-45DF-A428-7CF68670313F}" type="parTrans" cxnId="{AB00E182-DB54-4F01-B72F-3389AD47B174}">
      <dgm:prSet/>
      <dgm:spPr/>
      <dgm:t>
        <a:bodyPr/>
        <a:lstStyle/>
        <a:p>
          <a:endParaRPr lang="zh-CN" altLang="en-US"/>
        </a:p>
      </dgm:t>
    </dgm:pt>
    <dgm:pt modelId="{E0C565CA-C599-42D8-B0AB-098C438CD40E}" type="sibTrans" cxnId="{AB00E182-DB54-4F01-B72F-3389AD47B174}">
      <dgm:prSet/>
      <dgm:spPr/>
      <dgm:t>
        <a:bodyPr/>
        <a:lstStyle/>
        <a:p>
          <a:endParaRPr lang="zh-CN" altLang="en-US"/>
        </a:p>
      </dgm:t>
    </dgm:pt>
    <dgm:pt modelId="{C16FE372-B8BF-47A5-8C39-A007C1D1F3F5}">
      <dgm:prSet phldrT="[文本]" custT="1"/>
      <dgm:spPr/>
      <dgm:t>
        <a:bodyPr/>
        <a:lstStyle/>
        <a:p>
          <a:r>
            <a:rPr lang="en-US" altLang="zh-CN" sz="1800" dirty="0"/>
            <a:t>LGBM</a:t>
          </a:r>
          <a:endParaRPr lang="zh-CN" altLang="en-US" sz="1800" dirty="0"/>
        </a:p>
      </dgm:t>
    </dgm:pt>
    <dgm:pt modelId="{824BED7E-9D3E-4214-AD68-52EAE2BB9CC8}" type="parTrans" cxnId="{FE62909B-4BFA-4E98-A1B4-8DB09A67CA6A}">
      <dgm:prSet/>
      <dgm:spPr/>
      <dgm:t>
        <a:bodyPr/>
        <a:lstStyle/>
        <a:p>
          <a:endParaRPr lang="zh-CN" altLang="en-US"/>
        </a:p>
      </dgm:t>
    </dgm:pt>
    <dgm:pt modelId="{9571FA29-8C5F-4238-856E-C7A21721ACAD}" type="sibTrans" cxnId="{FE62909B-4BFA-4E98-A1B4-8DB09A67CA6A}">
      <dgm:prSet/>
      <dgm:spPr/>
      <dgm:t>
        <a:bodyPr/>
        <a:lstStyle/>
        <a:p>
          <a:endParaRPr lang="zh-CN" altLang="en-US"/>
        </a:p>
      </dgm:t>
    </dgm:pt>
    <dgm:pt modelId="{72E4C358-525E-4D48-A4E2-3A4585A5574E}">
      <dgm:prSet phldrT="[文本]" custT="1"/>
      <dgm:spPr/>
      <dgm:t>
        <a:bodyPr/>
        <a:lstStyle/>
        <a:p>
          <a:r>
            <a:rPr lang="zh-CN" altLang="en-US" sz="2000" dirty="0"/>
            <a:t>多元线性回归</a:t>
          </a:r>
        </a:p>
      </dgm:t>
    </dgm:pt>
    <dgm:pt modelId="{7CA8004C-8B57-4343-9AFE-5026FE997264}" type="parTrans" cxnId="{86E00960-A61A-4E49-8BA8-238B730A2889}">
      <dgm:prSet/>
      <dgm:spPr/>
      <dgm:t>
        <a:bodyPr/>
        <a:lstStyle/>
        <a:p>
          <a:endParaRPr lang="zh-CN" altLang="en-US"/>
        </a:p>
      </dgm:t>
    </dgm:pt>
    <dgm:pt modelId="{8BC798DF-DB47-4324-9A5D-742ABAA78258}" type="sibTrans" cxnId="{86E00960-A61A-4E49-8BA8-238B730A2889}">
      <dgm:prSet/>
      <dgm:spPr/>
      <dgm:t>
        <a:bodyPr/>
        <a:lstStyle/>
        <a:p>
          <a:endParaRPr lang="zh-CN" altLang="en-US"/>
        </a:p>
      </dgm:t>
    </dgm:pt>
    <dgm:pt modelId="{D682F958-8B2B-4791-A768-36F5F7334E08}">
      <dgm:prSet phldrT="[文本]" custT="1"/>
      <dgm:spPr/>
      <dgm:t>
        <a:bodyPr/>
        <a:lstStyle/>
        <a:p>
          <a:r>
            <a:rPr lang="zh-CN" altLang="en-US" sz="1400" dirty="0"/>
            <a:t>模型结构简单参数较少</a:t>
          </a:r>
        </a:p>
      </dgm:t>
    </dgm:pt>
    <dgm:pt modelId="{A34CEFBB-196D-4524-B03C-8DD50B38F627}" type="parTrans" cxnId="{7B58B0B5-4607-4066-89AE-9BE3A7418D55}">
      <dgm:prSet/>
      <dgm:spPr/>
      <dgm:t>
        <a:bodyPr/>
        <a:lstStyle/>
        <a:p>
          <a:endParaRPr lang="zh-CN" altLang="en-US"/>
        </a:p>
      </dgm:t>
    </dgm:pt>
    <dgm:pt modelId="{4505B9FB-9412-41E9-A95A-CAC500DB39DD}" type="sibTrans" cxnId="{7B58B0B5-4607-4066-89AE-9BE3A7418D55}">
      <dgm:prSet/>
      <dgm:spPr/>
      <dgm:t>
        <a:bodyPr/>
        <a:lstStyle/>
        <a:p>
          <a:endParaRPr lang="zh-CN" altLang="en-US"/>
        </a:p>
      </dgm:t>
    </dgm:pt>
    <dgm:pt modelId="{A20CEACD-2DC9-4E21-ABEC-6993ADA4BD9D}">
      <dgm:prSet phldrT="[文本]" custT="1"/>
      <dgm:spPr/>
      <dgm:t>
        <a:bodyPr/>
        <a:lstStyle/>
        <a:p>
          <a:r>
            <a:rPr lang="zh-CN" altLang="en-US" sz="1400" dirty="0"/>
            <a:t>适合小样本情况</a:t>
          </a:r>
        </a:p>
      </dgm:t>
    </dgm:pt>
    <dgm:pt modelId="{103494FC-E7E5-45A1-8D85-BB11EDD03AF0}" type="parTrans" cxnId="{D49E9E54-62D1-4759-B687-40D385CD8319}">
      <dgm:prSet/>
      <dgm:spPr/>
      <dgm:t>
        <a:bodyPr/>
        <a:lstStyle/>
        <a:p>
          <a:endParaRPr lang="zh-CN" altLang="en-US"/>
        </a:p>
      </dgm:t>
    </dgm:pt>
    <dgm:pt modelId="{17F7B6B2-B625-473C-AB94-440F5660A5B6}" type="sibTrans" cxnId="{D49E9E54-62D1-4759-B687-40D385CD8319}">
      <dgm:prSet/>
      <dgm:spPr/>
      <dgm:t>
        <a:bodyPr/>
        <a:lstStyle/>
        <a:p>
          <a:endParaRPr lang="zh-CN" altLang="en-US"/>
        </a:p>
      </dgm:t>
    </dgm:pt>
    <dgm:pt modelId="{2907779A-0C78-49EF-A72F-0EDAA253C9A3}">
      <dgm:prSet phldrT="[文本]" custT="1"/>
      <dgm:spPr/>
      <dgm:t>
        <a:bodyPr/>
        <a:lstStyle/>
        <a:p>
          <a:r>
            <a:rPr lang="zh-CN" altLang="en-US" sz="1400" b="0" i="0" u="none" dirty="0"/>
            <a:t>主要研究多因素综合影响</a:t>
          </a:r>
          <a:endParaRPr lang="zh-CN" altLang="en-US" sz="1400" dirty="0"/>
        </a:p>
      </dgm:t>
    </dgm:pt>
    <dgm:pt modelId="{28F99745-7EC0-4972-BF12-07415BA1DB02}" type="parTrans" cxnId="{C06DE764-60DF-4F98-9BA1-2953BA46E94A}">
      <dgm:prSet/>
      <dgm:spPr/>
      <dgm:t>
        <a:bodyPr/>
        <a:lstStyle/>
        <a:p>
          <a:endParaRPr lang="zh-CN" altLang="en-US"/>
        </a:p>
      </dgm:t>
    </dgm:pt>
    <dgm:pt modelId="{8828F265-FDD1-4EFB-9C57-36501492F39B}" type="sibTrans" cxnId="{C06DE764-60DF-4F98-9BA1-2953BA46E94A}">
      <dgm:prSet/>
      <dgm:spPr/>
      <dgm:t>
        <a:bodyPr/>
        <a:lstStyle/>
        <a:p>
          <a:endParaRPr lang="zh-CN" altLang="en-US"/>
        </a:p>
      </dgm:t>
    </dgm:pt>
    <dgm:pt modelId="{A4298984-16AD-4816-8A67-D33F3A6BFEC2}">
      <dgm:prSet phldrT="[文本]" custT="1"/>
      <dgm:spPr/>
      <dgm:t>
        <a:bodyPr/>
        <a:lstStyle/>
        <a:p>
          <a:r>
            <a:rPr lang="zh-CN" altLang="en-US" sz="1800" dirty="0"/>
            <a:t>多元线性回归</a:t>
          </a:r>
        </a:p>
      </dgm:t>
    </dgm:pt>
    <dgm:pt modelId="{D60C3B43-74D6-4C4A-8362-437F953AD7D0}" type="parTrans" cxnId="{F0056CC4-BB55-4AAD-8D59-15A8204965CB}">
      <dgm:prSet/>
      <dgm:spPr/>
      <dgm:t>
        <a:bodyPr/>
        <a:lstStyle/>
        <a:p>
          <a:endParaRPr lang="zh-CN" altLang="en-US"/>
        </a:p>
      </dgm:t>
    </dgm:pt>
    <dgm:pt modelId="{F4E1219C-2F2F-4CD6-99FA-7A64C4CEEC76}" type="sibTrans" cxnId="{F0056CC4-BB55-4AAD-8D59-15A8204965CB}">
      <dgm:prSet/>
      <dgm:spPr/>
      <dgm:t>
        <a:bodyPr/>
        <a:lstStyle/>
        <a:p>
          <a:endParaRPr lang="zh-CN" altLang="en-US"/>
        </a:p>
      </dgm:t>
    </dgm:pt>
    <dgm:pt modelId="{B50B04E3-6E6D-4040-8E2E-338C77B5F899}" type="pres">
      <dgm:prSet presAssocID="{5EC75213-9A46-4FDB-A32B-75C5D11C869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1895912-5E4E-4D85-8334-FDDB114D35F2}" type="pres">
      <dgm:prSet presAssocID="{72E4C358-525E-4D48-A4E2-3A4585A5574E}" presName="root" presStyleCnt="0"/>
      <dgm:spPr/>
    </dgm:pt>
    <dgm:pt modelId="{5BA75AEA-47FB-4BC2-8106-1FBC9F25B585}" type="pres">
      <dgm:prSet presAssocID="{72E4C358-525E-4D48-A4E2-3A4585A5574E}" presName="rootComposite" presStyleCnt="0"/>
      <dgm:spPr/>
    </dgm:pt>
    <dgm:pt modelId="{186003F7-E539-4ABE-A205-5A51BAC82760}" type="pres">
      <dgm:prSet presAssocID="{72E4C358-525E-4D48-A4E2-3A4585A5574E}" presName="rootText" presStyleLbl="node1" presStyleIdx="0" presStyleCnt="3" custScaleX="109398"/>
      <dgm:spPr/>
    </dgm:pt>
    <dgm:pt modelId="{8D623421-0C6E-4707-8C17-0799204250A4}" type="pres">
      <dgm:prSet presAssocID="{72E4C358-525E-4D48-A4E2-3A4585A5574E}" presName="rootConnector" presStyleLbl="node1" presStyleIdx="0" presStyleCnt="3"/>
      <dgm:spPr/>
    </dgm:pt>
    <dgm:pt modelId="{3A0054B8-DC0B-43B2-9808-C89738BB6AAD}" type="pres">
      <dgm:prSet presAssocID="{72E4C358-525E-4D48-A4E2-3A4585A5574E}" presName="childShape" presStyleCnt="0"/>
      <dgm:spPr/>
    </dgm:pt>
    <dgm:pt modelId="{1FCDF9D2-43CF-46CD-B277-AFA893EF7E19}" type="pres">
      <dgm:prSet presAssocID="{A34CEFBB-196D-4524-B03C-8DD50B38F627}" presName="Name13" presStyleLbl="parChTrans1D2" presStyleIdx="0" presStyleCnt="8"/>
      <dgm:spPr/>
    </dgm:pt>
    <dgm:pt modelId="{6A0FA3C9-393E-42A6-BE58-F0E52B6B99CB}" type="pres">
      <dgm:prSet presAssocID="{D682F958-8B2B-4791-A768-36F5F7334E08}" presName="childText" presStyleLbl="bgAcc1" presStyleIdx="0" presStyleCnt="8">
        <dgm:presLayoutVars>
          <dgm:bulletEnabled val="1"/>
        </dgm:presLayoutVars>
      </dgm:prSet>
      <dgm:spPr/>
    </dgm:pt>
    <dgm:pt modelId="{5B44AF0E-04A7-4CA6-A8C0-33D9E1E80523}" type="pres">
      <dgm:prSet presAssocID="{103494FC-E7E5-45A1-8D85-BB11EDD03AF0}" presName="Name13" presStyleLbl="parChTrans1D2" presStyleIdx="1" presStyleCnt="8"/>
      <dgm:spPr/>
    </dgm:pt>
    <dgm:pt modelId="{6B9035DB-B126-4562-8D6B-E2429A87F5DC}" type="pres">
      <dgm:prSet presAssocID="{A20CEACD-2DC9-4E21-ABEC-6993ADA4BD9D}" presName="childText" presStyleLbl="bgAcc1" presStyleIdx="1" presStyleCnt="8">
        <dgm:presLayoutVars>
          <dgm:bulletEnabled val="1"/>
        </dgm:presLayoutVars>
      </dgm:prSet>
      <dgm:spPr/>
    </dgm:pt>
    <dgm:pt modelId="{62DBCF19-3283-49FB-8162-04BDE28778ED}" type="pres">
      <dgm:prSet presAssocID="{28F99745-7EC0-4972-BF12-07415BA1DB02}" presName="Name13" presStyleLbl="parChTrans1D2" presStyleIdx="2" presStyleCnt="8"/>
      <dgm:spPr/>
    </dgm:pt>
    <dgm:pt modelId="{17AE7B6F-80E3-4489-91B2-56B6051AF735}" type="pres">
      <dgm:prSet presAssocID="{2907779A-0C78-49EF-A72F-0EDAA253C9A3}" presName="childText" presStyleLbl="bgAcc1" presStyleIdx="2" presStyleCnt="8">
        <dgm:presLayoutVars>
          <dgm:bulletEnabled val="1"/>
        </dgm:presLayoutVars>
      </dgm:prSet>
      <dgm:spPr/>
    </dgm:pt>
    <dgm:pt modelId="{5CC46727-E729-45F9-8BBC-6F46C3CF0E8A}" type="pres">
      <dgm:prSet presAssocID="{BA6DF338-A091-480F-8D51-A2CFD5960C6F}" presName="root" presStyleCnt="0"/>
      <dgm:spPr/>
    </dgm:pt>
    <dgm:pt modelId="{D9712DE5-1868-4E6C-B3CC-713F82334DBB}" type="pres">
      <dgm:prSet presAssocID="{BA6DF338-A091-480F-8D51-A2CFD5960C6F}" presName="rootComposite" presStyleCnt="0"/>
      <dgm:spPr/>
    </dgm:pt>
    <dgm:pt modelId="{745179A8-1C7E-4568-ADFB-052943864E7E}" type="pres">
      <dgm:prSet presAssocID="{BA6DF338-A091-480F-8D51-A2CFD5960C6F}" presName="rootText" presStyleLbl="node1" presStyleIdx="1" presStyleCnt="3"/>
      <dgm:spPr/>
    </dgm:pt>
    <dgm:pt modelId="{8BACC499-FE34-4E1A-9B0C-F4229FB5F228}" type="pres">
      <dgm:prSet presAssocID="{BA6DF338-A091-480F-8D51-A2CFD5960C6F}" presName="rootConnector" presStyleLbl="node1" presStyleIdx="1" presStyleCnt="3"/>
      <dgm:spPr/>
    </dgm:pt>
    <dgm:pt modelId="{4BE0C277-B0C7-4556-B468-FEF88108150A}" type="pres">
      <dgm:prSet presAssocID="{BA6DF338-A091-480F-8D51-A2CFD5960C6F}" presName="childShape" presStyleCnt="0"/>
      <dgm:spPr/>
    </dgm:pt>
    <dgm:pt modelId="{D54D5325-C118-4406-8D8C-E1D8046AFA4B}" type="pres">
      <dgm:prSet presAssocID="{A57DD4DA-5A60-4A0B-BA4C-EAA7E0377C41}" presName="Name13" presStyleLbl="parChTrans1D2" presStyleIdx="3" presStyleCnt="8"/>
      <dgm:spPr/>
    </dgm:pt>
    <dgm:pt modelId="{4B655C73-5D4C-46E9-8EB3-196714A5C8DF}" type="pres">
      <dgm:prSet presAssocID="{F75B87EF-6504-4FEB-A4AD-B52DE98E756B}" presName="childText" presStyleLbl="bgAcc1" presStyleIdx="3" presStyleCnt="8">
        <dgm:presLayoutVars>
          <dgm:bulletEnabled val="1"/>
        </dgm:presLayoutVars>
      </dgm:prSet>
      <dgm:spPr/>
    </dgm:pt>
    <dgm:pt modelId="{C60289D2-A14F-4D5E-9766-CA3F788DFBD8}" type="pres">
      <dgm:prSet presAssocID="{BD6AF92B-DA74-47B4-9172-FD8C21B1ABFE}" presName="Name13" presStyleLbl="parChTrans1D2" presStyleIdx="4" presStyleCnt="8"/>
      <dgm:spPr/>
    </dgm:pt>
    <dgm:pt modelId="{D76D2895-6ADB-4ED3-8462-4C278C3E6829}" type="pres">
      <dgm:prSet presAssocID="{03DFEB87-DA8B-4CCF-9527-A752B333BBCF}" presName="childText" presStyleLbl="bgAcc1" presStyleIdx="4" presStyleCnt="8">
        <dgm:presLayoutVars>
          <dgm:bulletEnabled val="1"/>
        </dgm:presLayoutVars>
      </dgm:prSet>
      <dgm:spPr/>
    </dgm:pt>
    <dgm:pt modelId="{FE26F5D1-0B9F-4510-BF41-8FA54C62DB71}" type="pres">
      <dgm:prSet presAssocID="{40926888-A7D4-4C8E-AABB-2AC5F80552B2}" presName="root" presStyleCnt="0"/>
      <dgm:spPr/>
    </dgm:pt>
    <dgm:pt modelId="{E79B8FE6-2E8D-4AAE-97FB-F1B29D798399}" type="pres">
      <dgm:prSet presAssocID="{40926888-A7D4-4C8E-AABB-2AC5F80552B2}" presName="rootComposite" presStyleCnt="0"/>
      <dgm:spPr/>
    </dgm:pt>
    <dgm:pt modelId="{4A7E9394-A0AD-4532-9F05-94B722AC03C9}" type="pres">
      <dgm:prSet presAssocID="{40926888-A7D4-4C8E-AABB-2AC5F80552B2}" presName="rootText" presStyleLbl="node1" presStyleIdx="2" presStyleCnt="3"/>
      <dgm:spPr/>
    </dgm:pt>
    <dgm:pt modelId="{950FDBDC-3F50-44AF-B576-73CE5D7CC429}" type="pres">
      <dgm:prSet presAssocID="{40926888-A7D4-4C8E-AABB-2AC5F80552B2}" presName="rootConnector" presStyleLbl="node1" presStyleIdx="2" presStyleCnt="3"/>
      <dgm:spPr/>
    </dgm:pt>
    <dgm:pt modelId="{2B9B0E9E-5333-420D-A183-6C9A63EBF6CC}" type="pres">
      <dgm:prSet presAssocID="{40926888-A7D4-4C8E-AABB-2AC5F80552B2}" presName="childShape" presStyleCnt="0"/>
      <dgm:spPr/>
    </dgm:pt>
    <dgm:pt modelId="{A74CB4BB-B6C7-4E7B-86A2-5F48A0430038}" type="pres">
      <dgm:prSet presAssocID="{A5A3A4DB-46DE-45DF-A428-7CF68670313F}" presName="Name13" presStyleLbl="parChTrans1D2" presStyleIdx="5" presStyleCnt="8"/>
      <dgm:spPr/>
    </dgm:pt>
    <dgm:pt modelId="{E0698F71-063B-4F52-8DDD-B65580BF4364}" type="pres">
      <dgm:prSet presAssocID="{63EF2032-26DE-4804-BFF1-CDE938023F8C}" presName="childText" presStyleLbl="bgAcc1" presStyleIdx="5" presStyleCnt="8">
        <dgm:presLayoutVars>
          <dgm:bulletEnabled val="1"/>
        </dgm:presLayoutVars>
      </dgm:prSet>
      <dgm:spPr/>
    </dgm:pt>
    <dgm:pt modelId="{EB76255C-D442-4077-8CCB-D7B2A6DE8646}" type="pres">
      <dgm:prSet presAssocID="{824BED7E-9D3E-4214-AD68-52EAE2BB9CC8}" presName="Name13" presStyleLbl="parChTrans1D2" presStyleIdx="6" presStyleCnt="8"/>
      <dgm:spPr/>
    </dgm:pt>
    <dgm:pt modelId="{00850A17-9811-48A6-AEBC-F653029E6DFC}" type="pres">
      <dgm:prSet presAssocID="{C16FE372-B8BF-47A5-8C39-A007C1D1F3F5}" presName="childText" presStyleLbl="bgAcc1" presStyleIdx="6" presStyleCnt="8">
        <dgm:presLayoutVars>
          <dgm:bulletEnabled val="1"/>
        </dgm:presLayoutVars>
      </dgm:prSet>
      <dgm:spPr/>
    </dgm:pt>
    <dgm:pt modelId="{980E885E-6250-4295-A1E1-532BCCFB5F97}" type="pres">
      <dgm:prSet presAssocID="{D60C3B43-74D6-4C4A-8362-437F953AD7D0}" presName="Name13" presStyleLbl="parChTrans1D2" presStyleIdx="7" presStyleCnt="8"/>
      <dgm:spPr/>
    </dgm:pt>
    <dgm:pt modelId="{0E81E5F8-EECC-482A-9198-184C7B8B6E64}" type="pres">
      <dgm:prSet presAssocID="{A4298984-16AD-4816-8A67-D33F3A6BFEC2}" presName="childText" presStyleLbl="bgAcc1" presStyleIdx="7" presStyleCnt="8">
        <dgm:presLayoutVars>
          <dgm:bulletEnabled val="1"/>
        </dgm:presLayoutVars>
      </dgm:prSet>
      <dgm:spPr/>
    </dgm:pt>
  </dgm:ptLst>
  <dgm:cxnLst>
    <dgm:cxn modelId="{DDB8F002-0939-4045-A04D-53A07BF7A671}" type="presOf" srcId="{03DFEB87-DA8B-4CCF-9527-A752B333BBCF}" destId="{D76D2895-6ADB-4ED3-8462-4C278C3E6829}" srcOrd="0" destOrd="0" presId="urn:microsoft.com/office/officeart/2005/8/layout/hierarchy3"/>
    <dgm:cxn modelId="{AF5A2F03-61CF-4A1D-AEA1-6D27E379144F}" type="presOf" srcId="{A57DD4DA-5A60-4A0B-BA4C-EAA7E0377C41}" destId="{D54D5325-C118-4406-8D8C-E1D8046AFA4B}" srcOrd="0" destOrd="0" presId="urn:microsoft.com/office/officeart/2005/8/layout/hierarchy3"/>
    <dgm:cxn modelId="{1AAC0F06-B6B8-4F75-A99D-6401BF87EDB2}" srcId="{BA6DF338-A091-480F-8D51-A2CFD5960C6F}" destId="{F75B87EF-6504-4FEB-A4AD-B52DE98E756B}" srcOrd="0" destOrd="0" parTransId="{A57DD4DA-5A60-4A0B-BA4C-EAA7E0377C41}" sibTransId="{8E13E6EB-4534-4D2A-8DD6-54D906D1B88A}"/>
    <dgm:cxn modelId="{26874508-BC8F-4357-B7B9-7D3B925399E4}" type="presOf" srcId="{824BED7E-9D3E-4214-AD68-52EAE2BB9CC8}" destId="{EB76255C-D442-4077-8CCB-D7B2A6DE8646}" srcOrd="0" destOrd="0" presId="urn:microsoft.com/office/officeart/2005/8/layout/hierarchy3"/>
    <dgm:cxn modelId="{26CCAF16-7AAB-4220-8FD2-1396AB21BDAD}" type="presOf" srcId="{72E4C358-525E-4D48-A4E2-3A4585A5574E}" destId="{8D623421-0C6E-4707-8C17-0799204250A4}" srcOrd="1" destOrd="0" presId="urn:microsoft.com/office/officeart/2005/8/layout/hierarchy3"/>
    <dgm:cxn modelId="{D66CBF16-8F9B-4770-933E-FDBDE2D12D49}" type="presOf" srcId="{40926888-A7D4-4C8E-AABB-2AC5F80552B2}" destId="{950FDBDC-3F50-44AF-B576-73CE5D7CC429}" srcOrd="1" destOrd="0" presId="urn:microsoft.com/office/officeart/2005/8/layout/hierarchy3"/>
    <dgm:cxn modelId="{86382929-B011-4FC4-A0F1-206E7F013B5F}" type="presOf" srcId="{28F99745-7EC0-4972-BF12-07415BA1DB02}" destId="{62DBCF19-3283-49FB-8162-04BDE28778ED}" srcOrd="0" destOrd="0" presId="urn:microsoft.com/office/officeart/2005/8/layout/hierarchy3"/>
    <dgm:cxn modelId="{BE45442A-6DBC-49CB-B8C7-6E74576E006B}" type="presOf" srcId="{40926888-A7D4-4C8E-AABB-2AC5F80552B2}" destId="{4A7E9394-A0AD-4532-9F05-94B722AC03C9}" srcOrd="0" destOrd="0" presId="urn:microsoft.com/office/officeart/2005/8/layout/hierarchy3"/>
    <dgm:cxn modelId="{16286A3E-C808-4E07-9AF8-AB66F54F14F8}" type="presOf" srcId="{5EC75213-9A46-4FDB-A32B-75C5D11C8692}" destId="{B50B04E3-6E6D-4040-8E2E-338C77B5F899}" srcOrd="0" destOrd="0" presId="urn:microsoft.com/office/officeart/2005/8/layout/hierarchy3"/>
    <dgm:cxn modelId="{5F01833F-3110-4071-AE5B-8D718B0D8AEE}" type="presOf" srcId="{F75B87EF-6504-4FEB-A4AD-B52DE98E756B}" destId="{4B655C73-5D4C-46E9-8EB3-196714A5C8DF}" srcOrd="0" destOrd="0" presId="urn:microsoft.com/office/officeart/2005/8/layout/hierarchy3"/>
    <dgm:cxn modelId="{4A175C5E-4067-4F5E-9D24-585655AC61BB}" type="presOf" srcId="{A20CEACD-2DC9-4E21-ABEC-6993ADA4BD9D}" destId="{6B9035DB-B126-4562-8D6B-E2429A87F5DC}" srcOrd="0" destOrd="0" presId="urn:microsoft.com/office/officeart/2005/8/layout/hierarchy3"/>
    <dgm:cxn modelId="{86E00960-A61A-4E49-8BA8-238B730A2889}" srcId="{5EC75213-9A46-4FDB-A32B-75C5D11C8692}" destId="{72E4C358-525E-4D48-A4E2-3A4585A5574E}" srcOrd="0" destOrd="0" parTransId="{7CA8004C-8B57-4343-9AFE-5026FE997264}" sibTransId="{8BC798DF-DB47-4324-9A5D-742ABAA78258}"/>
    <dgm:cxn modelId="{6D3FDE42-5FBD-450E-ABA4-44EA04BA67E6}" type="presOf" srcId="{103494FC-E7E5-45A1-8D85-BB11EDD03AF0}" destId="{5B44AF0E-04A7-4CA6-A8C0-33D9E1E80523}" srcOrd="0" destOrd="0" presId="urn:microsoft.com/office/officeart/2005/8/layout/hierarchy3"/>
    <dgm:cxn modelId="{975EEE42-1F0E-4C7C-AAF0-4F990B1FEC26}" type="presOf" srcId="{A4298984-16AD-4816-8A67-D33F3A6BFEC2}" destId="{0E81E5F8-EECC-482A-9198-184C7B8B6E64}" srcOrd="0" destOrd="0" presId="urn:microsoft.com/office/officeart/2005/8/layout/hierarchy3"/>
    <dgm:cxn modelId="{C06DE764-60DF-4F98-9BA1-2953BA46E94A}" srcId="{72E4C358-525E-4D48-A4E2-3A4585A5574E}" destId="{2907779A-0C78-49EF-A72F-0EDAA253C9A3}" srcOrd="2" destOrd="0" parTransId="{28F99745-7EC0-4972-BF12-07415BA1DB02}" sibTransId="{8828F265-FDD1-4EFB-9C57-36501492F39B}"/>
    <dgm:cxn modelId="{FE81D66A-CC23-4456-9F24-C56A4DADF882}" srcId="{BA6DF338-A091-480F-8D51-A2CFD5960C6F}" destId="{03DFEB87-DA8B-4CCF-9527-A752B333BBCF}" srcOrd="1" destOrd="0" parTransId="{BD6AF92B-DA74-47B4-9172-FD8C21B1ABFE}" sibTransId="{DED94899-D3E3-4990-BAD9-14DAAFEFDF71}"/>
    <dgm:cxn modelId="{D49E9E54-62D1-4759-B687-40D385CD8319}" srcId="{72E4C358-525E-4D48-A4E2-3A4585A5574E}" destId="{A20CEACD-2DC9-4E21-ABEC-6993ADA4BD9D}" srcOrd="1" destOrd="0" parTransId="{103494FC-E7E5-45A1-8D85-BB11EDD03AF0}" sibTransId="{17F7B6B2-B625-473C-AB94-440F5660A5B6}"/>
    <dgm:cxn modelId="{D87B8055-8012-4A81-BB68-314C87AB4471}" type="presOf" srcId="{72E4C358-525E-4D48-A4E2-3A4585A5574E}" destId="{186003F7-E539-4ABE-A205-5A51BAC82760}" srcOrd="0" destOrd="0" presId="urn:microsoft.com/office/officeart/2005/8/layout/hierarchy3"/>
    <dgm:cxn modelId="{7F1A6057-8672-42B9-9E4F-7460DBFDEBCA}" type="presOf" srcId="{D60C3B43-74D6-4C4A-8362-437F953AD7D0}" destId="{980E885E-6250-4295-A1E1-532BCCFB5F97}" srcOrd="0" destOrd="0" presId="urn:microsoft.com/office/officeart/2005/8/layout/hierarchy3"/>
    <dgm:cxn modelId="{52F3267B-66A5-4370-A4BB-D8CBE4FFC076}" type="presOf" srcId="{BA6DF338-A091-480F-8D51-A2CFD5960C6F}" destId="{745179A8-1C7E-4568-ADFB-052943864E7E}" srcOrd="0" destOrd="0" presId="urn:microsoft.com/office/officeart/2005/8/layout/hierarchy3"/>
    <dgm:cxn modelId="{75FA997F-E615-42D1-BB57-547B31D56EEB}" type="presOf" srcId="{A5A3A4DB-46DE-45DF-A428-7CF68670313F}" destId="{A74CB4BB-B6C7-4E7B-86A2-5F48A0430038}" srcOrd="0" destOrd="0" presId="urn:microsoft.com/office/officeart/2005/8/layout/hierarchy3"/>
    <dgm:cxn modelId="{AB00E182-DB54-4F01-B72F-3389AD47B174}" srcId="{40926888-A7D4-4C8E-AABB-2AC5F80552B2}" destId="{63EF2032-26DE-4804-BFF1-CDE938023F8C}" srcOrd="0" destOrd="0" parTransId="{A5A3A4DB-46DE-45DF-A428-7CF68670313F}" sibTransId="{E0C565CA-C599-42D8-B0AB-098C438CD40E}"/>
    <dgm:cxn modelId="{FE62909B-4BFA-4E98-A1B4-8DB09A67CA6A}" srcId="{40926888-A7D4-4C8E-AABB-2AC5F80552B2}" destId="{C16FE372-B8BF-47A5-8C39-A007C1D1F3F5}" srcOrd="1" destOrd="0" parTransId="{824BED7E-9D3E-4214-AD68-52EAE2BB9CC8}" sibTransId="{9571FA29-8C5F-4238-856E-C7A21721ACAD}"/>
    <dgm:cxn modelId="{AD4B38A4-1A4B-43BF-AD71-0EEF50EAAEC0}" type="presOf" srcId="{BA6DF338-A091-480F-8D51-A2CFD5960C6F}" destId="{8BACC499-FE34-4E1A-9B0C-F4229FB5F228}" srcOrd="1" destOrd="0" presId="urn:microsoft.com/office/officeart/2005/8/layout/hierarchy3"/>
    <dgm:cxn modelId="{8AB8B8A9-AC53-43A4-A4E8-697983A1D0F7}" type="presOf" srcId="{63EF2032-26DE-4804-BFF1-CDE938023F8C}" destId="{E0698F71-063B-4F52-8DDD-B65580BF4364}" srcOrd="0" destOrd="0" presId="urn:microsoft.com/office/officeart/2005/8/layout/hierarchy3"/>
    <dgm:cxn modelId="{3AE5D7AB-0EA1-4D58-A599-1516198E4D81}" type="presOf" srcId="{BD6AF92B-DA74-47B4-9172-FD8C21B1ABFE}" destId="{C60289D2-A14F-4D5E-9766-CA3F788DFBD8}" srcOrd="0" destOrd="0" presId="urn:microsoft.com/office/officeart/2005/8/layout/hierarchy3"/>
    <dgm:cxn modelId="{7B58B0B5-4607-4066-89AE-9BE3A7418D55}" srcId="{72E4C358-525E-4D48-A4E2-3A4585A5574E}" destId="{D682F958-8B2B-4791-A768-36F5F7334E08}" srcOrd="0" destOrd="0" parTransId="{A34CEFBB-196D-4524-B03C-8DD50B38F627}" sibTransId="{4505B9FB-9412-41E9-A95A-CAC500DB39DD}"/>
    <dgm:cxn modelId="{F0056CC4-BB55-4AAD-8D59-15A8204965CB}" srcId="{40926888-A7D4-4C8E-AABB-2AC5F80552B2}" destId="{A4298984-16AD-4816-8A67-D33F3A6BFEC2}" srcOrd="2" destOrd="0" parTransId="{D60C3B43-74D6-4C4A-8362-437F953AD7D0}" sibTransId="{F4E1219C-2F2F-4CD6-99FA-7A64C4CEEC76}"/>
    <dgm:cxn modelId="{DB5D3CCE-1BC1-441F-8085-89C25154C85D}" srcId="{5EC75213-9A46-4FDB-A32B-75C5D11C8692}" destId="{BA6DF338-A091-480F-8D51-A2CFD5960C6F}" srcOrd="1" destOrd="0" parTransId="{AB4EC209-A2A2-409E-AC9D-15F8081DD254}" sibTransId="{2DA16460-5DF3-48C6-AD95-3EDBBB70B7B8}"/>
    <dgm:cxn modelId="{D2E46ECE-B8F6-41C1-8B9D-923E2D4F0C2B}" type="presOf" srcId="{A34CEFBB-196D-4524-B03C-8DD50B38F627}" destId="{1FCDF9D2-43CF-46CD-B277-AFA893EF7E19}" srcOrd="0" destOrd="0" presId="urn:microsoft.com/office/officeart/2005/8/layout/hierarchy3"/>
    <dgm:cxn modelId="{E29FBDD1-C146-4D8F-8AA2-C28019E88D4F}" srcId="{5EC75213-9A46-4FDB-A32B-75C5D11C8692}" destId="{40926888-A7D4-4C8E-AABB-2AC5F80552B2}" srcOrd="2" destOrd="0" parTransId="{52D1B863-CBBD-4939-8A1C-74EE07BBF93F}" sibTransId="{F6CBA0CD-3B5E-4FE1-8FC9-0556842AE231}"/>
    <dgm:cxn modelId="{D26570F0-8DC7-4944-9039-D09293A93841}" type="presOf" srcId="{C16FE372-B8BF-47A5-8C39-A007C1D1F3F5}" destId="{00850A17-9811-48A6-AEBC-F653029E6DFC}" srcOrd="0" destOrd="0" presId="urn:microsoft.com/office/officeart/2005/8/layout/hierarchy3"/>
    <dgm:cxn modelId="{E9CB1DF1-C2B4-491F-8652-B3EB9055A998}" type="presOf" srcId="{D682F958-8B2B-4791-A768-36F5F7334E08}" destId="{6A0FA3C9-393E-42A6-BE58-F0E52B6B99CB}" srcOrd="0" destOrd="0" presId="urn:microsoft.com/office/officeart/2005/8/layout/hierarchy3"/>
    <dgm:cxn modelId="{DDFD48F2-43BE-455F-91EF-C28AF5F80A19}" type="presOf" srcId="{2907779A-0C78-49EF-A72F-0EDAA253C9A3}" destId="{17AE7B6F-80E3-4489-91B2-56B6051AF735}" srcOrd="0" destOrd="0" presId="urn:microsoft.com/office/officeart/2005/8/layout/hierarchy3"/>
    <dgm:cxn modelId="{B7942689-0BE9-42C2-B1C7-C527CD8DC7CD}" type="presParOf" srcId="{B50B04E3-6E6D-4040-8E2E-338C77B5F899}" destId="{F1895912-5E4E-4D85-8334-FDDB114D35F2}" srcOrd="0" destOrd="0" presId="urn:microsoft.com/office/officeart/2005/8/layout/hierarchy3"/>
    <dgm:cxn modelId="{ED690713-8CE6-4547-BD37-3DBD3A8C02A6}" type="presParOf" srcId="{F1895912-5E4E-4D85-8334-FDDB114D35F2}" destId="{5BA75AEA-47FB-4BC2-8106-1FBC9F25B585}" srcOrd="0" destOrd="0" presId="urn:microsoft.com/office/officeart/2005/8/layout/hierarchy3"/>
    <dgm:cxn modelId="{2ADE4C40-44E1-42EC-9E6C-9B2F824898A3}" type="presParOf" srcId="{5BA75AEA-47FB-4BC2-8106-1FBC9F25B585}" destId="{186003F7-E539-4ABE-A205-5A51BAC82760}" srcOrd="0" destOrd="0" presId="urn:microsoft.com/office/officeart/2005/8/layout/hierarchy3"/>
    <dgm:cxn modelId="{BA57CD7D-8C6C-4A9F-8B4E-1433C0F0514D}" type="presParOf" srcId="{5BA75AEA-47FB-4BC2-8106-1FBC9F25B585}" destId="{8D623421-0C6E-4707-8C17-0799204250A4}" srcOrd="1" destOrd="0" presId="urn:microsoft.com/office/officeart/2005/8/layout/hierarchy3"/>
    <dgm:cxn modelId="{2281B1DA-50D0-4667-A18D-7FA1E82E66D8}" type="presParOf" srcId="{F1895912-5E4E-4D85-8334-FDDB114D35F2}" destId="{3A0054B8-DC0B-43B2-9808-C89738BB6AAD}" srcOrd="1" destOrd="0" presId="urn:microsoft.com/office/officeart/2005/8/layout/hierarchy3"/>
    <dgm:cxn modelId="{3F1C36A1-4107-453D-973D-3AABE5E159EC}" type="presParOf" srcId="{3A0054B8-DC0B-43B2-9808-C89738BB6AAD}" destId="{1FCDF9D2-43CF-46CD-B277-AFA893EF7E19}" srcOrd="0" destOrd="0" presId="urn:microsoft.com/office/officeart/2005/8/layout/hierarchy3"/>
    <dgm:cxn modelId="{573E3C10-DCFD-4FB2-85DD-77F6DC242F00}" type="presParOf" srcId="{3A0054B8-DC0B-43B2-9808-C89738BB6AAD}" destId="{6A0FA3C9-393E-42A6-BE58-F0E52B6B99CB}" srcOrd="1" destOrd="0" presId="urn:microsoft.com/office/officeart/2005/8/layout/hierarchy3"/>
    <dgm:cxn modelId="{1641FC8C-1B82-4F78-8E6C-01A53510A360}" type="presParOf" srcId="{3A0054B8-DC0B-43B2-9808-C89738BB6AAD}" destId="{5B44AF0E-04A7-4CA6-A8C0-33D9E1E80523}" srcOrd="2" destOrd="0" presId="urn:microsoft.com/office/officeart/2005/8/layout/hierarchy3"/>
    <dgm:cxn modelId="{D79D2423-D064-40F9-B6D4-D16AB879189E}" type="presParOf" srcId="{3A0054B8-DC0B-43B2-9808-C89738BB6AAD}" destId="{6B9035DB-B126-4562-8D6B-E2429A87F5DC}" srcOrd="3" destOrd="0" presId="urn:microsoft.com/office/officeart/2005/8/layout/hierarchy3"/>
    <dgm:cxn modelId="{E201365A-34C4-4D59-B7CB-B962C31F8CEC}" type="presParOf" srcId="{3A0054B8-DC0B-43B2-9808-C89738BB6AAD}" destId="{62DBCF19-3283-49FB-8162-04BDE28778ED}" srcOrd="4" destOrd="0" presId="urn:microsoft.com/office/officeart/2005/8/layout/hierarchy3"/>
    <dgm:cxn modelId="{986BC61D-4542-43D9-BD63-31FF04FE12C5}" type="presParOf" srcId="{3A0054B8-DC0B-43B2-9808-C89738BB6AAD}" destId="{17AE7B6F-80E3-4489-91B2-56B6051AF735}" srcOrd="5" destOrd="0" presId="urn:microsoft.com/office/officeart/2005/8/layout/hierarchy3"/>
    <dgm:cxn modelId="{F46962E8-50C0-4859-A0AE-FB351B642E55}" type="presParOf" srcId="{B50B04E3-6E6D-4040-8E2E-338C77B5F899}" destId="{5CC46727-E729-45F9-8BBC-6F46C3CF0E8A}" srcOrd="1" destOrd="0" presId="urn:microsoft.com/office/officeart/2005/8/layout/hierarchy3"/>
    <dgm:cxn modelId="{273106C2-A56F-4FA5-BB3B-B40CFEDC4D47}" type="presParOf" srcId="{5CC46727-E729-45F9-8BBC-6F46C3CF0E8A}" destId="{D9712DE5-1868-4E6C-B3CC-713F82334DBB}" srcOrd="0" destOrd="0" presId="urn:microsoft.com/office/officeart/2005/8/layout/hierarchy3"/>
    <dgm:cxn modelId="{B4E7FCF9-8DEA-4448-AEA1-6EDD4AB5158C}" type="presParOf" srcId="{D9712DE5-1868-4E6C-B3CC-713F82334DBB}" destId="{745179A8-1C7E-4568-ADFB-052943864E7E}" srcOrd="0" destOrd="0" presId="urn:microsoft.com/office/officeart/2005/8/layout/hierarchy3"/>
    <dgm:cxn modelId="{1FC2AE43-39BA-45ED-884F-BF40F0C27971}" type="presParOf" srcId="{D9712DE5-1868-4E6C-B3CC-713F82334DBB}" destId="{8BACC499-FE34-4E1A-9B0C-F4229FB5F228}" srcOrd="1" destOrd="0" presId="urn:microsoft.com/office/officeart/2005/8/layout/hierarchy3"/>
    <dgm:cxn modelId="{25277794-DE33-4D06-9FA9-32B951686A6D}" type="presParOf" srcId="{5CC46727-E729-45F9-8BBC-6F46C3CF0E8A}" destId="{4BE0C277-B0C7-4556-B468-FEF88108150A}" srcOrd="1" destOrd="0" presId="urn:microsoft.com/office/officeart/2005/8/layout/hierarchy3"/>
    <dgm:cxn modelId="{AED5FDB9-D91E-432A-B8FC-67137F9C11C9}" type="presParOf" srcId="{4BE0C277-B0C7-4556-B468-FEF88108150A}" destId="{D54D5325-C118-4406-8D8C-E1D8046AFA4B}" srcOrd="0" destOrd="0" presId="urn:microsoft.com/office/officeart/2005/8/layout/hierarchy3"/>
    <dgm:cxn modelId="{07BFC385-9ECD-42E7-9789-8AD174A8CF6F}" type="presParOf" srcId="{4BE0C277-B0C7-4556-B468-FEF88108150A}" destId="{4B655C73-5D4C-46E9-8EB3-196714A5C8DF}" srcOrd="1" destOrd="0" presId="urn:microsoft.com/office/officeart/2005/8/layout/hierarchy3"/>
    <dgm:cxn modelId="{36A32759-ACAD-4B5A-8BD1-6029392681CB}" type="presParOf" srcId="{4BE0C277-B0C7-4556-B468-FEF88108150A}" destId="{C60289D2-A14F-4D5E-9766-CA3F788DFBD8}" srcOrd="2" destOrd="0" presId="urn:microsoft.com/office/officeart/2005/8/layout/hierarchy3"/>
    <dgm:cxn modelId="{7FD8C9B8-6D56-40D7-AFF5-8BDC5B6C2398}" type="presParOf" srcId="{4BE0C277-B0C7-4556-B468-FEF88108150A}" destId="{D76D2895-6ADB-4ED3-8462-4C278C3E6829}" srcOrd="3" destOrd="0" presId="urn:microsoft.com/office/officeart/2005/8/layout/hierarchy3"/>
    <dgm:cxn modelId="{2A70A30D-0473-4769-BE87-F35DF09D900F}" type="presParOf" srcId="{B50B04E3-6E6D-4040-8E2E-338C77B5F899}" destId="{FE26F5D1-0B9F-4510-BF41-8FA54C62DB71}" srcOrd="2" destOrd="0" presId="urn:microsoft.com/office/officeart/2005/8/layout/hierarchy3"/>
    <dgm:cxn modelId="{BD63290F-3263-45DE-AB6D-BB0FA189DED0}" type="presParOf" srcId="{FE26F5D1-0B9F-4510-BF41-8FA54C62DB71}" destId="{E79B8FE6-2E8D-4AAE-97FB-F1B29D798399}" srcOrd="0" destOrd="0" presId="urn:microsoft.com/office/officeart/2005/8/layout/hierarchy3"/>
    <dgm:cxn modelId="{C3352F88-1E20-4F34-8101-25CB5691D009}" type="presParOf" srcId="{E79B8FE6-2E8D-4AAE-97FB-F1B29D798399}" destId="{4A7E9394-A0AD-4532-9F05-94B722AC03C9}" srcOrd="0" destOrd="0" presId="urn:microsoft.com/office/officeart/2005/8/layout/hierarchy3"/>
    <dgm:cxn modelId="{A20595D5-6CD2-456D-BEA7-791FE148B3CA}" type="presParOf" srcId="{E79B8FE6-2E8D-4AAE-97FB-F1B29D798399}" destId="{950FDBDC-3F50-44AF-B576-73CE5D7CC429}" srcOrd="1" destOrd="0" presId="urn:microsoft.com/office/officeart/2005/8/layout/hierarchy3"/>
    <dgm:cxn modelId="{B45C9756-E36C-45EB-A822-A3DB8B5496BE}" type="presParOf" srcId="{FE26F5D1-0B9F-4510-BF41-8FA54C62DB71}" destId="{2B9B0E9E-5333-420D-A183-6C9A63EBF6CC}" srcOrd="1" destOrd="0" presId="urn:microsoft.com/office/officeart/2005/8/layout/hierarchy3"/>
    <dgm:cxn modelId="{3BC8876A-0615-454D-8E7F-432E62D3926C}" type="presParOf" srcId="{2B9B0E9E-5333-420D-A183-6C9A63EBF6CC}" destId="{A74CB4BB-B6C7-4E7B-86A2-5F48A0430038}" srcOrd="0" destOrd="0" presId="urn:microsoft.com/office/officeart/2005/8/layout/hierarchy3"/>
    <dgm:cxn modelId="{B85BD8DA-8865-4245-AA05-B931FC34E9B6}" type="presParOf" srcId="{2B9B0E9E-5333-420D-A183-6C9A63EBF6CC}" destId="{E0698F71-063B-4F52-8DDD-B65580BF4364}" srcOrd="1" destOrd="0" presId="urn:microsoft.com/office/officeart/2005/8/layout/hierarchy3"/>
    <dgm:cxn modelId="{3666D1D2-C978-480D-9101-68B419906602}" type="presParOf" srcId="{2B9B0E9E-5333-420D-A183-6C9A63EBF6CC}" destId="{EB76255C-D442-4077-8CCB-D7B2A6DE8646}" srcOrd="2" destOrd="0" presId="urn:microsoft.com/office/officeart/2005/8/layout/hierarchy3"/>
    <dgm:cxn modelId="{BAD50E4F-EED0-4CE2-8F89-3ABB0B6FC814}" type="presParOf" srcId="{2B9B0E9E-5333-420D-A183-6C9A63EBF6CC}" destId="{00850A17-9811-48A6-AEBC-F653029E6DFC}" srcOrd="3" destOrd="0" presId="urn:microsoft.com/office/officeart/2005/8/layout/hierarchy3"/>
    <dgm:cxn modelId="{D74E5C10-2060-4806-B3B7-38DA29B442DF}" type="presParOf" srcId="{2B9B0E9E-5333-420D-A183-6C9A63EBF6CC}" destId="{980E885E-6250-4295-A1E1-532BCCFB5F97}" srcOrd="4" destOrd="0" presId="urn:microsoft.com/office/officeart/2005/8/layout/hierarchy3"/>
    <dgm:cxn modelId="{0D168ED2-6EF6-42C9-A259-80C63E024F2C}" type="presParOf" srcId="{2B9B0E9E-5333-420D-A183-6C9A63EBF6CC}" destId="{0E81E5F8-EECC-482A-9198-184C7B8B6E6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BFAD9E2-7FCE-4388-8E5E-B442E72EE8AC}" type="doc">
      <dgm:prSet loTypeId="urn:microsoft.com/office/officeart/2005/8/layout/arrow6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B9DBF1E4-93F1-46C5-9E2C-A71183C1C4B1}">
      <dgm:prSet phldrT="[文本]"/>
      <dgm:spPr/>
      <dgm:t>
        <a:bodyPr/>
        <a:lstStyle/>
        <a:p>
          <a:r>
            <a:rPr lang="zh-CN" altLang="en-US" dirty="0"/>
            <a:t>训练集</a:t>
          </a:r>
          <a:r>
            <a:rPr lang="en-US" altLang="zh-CN" dirty="0"/>
            <a:t>/</a:t>
          </a:r>
          <a:r>
            <a:rPr lang="zh-CN" altLang="en-US" dirty="0"/>
            <a:t>验证集划分</a:t>
          </a:r>
        </a:p>
      </dgm:t>
    </dgm:pt>
    <dgm:pt modelId="{9E883508-60F8-4BA7-A543-9B45E1A7E92C}" type="parTrans" cxnId="{8144A91A-CE03-44F9-9670-F76FADAE10F5}">
      <dgm:prSet/>
      <dgm:spPr/>
      <dgm:t>
        <a:bodyPr/>
        <a:lstStyle/>
        <a:p>
          <a:endParaRPr lang="zh-CN" altLang="en-US"/>
        </a:p>
      </dgm:t>
    </dgm:pt>
    <dgm:pt modelId="{D0DC1CB9-2C23-432E-AAC3-257B9AC8FAFE}" type="sibTrans" cxnId="{8144A91A-CE03-44F9-9670-F76FADAE10F5}">
      <dgm:prSet/>
      <dgm:spPr/>
      <dgm:t>
        <a:bodyPr/>
        <a:lstStyle/>
        <a:p>
          <a:endParaRPr lang="zh-CN" altLang="en-US"/>
        </a:p>
      </dgm:t>
    </dgm:pt>
    <dgm:pt modelId="{A679C665-2F5D-4422-9BC2-A15DF22925A1}">
      <dgm:prSet phldrT="[文本]"/>
      <dgm:spPr/>
      <dgm:t>
        <a:bodyPr/>
        <a:lstStyle/>
        <a:p>
          <a:r>
            <a:rPr lang="en-US" altLang="en-US" dirty="0"/>
            <a:t>Model Blending</a:t>
          </a:r>
          <a:endParaRPr lang="zh-CN" altLang="en-US" dirty="0"/>
        </a:p>
      </dgm:t>
    </dgm:pt>
    <dgm:pt modelId="{2F93C568-57F7-4F6C-9B37-28B5FFA2C9A6}" type="parTrans" cxnId="{1E4E5E6F-8583-4CCE-9A18-ACDF39F4961F}">
      <dgm:prSet/>
      <dgm:spPr/>
      <dgm:t>
        <a:bodyPr/>
        <a:lstStyle/>
        <a:p>
          <a:endParaRPr lang="zh-CN" altLang="en-US"/>
        </a:p>
      </dgm:t>
    </dgm:pt>
    <dgm:pt modelId="{FA56F214-4881-4CD7-AF72-FB84B8117F00}" type="sibTrans" cxnId="{1E4E5E6F-8583-4CCE-9A18-ACDF39F4961F}">
      <dgm:prSet/>
      <dgm:spPr/>
      <dgm:t>
        <a:bodyPr/>
        <a:lstStyle/>
        <a:p>
          <a:endParaRPr lang="zh-CN" altLang="en-US"/>
        </a:p>
      </dgm:t>
    </dgm:pt>
    <dgm:pt modelId="{85560D73-346C-4F6C-A7A8-62F9532B1AC8}" type="pres">
      <dgm:prSet presAssocID="{BBFAD9E2-7FCE-4388-8E5E-B442E72EE8AC}" presName="compositeShape" presStyleCnt="0">
        <dgm:presLayoutVars>
          <dgm:chMax val="2"/>
          <dgm:dir/>
          <dgm:resizeHandles val="exact"/>
        </dgm:presLayoutVars>
      </dgm:prSet>
      <dgm:spPr/>
    </dgm:pt>
    <dgm:pt modelId="{6BDB32A5-CB01-4026-8BFA-58FAE1E99884}" type="pres">
      <dgm:prSet presAssocID="{BBFAD9E2-7FCE-4388-8E5E-B442E72EE8AC}" presName="ribbon" presStyleLbl="node1" presStyleIdx="0" presStyleCnt="1"/>
      <dgm:spPr/>
    </dgm:pt>
    <dgm:pt modelId="{07D94158-BA1E-4271-8567-968B4AAA0122}" type="pres">
      <dgm:prSet presAssocID="{BBFAD9E2-7FCE-4388-8E5E-B442E72EE8AC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D1815013-08E3-424F-8A89-B035ABC25A87}" type="pres">
      <dgm:prSet presAssocID="{BBFAD9E2-7FCE-4388-8E5E-B442E72EE8AC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144A91A-CE03-44F9-9670-F76FADAE10F5}" srcId="{BBFAD9E2-7FCE-4388-8E5E-B442E72EE8AC}" destId="{B9DBF1E4-93F1-46C5-9E2C-A71183C1C4B1}" srcOrd="0" destOrd="0" parTransId="{9E883508-60F8-4BA7-A543-9B45E1A7E92C}" sibTransId="{D0DC1CB9-2C23-432E-AAC3-257B9AC8FAFE}"/>
    <dgm:cxn modelId="{B6489769-FE69-4AAD-B6F3-DD7ED799E792}" type="presOf" srcId="{A679C665-2F5D-4422-9BC2-A15DF22925A1}" destId="{D1815013-08E3-424F-8A89-B035ABC25A87}" srcOrd="0" destOrd="0" presId="urn:microsoft.com/office/officeart/2005/8/layout/arrow6"/>
    <dgm:cxn modelId="{1E4E5E6F-8583-4CCE-9A18-ACDF39F4961F}" srcId="{BBFAD9E2-7FCE-4388-8E5E-B442E72EE8AC}" destId="{A679C665-2F5D-4422-9BC2-A15DF22925A1}" srcOrd="1" destOrd="0" parTransId="{2F93C568-57F7-4F6C-9B37-28B5FFA2C9A6}" sibTransId="{FA56F214-4881-4CD7-AF72-FB84B8117F00}"/>
    <dgm:cxn modelId="{CB6FECA6-B0D5-471D-B34E-52F9A5381010}" type="presOf" srcId="{B9DBF1E4-93F1-46C5-9E2C-A71183C1C4B1}" destId="{07D94158-BA1E-4271-8567-968B4AAA0122}" srcOrd="0" destOrd="0" presId="urn:microsoft.com/office/officeart/2005/8/layout/arrow6"/>
    <dgm:cxn modelId="{3187FEB7-7299-4882-AC0D-BF4375B395B1}" type="presOf" srcId="{BBFAD9E2-7FCE-4388-8E5E-B442E72EE8AC}" destId="{85560D73-346C-4F6C-A7A8-62F9532B1AC8}" srcOrd="0" destOrd="0" presId="urn:microsoft.com/office/officeart/2005/8/layout/arrow6"/>
    <dgm:cxn modelId="{E6186DBD-6F3D-444C-88CA-E3357873EA00}" type="presParOf" srcId="{85560D73-346C-4F6C-A7A8-62F9532B1AC8}" destId="{6BDB32A5-CB01-4026-8BFA-58FAE1E99884}" srcOrd="0" destOrd="0" presId="urn:microsoft.com/office/officeart/2005/8/layout/arrow6"/>
    <dgm:cxn modelId="{203DE575-A2F6-4045-A145-4095A97EC5E8}" type="presParOf" srcId="{85560D73-346C-4F6C-A7A8-62F9532B1AC8}" destId="{07D94158-BA1E-4271-8567-968B4AAA0122}" srcOrd="1" destOrd="0" presId="urn:microsoft.com/office/officeart/2005/8/layout/arrow6"/>
    <dgm:cxn modelId="{C3DA5337-618F-4697-B90E-D3A54C913C06}" type="presParOf" srcId="{85560D73-346C-4F6C-A7A8-62F9532B1AC8}" destId="{D1815013-08E3-424F-8A89-B035ABC25A87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6C5DF0-E436-4EE9-BED4-8F37AF6975B0}">
      <dsp:nvSpPr>
        <dsp:cNvPr id="0" name=""/>
        <dsp:cNvSpPr/>
      </dsp:nvSpPr>
      <dsp:spPr>
        <a:xfrm>
          <a:off x="1302" y="169020"/>
          <a:ext cx="887833" cy="887833"/>
        </a:xfrm>
        <a:prstGeom prst="chord">
          <a:avLst>
            <a:gd name="adj1" fmla="val 4800000"/>
            <a:gd name="adj2" fmla="val 1680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6585C2-1E0A-4399-8DEB-3DEF9E284675}">
      <dsp:nvSpPr>
        <dsp:cNvPr id="0" name=""/>
        <dsp:cNvSpPr/>
      </dsp:nvSpPr>
      <dsp:spPr>
        <a:xfrm>
          <a:off x="90085" y="257804"/>
          <a:ext cx="710266" cy="710266"/>
        </a:xfrm>
        <a:prstGeom prst="pie">
          <a:avLst>
            <a:gd name="adj1" fmla="val 126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F9DC5-A467-4552-8D33-818C1CF97F1A}">
      <dsp:nvSpPr>
        <dsp:cNvPr id="0" name=""/>
        <dsp:cNvSpPr/>
      </dsp:nvSpPr>
      <dsp:spPr>
        <a:xfrm rot="16200000">
          <a:off x="-1021008" y="2045402"/>
          <a:ext cx="2574717" cy="53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vert" wrap="square" lIns="0" tIns="0" rIns="0" bIns="0" numCol="1" spcCol="1270" anchor="b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</a:rPr>
            <a:t>数据预处理</a:t>
          </a:r>
        </a:p>
      </dsp:txBody>
      <dsp:txXfrm>
        <a:off x="-1021008" y="2045402"/>
        <a:ext cx="2574717" cy="532700"/>
      </dsp:txXfrm>
    </dsp:sp>
    <dsp:sp modelId="{8C3576FE-0F3A-4271-99D8-7C62BDDC4627}">
      <dsp:nvSpPr>
        <dsp:cNvPr id="0" name=""/>
        <dsp:cNvSpPr/>
      </dsp:nvSpPr>
      <dsp:spPr>
        <a:xfrm>
          <a:off x="622785" y="477187"/>
          <a:ext cx="1920277" cy="29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数据维度设计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门店数据采集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门店数据清洗</a:t>
          </a:r>
        </a:p>
      </dsp:txBody>
      <dsp:txXfrm>
        <a:off x="622785" y="477187"/>
        <a:ext cx="1920277" cy="2935000"/>
      </dsp:txXfrm>
    </dsp:sp>
    <dsp:sp modelId="{187C0028-7B27-4A99-B5A0-B5F350239B24}">
      <dsp:nvSpPr>
        <dsp:cNvPr id="0" name=""/>
        <dsp:cNvSpPr/>
      </dsp:nvSpPr>
      <dsp:spPr>
        <a:xfrm>
          <a:off x="2854006" y="169020"/>
          <a:ext cx="887833" cy="887833"/>
        </a:xfrm>
        <a:prstGeom prst="chord">
          <a:avLst>
            <a:gd name="adj1" fmla="val 4800000"/>
            <a:gd name="adj2" fmla="val 1680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F266D1-3A5C-4A3E-808B-0EC2AD0EAFC6}">
      <dsp:nvSpPr>
        <dsp:cNvPr id="0" name=""/>
        <dsp:cNvSpPr/>
      </dsp:nvSpPr>
      <dsp:spPr>
        <a:xfrm>
          <a:off x="2942789" y="257804"/>
          <a:ext cx="710266" cy="710266"/>
        </a:xfrm>
        <a:prstGeom prst="pie">
          <a:avLst>
            <a:gd name="adj1" fmla="val 9000000"/>
            <a:gd name="adj2" fmla="val 16200000"/>
          </a:avLst>
        </a:prstGeom>
        <a:solidFill>
          <a:schemeClr val="accent5">
            <a:hueOff val="636044"/>
            <a:satOff val="0"/>
            <a:lumOff val="-4117"/>
            <a:alphaOff val="0"/>
          </a:schemeClr>
        </a:solidFill>
        <a:ln w="25400" cap="flat" cmpd="sng" algn="ctr">
          <a:solidFill>
            <a:schemeClr val="accent5">
              <a:hueOff val="636044"/>
              <a:satOff val="0"/>
              <a:lumOff val="-41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379FB7-7B6F-40C8-A49A-5F2B77DDB045}">
      <dsp:nvSpPr>
        <dsp:cNvPr id="0" name=""/>
        <dsp:cNvSpPr/>
      </dsp:nvSpPr>
      <dsp:spPr>
        <a:xfrm rot="16200000">
          <a:off x="1762558" y="1605692"/>
          <a:ext cx="2574717" cy="53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vert" wrap="square" lIns="0" tIns="0" rIns="0" bIns="0" numCol="1" spcCol="1270" anchor="b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</a:rPr>
            <a:t>数据建模</a:t>
          </a:r>
        </a:p>
      </dsp:txBody>
      <dsp:txXfrm>
        <a:off x="1762558" y="1605692"/>
        <a:ext cx="2574717" cy="532700"/>
      </dsp:txXfrm>
    </dsp:sp>
    <dsp:sp modelId="{C83476EC-C11D-426D-8B17-F3D72E58CFCA}">
      <dsp:nvSpPr>
        <dsp:cNvPr id="0" name=""/>
        <dsp:cNvSpPr/>
      </dsp:nvSpPr>
      <dsp:spPr>
        <a:xfrm>
          <a:off x="3475489" y="477187"/>
          <a:ext cx="1467500" cy="29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模型数据准备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特征构建</a:t>
          </a:r>
          <a:endParaRPr lang="zh-CN" alt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特征处理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模型选择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模型训练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特征重要性</a:t>
          </a:r>
        </a:p>
      </dsp:txBody>
      <dsp:txXfrm>
        <a:off x="3475489" y="477187"/>
        <a:ext cx="1467500" cy="2935000"/>
      </dsp:txXfrm>
    </dsp:sp>
    <dsp:sp modelId="{2ACE4320-91CC-4B99-9037-7459A89F174D}">
      <dsp:nvSpPr>
        <dsp:cNvPr id="0" name=""/>
        <dsp:cNvSpPr/>
      </dsp:nvSpPr>
      <dsp:spPr>
        <a:xfrm>
          <a:off x="5253932" y="169020"/>
          <a:ext cx="887833" cy="887833"/>
        </a:xfrm>
        <a:prstGeom prst="chord">
          <a:avLst>
            <a:gd name="adj1" fmla="val 4800000"/>
            <a:gd name="adj2" fmla="val 1680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46B5FD-C88C-4AA7-992D-11609AAFE575}">
      <dsp:nvSpPr>
        <dsp:cNvPr id="0" name=""/>
        <dsp:cNvSpPr/>
      </dsp:nvSpPr>
      <dsp:spPr>
        <a:xfrm>
          <a:off x="5342716" y="257804"/>
          <a:ext cx="710266" cy="710266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1272088"/>
            <a:satOff val="0"/>
            <a:lumOff val="-8235"/>
            <a:alphaOff val="0"/>
          </a:schemeClr>
        </a:solidFill>
        <a:ln w="25400" cap="flat" cmpd="sng" algn="ctr">
          <a:solidFill>
            <a:schemeClr val="accent5">
              <a:hueOff val="1272088"/>
              <a:satOff val="0"/>
              <a:lumOff val="-8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D2F9D5-14E2-4CE3-A991-0E2F53B7098F}">
      <dsp:nvSpPr>
        <dsp:cNvPr id="0" name=""/>
        <dsp:cNvSpPr/>
      </dsp:nvSpPr>
      <dsp:spPr>
        <a:xfrm rot="16200000">
          <a:off x="4232924" y="2166646"/>
          <a:ext cx="2574717" cy="53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vert" wrap="square" lIns="0" tIns="0" rIns="0" bIns="0" numCol="1" spcCol="1270" anchor="b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</a:rPr>
            <a:t>数据可视化</a:t>
          </a:r>
        </a:p>
      </dsp:txBody>
      <dsp:txXfrm>
        <a:off x="4232924" y="2166646"/>
        <a:ext cx="2574717" cy="532700"/>
      </dsp:txXfrm>
    </dsp:sp>
    <dsp:sp modelId="{E4C324D5-BBC3-473C-A52D-DA7E9C390D74}">
      <dsp:nvSpPr>
        <dsp:cNvPr id="0" name=""/>
        <dsp:cNvSpPr/>
      </dsp:nvSpPr>
      <dsp:spPr>
        <a:xfrm>
          <a:off x="5875416" y="477187"/>
          <a:ext cx="2136003" cy="29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UL</a:t>
          </a:r>
          <a:r>
            <a:rPr lang="zh-CN" altLang="en-US" sz="1800" kern="1200" dirty="0"/>
            <a:t>门店分布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未覆盖门店分布</a:t>
          </a:r>
        </a:p>
      </dsp:txBody>
      <dsp:txXfrm>
        <a:off x="5875416" y="477187"/>
        <a:ext cx="2136003" cy="293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78F9E1-BE73-4938-9DEC-3629C2D4F634}">
      <dsp:nvSpPr>
        <dsp:cNvPr id="0" name=""/>
        <dsp:cNvSpPr/>
      </dsp:nvSpPr>
      <dsp:spPr>
        <a:xfrm>
          <a:off x="1128025" y="1735828"/>
          <a:ext cx="174102" cy="6662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281" y="0"/>
              </a:lnTo>
              <a:lnTo>
                <a:pt x="75281" y="666261"/>
              </a:lnTo>
              <a:lnTo>
                <a:pt x="174102" y="666261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6711E-6169-4B71-9085-0901D1FF5D04}">
      <dsp:nvSpPr>
        <dsp:cNvPr id="0" name=""/>
        <dsp:cNvSpPr/>
      </dsp:nvSpPr>
      <dsp:spPr>
        <a:xfrm>
          <a:off x="2240993" y="1732257"/>
          <a:ext cx="291738" cy="246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2917" y="0"/>
              </a:lnTo>
              <a:lnTo>
                <a:pt x="192917" y="246348"/>
              </a:lnTo>
              <a:lnTo>
                <a:pt x="291738" y="246348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74BBCA-EF9D-42D8-BC61-60F7C1117A67}">
      <dsp:nvSpPr>
        <dsp:cNvPr id="0" name=""/>
        <dsp:cNvSpPr/>
      </dsp:nvSpPr>
      <dsp:spPr>
        <a:xfrm>
          <a:off x="2240993" y="1590836"/>
          <a:ext cx="288991" cy="141420"/>
        </a:xfrm>
        <a:custGeom>
          <a:avLst/>
          <a:gdLst/>
          <a:ahLst/>
          <a:cxnLst/>
          <a:rect l="0" t="0" r="0" b="0"/>
          <a:pathLst>
            <a:path>
              <a:moveTo>
                <a:pt x="0" y="141420"/>
              </a:moveTo>
              <a:lnTo>
                <a:pt x="190170" y="141420"/>
              </a:lnTo>
              <a:lnTo>
                <a:pt x="190170" y="0"/>
              </a:lnTo>
              <a:lnTo>
                <a:pt x="288991" y="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2564DE-039E-4CFF-8DA6-7D5441C7CBDC}">
      <dsp:nvSpPr>
        <dsp:cNvPr id="0" name=""/>
        <dsp:cNvSpPr/>
      </dsp:nvSpPr>
      <dsp:spPr>
        <a:xfrm>
          <a:off x="1128025" y="1686537"/>
          <a:ext cx="1247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9291"/>
              </a:moveTo>
              <a:lnTo>
                <a:pt x="25940" y="49291"/>
              </a:lnTo>
              <a:lnTo>
                <a:pt x="25940" y="45720"/>
              </a:lnTo>
              <a:lnTo>
                <a:pt x="124761" y="4572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647EEE-6352-4E36-AB7F-8DD3BDD0F16E}">
      <dsp:nvSpPr>
        <dsp:cNvPr id="0" name=""/>
        <dsp:cNvSpPr/>
      </dsp:nvSpPr>
      <dsp:spPr>
        <a:xfrm>
          <a:off x="4688692" y="841519"/>
          <a:ext cx="197641" cy="212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8820" y="0"/>
              </a:lnTo>
              <a:lnTo>
                <a:pt x="98820" y="212464"/>
              </a:lnTo>
              <a:lnTo>
                <a:pt x="197641" y="212464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1245F0-3CDD-4AD6-9342-274C25D8B9AE}">
      <dsp:nvSpPr>
        <dsp:cNvPr id="0" name=""/>
        <dsp:cNvSpPr/>
      </dsp:nvSpPr>
      <dsp:spPr>
        <a:xfrm>
          <a:off x="4688692" y="629055"/>
          <a:ext cx="197641" cy="212464"/>
        </a:xfrm>
        <a:custGeom>
          <a:avLst/>
          <a:gdLst/>
          <a:ahLst/>
          <a:cxnLst/>
          <a:rect l="0" t="0" r="0" b="0"/>
          <a:pathLst>
            <a:path>
              <a:moveTo>
                <a:pt x="0" y="212464"/>
              </a:moveTo>
              <a:lnTo>
                <a:pt x="98820" y="212464"/>
              </a:lnTo>
              <a:lnTo>
                <a:pt x="98820" y="0"/>
              </a:lnTo>
              <a:lnTo>
                <a:pt x="197641" y="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883CA1-F2A9-4A35-8E92-2A174309BCA4}">
      <dsp:nvSpPr>
        <dsp:cNvPr id="0" name=""/>
        <dsp:cNvSpPr/>
      </dsp:nvSpPr>
      <dsp:spPr>
        <a:xfrm>
          <a:off x="3502844" y="795799"/>
          <a:ext cx="1976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7641" y="4572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93CACE-9FBC-43D1-9E13-0E394EA67672}">
      <dsp:nvSpPr>
        <dsp:cNvPr id="0" name=""/>
        <dsp:cNvSpPr/>
      </dsp:nvSpPr>
      <dsp:spPr>
        <a:xfrm>
          <a:off x="2324210" y="795799"/>
          <a:ext cx="1904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0427" y="4572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98977-0B0E-4E51-ACFD-E200D0EDC162}">
      <dsp:nvSpPr>
        <dsp:cNvPr id="0" name=""/>
        <dsp:cNvSpPr/>
      </dsp:nvSpPr>
      <dsp:spPr>
        <a:xfrm>
          <a:off x="1128025" y="841519"/>
          <a:ext cx="174082" cy="894309"/>
        </a:xfrm>
        <a:custGeom>
          <a:avLst/>
          <a:gdLst/>
          <a:ahLst/>
          <a:cxnLst/>
          <a:rect l="0" t="0" r="0" b="0"/>
          <a:pathLst>
            <a:path>
              <a:moveTo>
                <a:pt x="0" y="894309"/>
              </a:moveTo>
              <a:lnTo>
                <a:pt x="75261" y="894309"/>
              </a:lnTo>
              <a:lnTo>
                <a:pt x="75261" y="0"/>
              </a:lnTo>
              <a:lnTo>
                <a:pt x="174082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1304A8-B528-457E-ADD3-97A4BEFDBEB6}">
      <dsp:nvSpPr>
        <dsp:cNvPr id="0" name=""/>
        <dsp:cNvSpPr/>
      </dsp:nvSpPr>
      <dsp:spPr>
        <a:xfrm>
          <a:off x="33102" y="1476038"/>
          <a:ext cx="1094923" cy="51957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 typeface="Arial" panose="020B0604020202020204" pitchFamily="34" charset="0"/>
            <a:buNone/>
          </a:pPr>
          <a:r>
            <a:rPr lang="zh-CN" altLang="en-US" sz="1400" kern="1200" dirty="0"/>
            <a:t>门店数据采集</a:t>
          </a:r>
          <a:endParaRPr lang="en-US" altLang="zh-CN" sz="1400" kern="1200" dirty="0"/>
        </a:p>
      </dsp:txBody>
      <dsp:txXfrm>
        <a:off x="33102" y="1476038"/>
        <a:ext cx="1094923" cy="519579"/>
      </dsp:txXfrm>
    </dsp:sp>
    <dsp:sp modelId="{A05573D5-907E-444D-B9D2-6A76A3B6808E}">
      <dsp:nvSpPr>
        <dsp:cNvPr id="0" name=""/>
        <dsp:cNvSpPr/>
      </dsp:nvSpPr>
      <dsp:spPr>
        <a:xfrm>
          <a:off x="1302108" y="690817"/>
          <a:ext cx="1022102" cy="3014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 typeface="Arial" panose="020B0604020202020204" pitchFamily="34" charset="0"/>
            <a:buNone/>
          </a:pPr>
          <a:r>
            <a:rPr kumimoji="0" lang="zh-CN" altLang="en-US" sz="1400" b="1" i="0" u="none" strike="noStrike" kern="1200" cap="none" normalizeH="0" baseline="0" dirty="0">
              <a:effectLst/>
              <a:latin typeface="Calibri" panose="020F0502020204030204" pitchFamily="34" charset="0"/>
              <a:ea typeface="宋体" panose="02010600030101010101" pitchFamily="2" charset="-122"/>
            </a:rPr>
            <a:t>地理信息</a:t>
          </a:r>
        </a:p>
      </dsp:txBody>
      <dsp:txXfrm>
        <a:off x="1302108" y="690817"/>
        <a:ext cx="1022102" cy="301403"/>
      </dsp:txXfrm>
    </dsp:sp>
    <dsp:sp modelId="{9E7C63EE-0508-44AE-B62C-73805A49CBC6}">
      <dsp:nvSpPr>
        <dsp:cNvPr id="0" name=""/>
        <dsp:cNvSpPr/>
      </dsp:nvSpPr>
      <dsp:spPr>
        <a:xfrm>
          <a:off x="2514637" y="690817"/>
          <a:ext cx="988206" cy="3014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 typeface="Arial" panose="020B0604020202020204" pitchFamily="34" charset="0"/>
            <a:buNone/>
          </a:pPr>
          <a:r>
            <a:rPr kumimoji="0" lang="zh-CN" altLang="en-US" sz="1400" b="1" i="0" u="none" strike="noStrike" kern="1200" cap="none" normalizeH="0" baseline="0" dirty="0">
              <a:effectLst/>
              <a:latin typeface="Calibri" panose="020F0502020204030204" pitchFamily="34" charset="0"/>
              <a:ea typeface="宋体" panose="02010600030101010101" pitchFamily="2" charset="-122"/>
            </a:rPr>
            <a:t>高德地图</a:t>
          </a:r>
        </a:p>
      </dsp:txBody>
      <dsp:txXfrm>
        <a:off x="2514637" y="690817"/>
        <a:ext cx="988206" cy="301403"/>
      </dsp:txXfrm>
    </dsp:sp>
    <dsp:sp modelId="{EF611663-6AA7-4062-8DEB-591595EF7922}">
      <dsp:nvSpPr>
        <dsp:cNvPr id="0" name=""/>
        <dsp:cNvSpPr/>
      </dsp:nvSpPr>
      <dsp:spPr>
        <a:xfrm>
          <a:off x="3700485" y="690817"/>
          <a:ext cx="988206" cy="3014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 typeface="Arial" panose="020B0604020202020204" pitchFamily="34" charset="0"/>
            <a:buNone/>
          </a:pPr>
          <a:r>
            <a:rPr kumimoji="0" lang="zh-CN" altLang="en-US" sz="1400" b="1" i="0" u="none" strike="noStrike" kern="1200" cap="none" normalizeH="0" baseline="0" dirty="0">
              <a:effectLst/>
              <a:latin typeface="Calibri" panose="020F0502020204030204" pitchFamily="34" charset="0"/>
              <a:ea typeface="宋体" panose="02010600030101010101" pitchFamily="2" charset="-122"/>
            </a:rPr>
            <a:t>搜索</a:t>
          </a:r>
          <a:r>
            <a:rPr kumimoji="0" lang="en-US" altLang="zh-CN" sz="1400" b="1" i="0" u="none" strike="noStrike" kern="1200" cap="none" normalizeH="0" baseline="0" dirty="0">
              <a:effectLst/>
              <a:latin typeface="Calibri" panose="020F0502020204030204" pitchFamily="34" charset="0"/>
              <a:ea typeface="宋体" panose="02010600030101010101" pitchFamily="2" charset="-122"/>
            </a:rPr>
            <a:t>POI</a:t>
          </a:r>
          <a:endParaRPr kumimoji="0" lang="zh-CN" altLang="en-US" sz="1400" b="1" i="0" u="none" strike="noStrike" kern="1200" cap="none" normalizeH="0" baseline="0" dirty="0">
            <a:effectLst/>
            <a:latin typeface="Calibri" panose="020F0502020204030204" pitchFamily="34" charset="0"/>
            <a:ea typeface="宋体" panose="02010600030101010101" pitchFamily="2" charset="-122"/>
          </a:endParaRPr>
        </a:p>
      </dsp:txBody>
      <dsp:txXfrm>
        <a:off x="3700485" y="690817"/>
        <a:ext cx="988206" cy="301403"/>
      </dsp:txXfrm>
    </dsp:sp>
    <dsp:sp modelId="{B55B8BFE-62E3-4958-8B1C-71C3669B3DAD}">
      <dsp:nvSpPr>
        <dsp:cNvPr id="0" name=""/>
        <dsp:cNvSpPr/>
      </dsp:nvSpPr>
      <dsp:spPr>
        <a:xfrm>
          <a:off x="4886333" y="478353"/>
          <a:ext cx="988206" cy="3014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 typeface="Arial" panose="020B0604020202020204" pitchFamily="34" charset="0"/>
            <a:buNone/>
          </a:pPr>
          <a:r>
            <a:rPr kumimoji="0" lang="zh-CN" altLang="en-US" sz="1400" b="1" i="0" u="none" strike="noStrike" kern="1200" cap="none" normalizeH="0" baseline="0" dirty="0">
              <a:effectLst/>
              <a:latin typeface="Calibri" panose="020F0502020204030204" pitchFamily="34" charset="0"/>
              <a:ea typeface="宋体" panose="02010600030101010101" pitchFamily="2" charset="-122"/>
            </a:rPr>
            <a:t>关键字搜索</a:t>
          </a:r>
        </a:p>
      </dsp:txBody>
      <dsp:txXfrm>
        <a:off x="4886333" y="478353"/>
        <a:ext cx="988206" cy="301403"/>
      </dsp:txXfrm>
    </dsp:sp>
    <dsp:sp modelId="{05062244-5976-49BA-A07F-57F51179BCB6}">
      <dsp:nvSpPr>
        <dsp:cNvPr id="0" name=""/>
        <dsp:cNvSpPr/>
      </dsp:nvSpPr>
      <dsp:spPr>
        <a:xfrm>
          <a:off x="4886333" y="903282"/>
          <a:ext cx="988206" cy="3014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 typeface="Arial" panose="020B0604020202020204" pitchFamily="34" charset="0"/>
            <a:buNone/>
          </a:pPr>
          <a:r>
            <a:rPr kumimoji="0" lang="zh-CN" altLang="en-US" sz="1400" b="1" i="0" u="none" strike="noStrike" kern="1200" cap="none" normalizeH="0" baseline="0" dirty="0">
              <a:effectLst/>
              <a:latin typeface="Calibri" panose="020F0502020204030204" pitchFamily="34" charset="0"/>
              <a:ea typeface="宋体" panose="02010600030101010101" pitchFamily="2" charset="-122"/>
            </a:rPr>
            <a:t>周边搜索</a:t>
          </a:r>
        </a:p>
      </dsp:txBody>
      <dsp:txXfrm>
        <a:off x="4886333" y="903282"/>
        <a:ext cx="988206" cy="301403"/>
      </dsp:txXfrm>
    </dsp:sp>
    <dsp:sp modelId="{997FB594-7281-4D82-868D-6370EF81D46D}">
      <dsp:nvSpPr>
        <dsp:cNvPr id="0" name=""/>
        <dsp:cNvSpPr/>
      </dsp:nvSpPr>
      <dsp:spPr>
        <a:xfrm>
          <a:off x="1252786" y="1581555"/>
          <a:ext cx="988206" cy="3014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 typeface="Arial" panose="020B0604020202020204" pitchFamily="34" charset="0"/>
            <a:buNone/>
          </a:pPr>
          <a:r>
            <a:rPr kumimoji="0" lang="zh-CN" altLang="en-US" sz="1400" b="1" i="0" u="none" strike="noStrike" kern="1200" cap="none" normalizeH="0" baseline="0" dirty="0">
              <a:effectLst/>
              <a:latin typeface="Calibri" panose="020F0502020204030204" pitchFamily="34" charset="0"/>
              <a:ea typeface="宋体" panose="02010600030101010101" pitchFamily="2" charset="-122"/>
            </a:rPr>
            <a:t>工商信息</a:t>
          </a:r>
        </a:p>
      </dsp:txBody>
      <dsp:txXfrm>
        <a:off x="1252786" y="1581555"/>
        <a:ext cx="988206" cy="301403"/>
      </dsp:txXfrm>
    </dsp:sp>
    <dsp:sp modelId="{B07DE2ED-20BD-4A4C-9374-1E17D9BA5D30}">
      <dsp:nvSpPr>
        <dsp:cNvPr id="0" name=""/>
        <dsp:cNvSpPr/>
      </dsp:nvSpPr>
      <dsp:spPr>
        <a:xfrm>
          <a:off x="2529984" y="1440134"/>
          <a:ext cx="1363349" cy="3014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 typeface="Arial" panose="020B0604020202020204" pitchFamily="34" charset="0"/>
            <a:buNone/>
          </a:pPr>
          <a:r>
            <a:rPr kumimoji="0" lang="zh-CN" altLang="en-US" sz="1400" b="0" i="0" u="none" strike="noStrike" kern="1200" cap="none" normalizeH="0" baseline="0" dirty="0">
              <a:effectLst/>
              <a:latin typeface="Calibri" panose="020F0502020204030204" pitchFamily="34" charset="0"/>
              <a:ea typeface="宋体" panose="02010600030101010101" pitchFamily="2" charset="-122"/>
            </a:rPr>
            <a:t>企查查</a:t>
          </a:r>
        </a:p>
      </dsp:txBody>
      <dsp:txXfrm>
        <a:off x="2529984" y="1440134"/>
        <a:ext cx="1363349" cy="301403"/>
      </dsp:txXfrm>
    </dsp:sp>
    <dsp:sp modelId="{6A2AD634-B27C-4FDF-BD4F-0571F3C4E78B}">
      <dsp:nvSpPr>
        <dsp:cNvPr id="0" name=""/>
        <dsp:cNvSpPr/>
      </dsp:nvSpPr>
      <dsp:spPr>
        <a:xfrm>
          <a:off x="2532731" y="1827903"/>
          <a:ext cx="1357874" cy="3014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 typeface="Arial" panose="020B0604020202020204" pitchFamily="34" charset="0"/>
            <a:buNone/>
          </a:pPr>
          <a:r>
            <a:rPr kumimoji="0" lang="zh-CN" altLang="en-US" sz="1400" b="0" i="0" u="none" strike="noStrike" kern="1200" cap="none" normalizeH="0" baseline="0" dirty="0">
              <a:effectLst/>
              <a:latin typeface="Calibri" panose="020F0502020204030204" pitchFamily="34" charset="0"/>
              <a:ea typeface="宋体" panose="02010600030101010101" pitchFamily="2" charset="-122"/>
            </a:rPr>
            <a:t>天眼查</a:t>
          </a:r>
        </a:p>
      </dsp:txBody>
      <dsp:txXfrm>
        <a:off x="2532731" y="1827903"/>
        <a:ext cx="1357874" cy="301403"/>
      </dsp:txXfrm>
    </dsp:sp>
    <dsp:sp modelId="{D1EB44AE-5453-4989-BBAA-8431BBD2A599}">
      <dsp:nvSpPr>
        <dsp:cNvPr id="0" name=""/>
        <dsp:cNvSpPr/>
      </dsp:nvSpPr>
      <dsp:spPr>
        <a:xfrm>
          <a:off x="1302127" y="2251388"/>
          <a:ext cx="1984259" cy="3014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kumimoji="1" lang="zh-CN" altLang="en-US" sz="1400" kern="1200" dirty="0"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rPr>
            <a:t>  </a:t>
          </a:r>
          <a:r>
            <a:rPr kumimoji="0" lang="zh-CN" altLang="en-US" sz="1400" b="1" i="0" u="none" strike="noStrike" kern="1200" cap="none" normalizeH="0" baseline="0" dirty="0">
              <a:solidFill>
                <a:srgbClr val="FFFFFF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rPr>
            <a:t>其他信息：国家统计局</a:t>
          </a:r>
        </a:p>
      </dsp:txBody>
      <dsp:txXfrm>
        <a:off x="1302127" y="2251388"/>
        <a:ext cx="1984259" cy="3014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ED4F0-8FFC-486F-8F50-0A3A84BD7B30}">
      <dsp:nvSpPr>
        <dsp:cNvPr id="0" name=""/>
        <dsp:cNvSpPr/>
      </dsp:nvSpPr>
      <dsp:spPr>
        <a:xfrm>
          <a:off x="0" y="185034"/>
          <a:ext cx="3599786" cy="519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383" tIns="208280" rIns="279383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使用高德地图</a:t>
          </a:r>
          <a:r>
            <a:rPr lang="en-US" altLang="zh-CN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API</a:t>
          </a: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的</a:t>
          </a:r>
          <a:r>
            <a:rPr lang="en-US" altLang="zh-CN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POI</a:t>
          </a: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</a:t>
          </a:r>
          <a:endParaRPr lang="zh-CN" altLang="en-US" sz="1100" kern="1200" dirty="0"/>
        </a:p>
      </dsp:txBody>
      <dsp:txXfrm>
        <a:off x="0" y="185034"/>
        <a:ext cx="3599786" cy="519750"/>
      </dsp:txXfrm>
    </dsp:sp>
    <dsp:sp modelId="{410F8E76-1959-4B68-BB10-A6621060B568}">
      <dsp:nvSpPr>
        <dsp:cNvPr id="0" name=""/>
        <dsp:cNvSpPr/>
      </dsp:nvSpPr>
      <dsp:spPr>
        <a:xfrm>
          <a:off x="179989" y="37434"/>
          <a:ext cx="2519850" cy="295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44" tIns="0" rIns="95244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数据来源</a:t>
          </a:r>
        </a:p>
      </dsp:txBody>
      <dsp:txXfrm>
        <a:off x="194399" y="51844"/>
        <a:ext cx="2491030" cy="266380"/>
      </dsp:txXfrm>
    </dsp:sp>
    <dsp:sp modelId="{D391F427-7C0C-4809-9D7A-621DB9368E2F}">
      <dsp:nvSpPr>
        <dsp:cNvPr id="0" name=""/>
        <dsp:cNvSpPr/>
      </dsp:nvSpPr>
      <dsp:spPr>
        <a:xfrm>
          <a:off x="0" y="906384"/>
          <a:ext cx="3599786" cy="107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85447"/>
              <a:satOff val="-13939"/>
              <a:lumOff val="140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383" tIns="208280" rIns="279383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获取洛阳市各个区、县的超市、便利店、商铺、商场、个人用品</a:t>
          </a:r>
          <a:r>
            <a:rPr lang="en-US" altLang="zh-CN" sz="1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sz="1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化妆品店、综合超市等</a:t>
          </a:r>
          <a:r>
            <a:rPr lang="en-US" altLang="zh-CN" sz="1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POI</a:t>
          </a:r>
          <a:r>
            <a:rPr lang="zh-CN" altLang="en-US" sz="1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的地图信息（包括门店基本信息及周边</a:t>
          </a:r>
          <a:r>
            <a:rPr lang="zh-CN" altLang="en-US" sz="1000" kern="1200" dirty="0">
              <a:solidFill>
                <a:srgbClr val="858585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餐饮服务、住宿、住宅区、写字楼、医院、学校、购物服务、交通相关信息</a:t>
          </a:r>
          <a:r>
            <a:rPr lang="zh-CN" altLang="en-US" sz="1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000" kern="1200" dirty="0"/>
        </a:p>
      </dsp:txBody>
      <dsp:txXfrm>
        <a:off x="0" y="906384"/>
        <a:ext cx="3599786" cy="1071000"/>
      </dsp:txXfrm>
    </dsp:sp>
    <dsp:sp modelId="{D8C8FABF-E7C3-4842-ADF2-BE65F85B57E4}">
      <dsp:nvSpPr>
        <dsp:cNvPr id="0" name=""/>
        <dsp:cNvSpPr/>
      </dsp:nvSpPr>
      <dsp:spPr>
        <a:xfrm>
          <a:off x="179989" y="758784"/>
          <a:ext cx="2519850" cy="295200"/>
        </a:xfrm>
        <a:prstGeom prst="roundRect">
          <a:avLst/>
        </a:prstGeom>
        <a:solidFill>
          <a:schemeClr val="accent2">
            <a:hueOff val="-85447"/>
            <a:satOff val="-13939"/>
            <a:lumOff val="140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44" tIns="0" rIns="95244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数据范围</a:t>
          </a:r>
        </a:p>
      </dsp:txBody>
      <dsp:txXfrm>
        <a:off x="194399" y="773194"/>
        <a:ext cx="2491030" cy="266380"/>
      </dsp:txXfrm>
    </dsp:sp>
    <dsp:sp modelId="{010A6771-610C-47F9-801D-03D7CB99C67D}">
      <dsp:nvSpPr>
        <dsp:cNvPr id="0" name=""/>
        <dsp:cNvSpPr/>
      </dsp:nvSpPr>
      <dsp:spPr>
        <a:xfrm>
          <a:off x="0" y="2178984"/>
          <a:ext cx="3599786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70894"/>
              <a:satOff val="-27879"/>
              <a:lumOff val="28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383" tIns="208280" rIns="279383" bIns="711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>
              <a:solidFill>
                <a:srgbClr val="858585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店名、地址、行政区域、门店周边信息（餐饮服务、住宿、住宅区、写字楼、医院、学校、购物服务、交通相关）等</a:t>
          </a:r>
        </a:p>
      </dsp:txBody>
      <dsp:txXfrm>
        <a:off x="0" y="2178984"/>
        <a:ext cx="3599786" cy="882000"/>
      </dsp:txXfrm>
    </dsp:sp>
    <dsp:sp modelId="{63BF609D-E9D5-442C-ACF2-B19D6C8D55AE}">
      <dsp:nvSpPr>
        <dsp:cNvPr id="0" name=""/>
        <dsp:cNvSpPr/>
      </dsp:nvSpPr>
      <dsp:spPr>
        <a:xfrm>
          <a:off x="179989" y="2031384"/>
          <a:ext cx="2519850" cy="295200"/>
        </a:xfrm>
        <a:prstGeom prst="roundRect">
          <a:avLst/>
        </a:prstGeom>
        <a:solidFill>
          <a:schemeClr val="accent2">
            <a:hueOff val="-170894"/>
            <a:satOff val="-27879"/>
            <a:lumOff val="280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44" tIns="0" rIns="95244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数据结构</a:t>
          </a:r>
        </a:p>
      </dsp:txBody>
      <dsp:txXfrm>
        <a:off x="194399" y="2045794"/>
        <a:ext cx="2491030" cy="2663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ED4F0-8FFC-486F-8F50-0A3A84BD7B30}">
      <dsp:nvSpPr>
        <dsp:cNvPr id="0" name=""/>
        <dsp:cNvSpPr/>
      </dsp:nvSpPr>
      <dsp:spPr>
        <a:xfrm>
          <a:off x="0" y="165927"/>
          <a:ext cx="2607366" cy="744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361" tIns="229108" rIns="202361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使用企查查、天眼查等企业工商信息查询网站进行爬虫</a:t>
          </a:r>
        </a:p>
      </dsp:txBody>
      <dsp:txXfrm>
        <a:off x="0" y="165927"/>
        <a:ext cx="2607366" cy="744975"/>
      </dsp:txXfrm>
    </dsp:sp>
    <dsp:sp modelId="{410F8E76-1959-4B68-BB10-A6621060B568}">
      <dsp:nvSpPr>
        <dsp:cNvPr id="0" name=""/>
        <dsp:cNvSpPr/>
      </dsp:nvSpPr>
      <dsp:spPr>
        <a:xfrm>
          <a:off x="130368" y="3567"/>
          <a:ext cx="1825156" cy="32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87" tIns="0" rIns="68987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数据来源</a:t>
          </a:r>
        </a:p>
      </dsp:txBody>
      <dsp:txXfrm>
        <a:off x="146220" y="19419"/>
        <a:ext cx="1793452" cy="293016"/>
      </dsp:txXfrm>
    </dsp:sp>
    <dsp:sp modelId="{D391F427-7C0C-4809-9D7A-621DB9368E2F}">
      <dsp:nvSpPr>
        <dsp:cNvPr id="0" name=""/>
        <dsp:cNvSpPr/>
      </dsp:nvSpPr>
      <dsp:spPr>
        <a:xfrm>
          <a:off x="0" y="1132663"/>
          <a:ext cx="2607366" cy="744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85447"/>
              <a:satOff val="-13939"/>
              <a:lumOff val="140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361" tIns="229108" rIns="202361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获取洛阳所有超市、便利店、商铺、日化用品店等</a:t>
          </a:r>
          <a:r>
            <a:rPr lang="en-US" altLang="zh-CN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POI</a:t>
          </a: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的工商信息</a:t>
          </a:r>
          <a:endParaRPr lang="zh-CN" altLang="en-US" sz="1100" kern="1200" dirty="0"/>
        </a:p>
      </dsp:txBody>
      <dsp:txXfrm>
        <a:off x="0" y="1132663"/>
        <a:ext cx="2607366" cy="744975"/>
      </dsp:txXfrm>
    </dsp:sp>
    <dsp:sp modelId="{D8C8FABF-E7C3-4842-ADF2-BE65F85B57E4}">
      <dsp:nvSpPr>
        <dsp:cNvPr id="0" name=""/>
        <dsp:cNvSpPr/>
      </dsp:nvSpPr>
      <dsp:spPr>
        <a:xfrm>
          <a:off x="130368" y="970303"/>
          <a:ext cx="1825156" cy="324720"/>
        </a:xfrm>
        <a:prstGeom prst="roundRect">
          <a:avLst/>
        </a:prstGeom>
        <a:solidFill>
          <a:schemeClr val="accent2">
            <a:hueOff val="-85447"/>
            <a:satOff val="-13939"/>
            <a:lumOff val="140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87" tIns="0" rIns="68987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数据范围</a:t>
          </a:r>
        </a:p>
      </dsp:txBody>
      <dsp:txXfrm>
        <a:off x="146220" y="986155"/>
        <a:ext cx="1793452" cy="293016"/>
      </dsp:txXfrm>
    </dsp:sp>
    <dsp:sp modelId="{010A6771-610C-47F9-801D-03D7CB99C67D}">
      <dsp:nvSpPr>
        <dsp:cNvPr id="0" name=""/>
        <dsp:cNvSpPr/>
      </dsp:nvSpPr>
      <dsp:spPr>
        <a:xfrm>
          <a:off x="0" y="2099398"/>
          <a:ext cx="2607366" cy="90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70894"/>
              <a:satOff val="-27879"/>
              <a:lumOff val="28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361" tIns="229108" rIns="202361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>
              <a:solidFill>
                <a:srgbClr val="858585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包括店名、注册资金、成立时间、存续情况、行业分类、销售范围、法人电话、地址等</a:t>
          </a:r>
        </a:p>
      </dsp:txBody>
      <dsp:txXfrm>
        <a:off x="0" y="2099398"/>
        <a:ext cx="2607366" cy="900900"/>
      </dsp:txXfrm>
    </dsp:sp>
    <dsp:sp modelId="{63BF609D-E9D5-442C-ACF2-B19D6C8D55AE}">
      <dsp:nvSpPr>
        <dsp:cNvPr id="0" name=""/>
        <dsp:cNvSpPr/>
      </dsp:nvSpPr>
      <dsp:spPr>
        <a:xfrm>
          <a:off x="130368" y="1937038"/>
          <a:ext cx="1825156" cy="324720"/>
        </a:xfrm>
        <a:prstGeom prst="roundRect">
          <a:avLst/>
        </a:prstGeom>
        <a:solidFill>
          <a:schemeClr val="accent2">
            <a:hueOff val="-170894"/>
            <a:satOff val="-27879"/>
            <a:lumOff val="280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87" tIns="0" rIns="68987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数据结构</a:t>
          </a:r>
        </a:p>
      </dsp:txBody>
      <dsp:txXfrm>
        <a:off x="146220" y="1952890"/>
        <a:ext cx="1793452" cy="2930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ED4F0-8FFC-486F-8F50-0A3A84BD7B30}">
      <dsp:nvSpPr>
        <dsp:cNvPr id="0" name=""/>
        <dsp:cNvSpPr/>
      </dsp:nvSpPr>
      <dsp:spPr>
        <a:xfrm>
          <a:off x="0" y="195164"/>
          <a:ext cx="2762426" cy="537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4395" tIns="229108" rIns="214395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国家统计局</a:t>
          </a:r>
          <a:r>
            <a:rPr lang="en-US" altLang="zh-CN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洛阳统计局</a:t>
          </a:r>
          <a:endParaRPr lang="zh-CN" altLang="en-US" sz="1100" kern="1200" dirty="0"/>
        </a:p>
      </dsp:txBody>
      <dsp:txXfrm>
        <a:off x="0" y="195164"/>
        <a:ext cx="2762426" cy="537075"/>
      </dsp:txXfrm>
    </dsp:sp>
    <dsp:sp modelId="{410F8E76-1959-4B68-BB10-A6621060B568}">
      <dsp:nvSpPr>
        <dsp:cNvPr id="0" name=""/>
        <dsp:cNvSpPr/>
      </dsp:nvSpPr>
      <dsp:spPr>
        <a:xfrm>
          <a:off x="138121" y="32804"/>
          <a:ext cx="1933698" cy="32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89" tIns="0" rIns="73089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数据来源</a:t>
          </a:r>
        </a:p>
      </dsp:txBody>
      <dsp:txXfrm>
        <a:off x="153973" y="48656"/>
        <a:ext cx="1901994" cy="293016"/>
      </dsp:txXfrm>
    </dsp:sp>
    <dsp:sp modelId="{D391F427-7C0C-4809-9D7A-621DB9368E2F}">
      <dsp:nvSpPr>
        <dsp:cNvPr id="0" name=""/>
        <dsp:cNvSpPr/>
      </dsp:nvSpPr>
      <dsp:spPr>
        <a:xfrm>
          <a:off x="0" y="953999"/>
          <a:ext cx="2762426" cy="744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85447"/>
              <a:satOff val="-13939"/>
              <a:lumOff val="140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4395" tIns="229108" rIns="214395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获取洛阳所有行政区域的相关统计信息</a:t>
          </a:r>
          <a:endParaRPr lang="zh-CN" altLang="en-US" sz="1100" kern="1200" dirty="0"/>
        </a:p>
      </dsp:txBody>
      <dsp:txXfrm>
        <a:off x="0" y="953999"/>
        <a:ext cx="2762426" cy="744975"/>
      </dsp:txXfrm>
    </dsp:sp>
    <dsp:sp modelId="{D8C8FABF-E7C3-4842-ADF2-BE65F85B57E4}">
      <dsp:nvSpPr>
        <dsp:cNvPr id="0" name=""/>
        <dsp:cNvSpPr/>
      </dsp:nvSpPr>
      <dsp:spPr>
        <a:xfrm>
          <a:off x="138121" y="791639"/>
          <a:ext cx="1933698" cy="324720"/>
        </a:xfrm>
        <a:prstGeom prst="roundRect">
          <a:avLst/>
        </a:prstGeom>
        <a:solidFill>
          <a:schemeClr val="accent2">
            <a:hueOff val="-85447"/>
            <a:satOff val="-13939"/>
            <a:lumOff val="140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89" tIns="0" rIns="73089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数据范围</a:t>
          </a:r>
        </a:p>
      </dsp:txBody>
      <dsp:txXfrm>
        <a:off x="153973" y="807491"/>
        <a:ext cx="1901994" cy="293016"/>
      </dsp:txXfrm>
    </dsp:sp>
    <dsp:sp modelId="{010A6771-610C-47F9-801D-03D7CB99C67D}">
      <dsp:nvSpPr>
        <dsp:cNvPr id="0" name=""/>
        <dsp:cNvSpPr/>
      </dsp:nvSpPr>
      <dsp:spPr>
        <a:xfrm>
          <a:off x="0" y="1920734"/>
          <a:ext cx="2762426" cy="1039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70894"/>
              <a:satOff val="-27879"/>
              <a:lumOff val="28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4395" tIns="229108" rIns="21439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solidFill>
                <a:srgbClr val="858585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包括生产总值</a:t>
          </a:r>
          <a:r>
            <a:rPr lang="en-US" altLang="en-US" sz="1200" kern="1200" dirty="0">
              <a:solidFill>
                <a:srgbClr val="858585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GDP</a:t>
          </a:r>
          <a:r>
            <a:rPr lang="zh-CN" altLang="en-US" sz="1200" kern="1200" dirty="0">
              <a:solidFill>
                <a:srgbClr val="858585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、农村居民可支配收入、</a:t>
          </a:r>
          <a:r>
            <a:rPr lang="zh-CN" altLang="zh-CN" sz="1200" kern="1200" dirty="0">
              <a:solidFill>
                <a:srgbClr val="858585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城镇居民可支配收入</a:t>
          </a:r>
          <a:r>
            <a:rPr lang="zh-CN" altLang="en-US" sz="1200" kern="1200" dirty="0">
              <a:solidFill>
                <a:srgbClr val="858585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、</a:t>
          </a:r>
          <a:r>
            <a:rPr lang="zh-CN" altLang="zh-CN" sz="1200" kern="1200" dirty="0">
              <a:solidFill>
                <a:srgbClr val="858585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常住人口</a:t>
          </a:r>
          <a:r>
            <a:rPr lang="en-US" altLang="zh-CN" sz="1200" kern="1200" dirty="0">
              <a:solidFill>
                <a:srgbClr val="858585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……</a:t>
          </a:r>
          <a:endParaRPr lang="zh-CN" altLang="en-US" sz="1200" kern="1200" dirty="0">
            <a:solidFill>
              <a:srgbClr val="858585">
                <a:hueOff val="0"/>
                <a:satOff val="0"/>
                <a:lumOff val="0"/>
                <a:alphaOff val="0"/>
              </a:srgb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0" y="1920734"/>
        <a:ext cx="2762426" cy="1039500"/>
      </dsp:txXfrm>
    </dsp:sp>
    <dsp:sp modelId="{63BF609D-E9D5-442C-ACF2-B19D6C8D55AE}">
      <dsp:nvSpPr>
        <dsp:cNvPr id="0" name=""/>
        <dsp:cNvSpPr/>
      </dsp:nvSpPr>
      <dsp:spPr>
        <a:xfrm>
          <a:off x="138121" y="1758374"/>
          <a:ext cx="1933698" cy="324720"/>
        </a:xfrm>
        <a:prstGeom prst="roundRect">
          <a:avLst/>
        </a:prstGeom>
        <a:solidFill>
          <a:schemeClr val="accent2">
            <a:hueOff val="-170894"/>
            <a:satOff val="-27879"/>
            <a:lumOff val="280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89" tIns="0" rIns="73089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数据结构</a:t>
          </a:r>
        </a:p>
      </dsp:txBody>
      <dsp:txXfrm>
        <a:off x="153973" y="1774226"/>
        <a:ext cx="1901994" cy="2930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6003F7-E539-4ABE-A205-5A51BAC82760}">
      <dsp:nvSpPr>
        <dsp:cNvPr id="0" name=""/>
        <dsp:cNvSpPr/>
      </dsp:nvSpPr>
      <dsp:spPr>
        <a:xfrm>
          <a:off x="171324" y="3232"/>
          <a:ext cx="1762252" cy="8054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多元线性回归</a:t>
          </a:r>
        </a:p>
      </dsp:txBody>
      <dsp:txXfrm>
        <a:off x="194914" y="26822"/>
        <a:ext cx="1715072" cy="758251"/>
      </dsp:txXfrm>
    </dsp:sp>
    <dsp:sp modelId="{1FCDF9D2-43CF-46CD-B277-AFA893EF7E19}">
      <dsp:nvSpPr>
        <dsp:cNvPr id="0" name=""/>
        <dsp:cNvSpPr/>
      </dsp:nvSpPr>
      <dsp:spPr>
        <a:xfrm>
          <a:off x="347549" y="808663"/>
          <a:ext cx="176225" cy="604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4073"/>
              </a:lnTo>
              <a:lnTo>
                <a:pt x="176225" y="60407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0FA3C9-393E-42A6-BE58-F0E52B6B99CB}">
      <dsp:nvSpPr>
        <dsp:cNvPr id="0" name=""/>
        <dsp:cNvSpPr/>
      </dsp:nvSpPr>
      <dsp:spPr>
        <a:xfrm>
          <a:off x="523774" y="1010021"/>
          <a:ext cx="1288690" cy="8054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模型结构简单参数较少</a:t>
          </a:r>
        </a:p>
      </dsp:txBody>
      <dsp:txXfrm>
        <a:off x="547364" y="1033611"/>
        <a:ext cx="1241510" cy="758251"/>
      </dsp:txXfrm>
    </dsp:sp>
    <dsp:sp modelId="{5B44AF0E-04A7-4CA6-A8C0-33D9E1E80523}">
      <dsp:nvSpPr>
        <dsp:cNvPr id="0" name=""/>
        <dsp:cNvSpPr/>
      </dsp:nvSpPr>
      <dsp:spPr>
        <a:xfrm>
          <a:off x="347549" y="808663"/>
          <a:ext cx="176225" cy="16108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0863"/>
              </a:lnTo>
              <a:lnTo>
                <a:pt x="176225" y="161086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9035DB-B126-4562-8D6B-E2429A87F5DC}">
      <dsp:nvSpPr>
        <dsp:cNvPr id="0" name=""/>
        <dsp:cNvSpPr/>
      </dsp:nvSpPr>
      <dsp:spPr>
        <a:xfrm>
          <a:off x="523774" y="2016810"/>
          <a:ext cx="1288690" cy="8054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适合小样本情况</a:t>
          </a:r>
        </a:p>
      </dsp:txBody>
      <dsp:txXfrm>
        <a:off x="547364" y="2040400"/>
        <a:ext cx="1241510" cy="758251"/>
      </dsp:txXfrm>
    </dsp:sp>
    <dsp:sp modelId="{62DBCF19-3283-49FB-8162-04BDE28778ED}">
      <dsp:nvSpPr>
        <dsp:cNvPr id="0" name=""/>
        <dsp:cNvSpPr/>
      </dsp:nvSpPr>
      <dsp:spPr>
        <a:xfrm>
          <a:off x="347549" y="808663"/>
          <a:ext cx="176225" cy="26176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7652"/>
              </a:lnTo>
              <a:lnTo>
                <a:pt x="176225" y="261765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E7B6F-80E3-4489-91B2-56B6051AF735}">
      <dsp:nvSpPr>
        <dsp:cNvPr id="0" name=""/>
        <dsp:cNvSpPr/>
      </dsp:nvSpPr>
      <dsp:spPr>
        <a:xfrm>
          <a:off x="523774" y="3023600"/>
          <a:ext cx="1288690" cy="8054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i="0" u="none" kern="1200" dirty="0"/>
            <a:t>主要研究多因素综合影响</a:t>
          </a:r>
          <a:endParaRPr lang="zh-CN" altLang="en-US" sz="1400" kern="1200" dirty="0"/>
        </a:p>
      </dsp:txBody>
      <dsp:txXfrm>
        <a:off x="547364" y="3047190"/>
        <a:ext cx="1241510" cy="758251"/>
      </dsp:txXfrm>
    </dsp:sp>
    <dsp:sp modelId="{745179A8-1C7E-4568-ADFB-052943864E7E}">
      <dsp:nvSpPr>
        <dsp:cNvPr id="0" name=""/>
        <dsp:cNvSpPr/>
      </dsp:nvSpPr>
      <dsp:spPr>
        <a:xfrm>
          <a:off x="2336292" y="3232"/>
          <a:ext cx="1610863" cy="8054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树模型</a:t>
          </a:r>
        </a:p>
      </dsp:txBody>
      <dsp:txXfrm>
        <a:off x="2359882" y="26822"/>
        <a:ext cx="1563683" cy="758251"/>
      </dsp:txXfrm>
    </dsp:sp>
    <dsp:sp modelId="{D54D5325-C118-4406-8D8C-E1D8046AFA4B}">
      <dsp:nvSpPr>
        <dsp:cNvPr id="0" name=""/>
        <dsp:cNvSpPr/>
      </dsp:nvSpPr>
      <dsp:spPr>
        <a:xfrm>
          <a:off x="2497378" y="808663"/>
          <a:ext cx="161086" cy="604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4073"/>
              </a:lnTo>
              <a:lnTo>
                <a:pt x="161086" y="60407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655C73-5D4C-46E9-8EB3-196714A5C8DF}">
      <dsp:nvSpPr>
        <dsp:cNvPr id="0" name=""/>
        <dsp:cNvSpPr/>
      </dsp:nvSpPr>
      <dsp:spPr>
        <a:xfrm>
          <a:off x="2658465" y="1010021"/>
          <a:ext cx="1288690" cy="8054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特征适应性强</a:t>
          </a:r>
        </a:p>
      </dsp:txBody>
      <dsp:txXfrm>
        <a:off x="2682055" y="1033611"/>
        <a:ext cx="1241510" cy="758251"/>
      </dsp:txXfrm>
    </dsp:sp>
    <dsp:sp modelId="{C60289D2-A14F-4D5E-9766-CA3F788DFBD8}">
      <dsp:nvSpPr>
        <dsp:cNvPr id="0" name=""/>
        <dsp:cNvSpPr/>
      </dsp:nvSpPr>
      <dsp:spPr>
        <a:xfrm>
          <a:off x="2497378" y="808663"/>
          <a:ext cx="161086" cy="16108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0863"/>
              </a:lnTo>
              <a:lnTo>
                <a:pt x="161086" y="161086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D2895-6ADB-4ED3-8462-4C278C3E6829}">
      <dsp:nvSpPr>
        <dsp:cNvPr id="0" name=""/>
        <dsp:cNvSpPr/>
      </dsp:nvSpPr>
      <dsp:spPr>
        <a:xfrm>
          <a:off x="2658465" y="2016810"/>
          <a:ext cx="1288690" cy="8054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拟合效果好</a:t>
          </a:r>
        </a:p>
      </dsp:txBody>
      <dsp:txXfrm>
        <a:off x="2682055" y="2040400"/>
        <a:ext cx="1241510" cy="758251"/>
      </dsp:txXfrm>
    </dsp:sp>
    <dsp:sp modelId="{4A7E9394-A0AD-4532-9F05-94B722AC03C9}">
      <dsp:nvSpPr>
        <dsp:cNvPr id="0" name=""/>
        <dsp:cNvSpPr/>
      </dsp:nvSpPr>
      <dsp:spPr>
        <a:xfrm>
          <a:off x="4349871" y="3232"/>
          <a:ext cx="1610863" cy="8054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融合多种模型</a:t>
          </a:r>
        </a:p>
      </dsp:txBody>
      <dsp:txXfrm>
        <a:off x="4373461" y="26822"/>
        <a:ext cx="1563683" cy="758251"/>
      </dsp:txXfrm>
    </dsp:sp>
    <dsp:sp modelId="{A74CB4BB-B6C7-4E7B-86A2-5F48A0430038}">
      <dsp:nvSpPr>
        <dsp:cNvPr id="0" name=""/>
        <dsp:cNvSpPr/>
      </dsp:nvSpPr>
      <dsp:spPr>
        <a:xfrm>
          <a:off x="4510957" y="808663"/>
          <a:ext cx="161086" cy="604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4073"/>
              </a:lnTo>
              <a:lnTo>
                <a:pt x="161086" y="60407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698F71-063B-4F52-8DDD-B65580BF4364}">
      <dsp:nvSpPr>
        <dsp:cNvPr id="0" name=""/>
        <dsp:cNvSpPr/>
      </dsp:nvSpPr>
      <dsp:spPr>
        <a:xfrm>
          <a:off x="4672043" y="1010021"/>
          <a:ext cx="1288690" cy="8054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XGBoost</a:t>
          </a:r>
          <a:endParaRPr lang="zh-CN" altLang="en-US" sz="1800" kern="1200" dirty="0"/>
        </a:p>
      </dsp:txBody>
      <dsp:txXfrm>
        <a:off x="4695633" y="1033611"/>
        <a:ext cx="1241510" cy="758251"/>
      </dsp:txXfrm>
    </dsp:sp>
    <dsp:sp modelId="{EB76255C-D442-4077-8CCB-D7B2A6DE8646}">
      <dsp:nvSpPr>
        <dsp:cNvPr id="0" name=""/>
        <dsp:cNvSpPr/>
      </dsp:nvSpPr>
      <dsp:spPr>
        <a:xfrm>
          <a:off x="4510957" y="808663"/>
          <a:ext cx="161086" cy="16108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0863"/>
              </a:lnTo>
              <a:lnTo>
                <a:pt x="161086" y="161086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850A17-9811-48A6-AEBC-F653029E6DFC}">
      <dsp:nvSpPr>
        <dsp:cNvPr id="0" name=""/>
        <dsp:cNvSpPr/>
      </dsp:nvSpPr>
      <dsp:spPr>
        <a:xfrm>
          <a:off x="4672043" y="2016810"/>
          <a:ext cx="1288690" cy="8054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LGBM</a:t>
          </a:r>
          <a:endParaRPr lang="zh-CN" altLang="en-US" sz="1800" kern="1200" dirty="0"/>
        </a:p>
      </dsp:txBody>
      <dsp:txXfrm>
        <a:off x="4695633" y="2040400"/>
        <a:ext cx="1241510" cy="758251"/>
      </dsp:txXfrm>
    </dsp:sp>
    <dsp:sp modelId="{980E885E-6250-4295-A1E1-532BCCFB5F97}">
      <dsp:nvSpPr>
        <dsp:cNvPr id="0" name=""/>
        <dsp:cNvSpPr/>
      </dsp:nvSpPr>
      <dsp:spPr>
        <a:xfrm>
          <a:off x="4510957" y="808663"/>
          <a:ext cx="161086" cy="26176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7652"/>
              </a:lnTo>
              <a:lnTo>
                <a:pt x="161086" y="261765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1E5F8-EECC-482A-9198-184C7B8B6E64}">
      <dsp:nvSpPr>
        <dsp:cNvPr id="0" name=""/>
        <dsp:cNvSpPr/>
      </dsp:nvSpPr>
      <dsp:spPr>
        <a:xfrm>
          <a:off x="4672043" y="3023600"/>
          <a:ext cx="1288690" cy="8054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多元线性回归</a:t>
          </a:r>
        </a:p>
      </dsp:txBody>
      <dsp:txXfrm>
        <a:off x="4695633" y="3047190"/>
        <a:ext cx="1241510" cy="75825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DB32A5-CB01-4026-8BFA-58FAE1E99884}">
      <dsp:nvSpPr>
        <dsp:cNvPr id="0" name=""/>
        <dsp:cNvSpPr/>
      </dsp:nvSpPr>
      <dsp:spPr>
        <a:xfrm>
          <a:off x="0" y="334248"/>
          <a:ext cx="3783806" cy="1513522"/>
        </a:xfrm>
        <a:prstGeom prst="leftRightRibb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94158-BA1E-4271-8567-968B4AAA0122}">
      <dsp:nvSpPr>
        <dsp:cNvPr id="0" name=""/>
        <dsp:cNvSpPr/>
      </dsp:nvSpPr>
      <dsp:spPr>
        <a:xfrm>
          <a:off x="454056" y="599114"/>
          <a:ext cx="1248655" cy="74162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3340" rIns="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训练集</a:t>
          </a:r>
          <a:r>
            <a:rPr lang="en-US" altLang="zh-CN" sz="1500" kern="1200" dirty="0"/>
            <a:t>/</a:t>
          </a:r>
          <a:r>
            <a:rPr lang="zh-CN" altLang="en-US" sz="1500" kern="1200" dirty="0"/>
            <a:t>验证集划分</a:t>
          </a:r>
        </a:p>
      </dsp:txBody>
      <dsp:txXfrm>
        <a:off x="454056" y="599114"/>
        <a:ext cx="1248655" cy="741625"/>
      </dsp:txXfrm>
    </dsp:sp>
    <dsp:sp modelId="{D1815013-08E3-424F-8A89-B035ABC25A87}">
      <dsp:nvSpPr>
        <dsp:cNvPr id="0" name=""/>
        <dsp:cNvSpPr/>
      </dsp:nvSpPr>
      <dsp:spPr>
        <a:xfrm>
          <a:off x="1891903" y="841278"/>
          <a:ext cx="1475684" cy="74162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3340" rIns="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500" kern="1200" dirty="0"/>
            <a:t>Model Blending</a:t>
          </a:r>
          <a:endParaRPr lang="zh-CN" altLang="en-US" sz="1500" kern="1200" dirty="0"/>
        </a:p>
      </dsp:txBody>
      <dsp:txXfrm>
        <a:off x="1891903" y="841278"/>
        <a:ext cx="1475684" cy="741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ieProcess">
  <dgm:title val=""/>
  <dgm:desc val=""/>
  <dgm:catLst>
    <dgm:cat type="list" pri="8600"/>
    <dgm:cat type="process" pri="4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</dgm:alg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w" for="ch" forName="ParentComposite" refType="w" fact="0.5"/>
      <dgm:constr type="h" for="ch" forName="ParentComposite" refType="h"/>
      <dgm:constr type="w" for="ch" forName="negSibTrans" refType="h" refFor="ch" refForName="composite" fact="-0.075"/>
      <dgm:constr type="w" for="ch" forName="sibTrans" refType="w" refFor="ch" refForName="composite" fact="0.0425"/>
    </dgm:constrLst>
    <dgm:forEach name="nodesForEach" axis="ch" ptType="node" cnt="7">
      <dgm:layoutNode name="ParentComposite">
        <dgm:alg type="composite">
          <dgm:param type="ar" val="0.2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l" for="ch" forName="Chord" refType="w" fact="0"/>
              <dgm:constr type="t" for="ch" forName="Chord" refType="h" fact="0"/>
              <dgm:constr type="w" for="ch" forName="Chord" refType="w"/>
              <dgm:constr type="h" for="ch" forName="Chord" refType="h" fact="0.25"/>
              <dgm:constr type="l" for="ch" forName="Pie" refType="w" fact="0.1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if>
          <dgm:else name="Name6">
            <dgm:constrLst>
              <dgm:constr type="r" for="ch" forName="Parent" refType="w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r" for="ch" forName="Chord" refType="w"/>
              <dgm:constr type="t" for="ch" forName="Chord" refType="h" fact="0"/>
              <dgm:constr type="w" for="ch" forName="Chord" refType="w"/>
              <dgm:constr type="h" for="ch" forName="Chord" refType="h" fact="0.25"/>
              <dgm:constr type="r" for="ch" forName="Pie" refType="w" fact="0.9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else>
        </dgm:choose>
        <dgm:layoutNode name="Chord" styleLbl="bgShp">
          <dgm:alg type="sp"/>
          <dgm:choose name="Name7">
            <dgm:if name="Name8" func="var" arg="dir" op="equ" val="norm">
              <dgm:shape xmlns:r="http://schemas.openxmlformats.org/officeDocument/2006/relationships" type="chord" r:blip="">
                <dgm:adjLst>
                  <dgm:adj idx="1" val="80"/>
                  <dgm:adj idx="2" val="-80"/>
                </dgm:adjLst>
              </dgm:shape>
            </dgm:if>
            <dgm:else name="Name9">
              <dgm:shape xmlns:r="http://schemas.openxmlformats.org/officeDocument/2006/relationships" rot="180" type="chord" r:blip="">
                <dgm:adjLst>
                  <dgm:adj idx="1" val="80"/>
                  <dgm:adj idx="2" val="-80"/>
                </dgm:adjLst>
              </dgm:shape>
            </dgm:else>
          </dgm:choose>
          <dgm:presOf/>
        </dgm:layoutNode>
        <dgm:layoutNode name="Pie" styleLbl="alignNode1">
          <dgm:alg type="sp"/>
          <dgm:choose name="Name10">
            <dgm:if name="Name11" func="var" arg="dir" op="equ" val="norm">
              <dgm:choose name="Name12">
                <dgm:if name="Name13" axis="precedSib" ptType="node" func="cnt" op="equ" val="0">
                  <dgm:choose name="Name14">
                    <dgm:if name="Name1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1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17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if name="Name18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35"/>
                          <dgm:adj idx="2" val="-90"/>
                        </dgm:adjLst>
                      </dgm:shape>
                    </dgm:if>
                    <dgm:if name="Name19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26"/>
                          <dgm:adj idx="2" val="-90"/>
                        </dgm:adjLst>
                      </dgm:shape>
                    </dgm:if>
                    <dgm:if name="Name20" axis="followSib" ptType="node" func="cnt" op="equ" val="5">
                      <dgm:shape xmlns:r="http://schemas.openxmlformats.org/officeDocument/2006/relationships" type="pie" r:blip="">
                        <dgm:adjLst>
                          <dgm:adj idx="1" val="-120"/>
                          <dgm:adj idx="2" val="-90"/>
                        </dgm:adjLst>
                      </dgm:shape>
                    </dgm:if>
                    <dgm:else name="Name21">
                      <dgm:shape xmlns:r="http://schemas.openxmlformats.org/officeDocument/2006/relationships" type="pie" r:blip="">
                        <dgm:adjLst>
                          <dgm:adj idx="1" val="-115.7143"/>
                          <dgm:adj idx="2" val="-90"/>
                        </dgm:adjLst>
                      </dgm:shape>
                    </dgm:else>
                  </dgm:choose>
                </dgm:if>
                <dgm:if name="Name22" axis="precedSib" ptType="node" func="cnt" op="equ" val="1">
                  <dgm:choose name="Name23">
                    <dgm:if name="Name24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25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if name="Name26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27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62"/>
                          <dgm:adj idx="2" val="-90"/>
                        </dgm:adjLst>
                      </dgm:shape>
                    </dgm:if>
                    <dgm:if name="Name28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else name="Name29">
                      <dgm:shape xmlns:r="http://schemas.openxmlformats.org/officeDocument/2006/relationships" type="pie" r:blip="">
                        <dgm:adjLst>
                          <dgm:adj idx="1" val="-141.4286"/>
                          <dgm:adj idx="2" val="-90"/>
                        </dgm:adjLst>
                      </dgm:shape>
                    </dgm:else>
                  </dgm:choose>
                </dgm:if>
                <dgm:if name="Name30" axis="precedSib" ptType="node" func="cnt" op="equ" val="2">
                  <dgm:choose name="Name31">
                    <dgm:if name="Name32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33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35"/>
                          <dgm:adj idx="2" val="-90"/>
                        </dgm:adjLst>
                      </dgm:shape>
                    </dgm:if>
                    <dgm:if name="Name34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62"/>
                          <dgm:adj idx="2" val="-90"/>
                        </dgm:adjLst>
                      </dgm:shape>
                    </dgm:if>
                    <dgm:if name="Name35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else name="Name36">
                      <dgm:shape xmlns:r="http://schemas.openxmlformats.org/officeDocument/2006/relationships" type="pie" r:blip="">
                        <dgm:adjLst>
                          <dgm:adj idx="1" val="-167.1429"/>
                          <dgm:adj idx="2" val="-90"/>
                        </dgm:adjLst>
                      </dgm:shape>
                    </dgm:else>
                  </dgm:choose>
                </dgm:if>
                <dgm:if name="Name37" axis="precedSib" ptType="node" func="cnt" op="equ" val="3">
                  <dgm:choose name="Name38">
                    <dgm:if name="Name39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0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6"/>
                          <dgm:adj idx="2" val="-90"/>
                        </dgm:adjLst>
                      </dgm:shape>
                    </dgm:if>
                    <dgm:if name="Name41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else name="Name42">
                      <dgm:shape xmlns:r="http://schemas.openxmlformats.org/officeDocument/2006/relationships" type="pie" r:blip="">
                        <dgm:adjLst>
                          <dgm:adj idx="1" val="167.1429"/>
                          <dgm:adj idx="2" val="-90"/>
                        </dgm:adjLst>
                      </dgm:shape>
                    </dgm:else>
                  </dgm:choose>
                </dgm:if>
                <dgm:if name="Name43" axis="precedSib" ptType="node" func="cnt" op="equ" val="4">
                  <dgm:choose name="Name44">
                    <dgm:if name="Name4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0"/>
                          <dgm:adj idx="2" val="-90"/>
                        </dgm:adjLst>
                      </dgm:shape>
                    </dgm:if>
                    <dgm:else name="Name47">
                      <dgm:shape xmlns:r="http://schemas.openxmlformats.org/officeDocument/2006/relationships" type="pie" r:blip="">
                        <dgm:adjLst>
                          <dgm:adj idx="1" val="141.4286"/>
                          <dgm:adj idx="2" val="-90"/>
                        </dgm:adjLst>
                      </dgm:shape>
                    </dgm:else>
                  </dgm:choose>
                </dgm:if>
                <dgm:if name="Name48" axis="precedSib" ptType="node" func="cnt" op="equ" val="5">
                  <dgm:choose name="Name49">
                    <dgm:if name="Name50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51">
                      <dgm:shape xmlns:r="http://schemas.openxmlformats.org/officeDocument/2006/relationships" type="pie" r:blip="">
                        <dgm:adjLst>
                          <dgm:adj idx="1" val="115.7143"/>
                          <dgm:adj idx="2" val="-90"/>
                        </dgm:adjLst>
                      </dgm:shape>
                    </dgm:else>
                  </dgm:choose>
                </dgm:if>
                <dgm:else name="Name52">
                  <dgm:shape xmlns:r="http://schemas.openxmlformats.org/officeDocument/2006/relationships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if>
            <dgm:else name="Name53">
              <dgm:choose name="Name54">
                <dgm:if name="Name55" axis="precedSib" ptType="node" func="cnt" op="equ" val="0">
                  <dgm:choose name="Name56">
                    <dgm:if name="Name5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5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59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if name="Name60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35"/>
                        </dgm:adjLst>
                      </dgm:shape>
                    </dgm:if>
                    <dgm:if name="Name61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6"/>
                        </dgm:adjLst>
                      </dgm:shape>
                    </dgm:if>
                    <dgm:if name="Name62" axis="followSib" ptType="node" func="cnt" op="equ" val="5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0"/>
                        </dgm:adjLst>
                      </dgm:shape>
                    </dgm:if>
                    <dgm:else name="Name6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15.7143"/>
                        </dgm:adjLst>
                      </dgm:shape>
                    </dgm:else>
                  </dgm:choose>
                </dgm:if>
                <dgm:if name="Name64" axis="precedSib" ptType="node" func="cnt" op="equ" val="1">
                  <dgm:choose name="Name65">
                    <dgm:if name="Name66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67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if name="Name68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69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2"/>
                        </dgm:adjLst>
                      </dgm:shape>
                    </dgm:if>
                    <dgm:if name="Name70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else name="Name7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41.4286"/>
                        </dgm:adjLst>
                      </dgm:shape>
                    </dgm:else>
                  </dgm:choose>
                </dgm:if>
                <dgm:if name="Name72" axis="precedSib" ptType="node" func="cnt" op="equ" val="2">
                  <dgm:choose name="Name73">
                    <dgm:if name="Name74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75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35"/>
                        </dgm:adjLst>
                      </dgm:shape>
                    </dgm:if>
                    <dgm:if name="Name76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2"/>
                        </dgm:adjLst>
                      </dgm:shape>
                    </dgm:if>
                    <dgm:if name="Name77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else name="Name78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7.1429"/>
                        </dgm:adjLst>
                      </dgm:shape>
                    </dgm:else>
                  </dgm:choose>
                </dgm:if>
                <dgm:if name="Name79" axis="precedSib" ptType="node" func="cnt" op="equ" val="3">
                  <dgm:choose name="Name80">
                    <dgm:if name="Name81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2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6"/>
                        </dgm:adjLst>
                      </dgm:shape>
                    </dgm:if>
                    <dgm:if name="Name83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else name="Name8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7.1429"/>
                        </dgm:adjLst>
                      </dgm:shape>
                    </dgm:else>
                  </dgm:choose>
                </dgm:if>
                <dgm:if name="Name85" axis="precedSib" ptType="node" func="cnt" op="equ" val="4">
                  <dgm:choose name="Name86">
                    <dgm:if name="Name8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0"/>
                        </dgm:adjLst>
                      </dgm:shape>
                    </dgm:if>
                    <dgm:else name="Name89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41.4286"/>
                        </dgm:adjLst>
                      </dgm:shape>
                    </dgm:else>
                  </dgm:choose>
                </dgm:if>
                <dgm:if name="Name90" axis="precedSib" ptType="node" func="cnt" op="equ" val="5">
                  <dgm:choose name="Name91">
                    <dgm:if name="Name92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9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15.7143"/>
                        </dgm:adjLst>
                      </dgm:shape>
                    </dgm:else>
                  </dgm:choose>
                </dgm:if>
                <dgm:else name="Name94">
                  <dgm:shape xmlns:r="http://schemas.openxmlformats.org/officeDocument/2006/relationships" rot="180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else>
          </dgm:choose>
          <dgm:presOf/>
        </dgm:layoutNode>
        <dgm:layoutNode name="Parent" styleLbl="revTx">
          <dgm:varLst>
            <dgm:chMax val="1"/>
            <dgm:chPref val="1"/>
            <dgm:bulletEnabled val="1"/>
          </dgm:varLst>
          <dgm:choose name="Name95">
            <dgm:if name="Name96" func="var" arg="dir" op="equ" val="norm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autoTxRot" val="grav"/>
              </dgm:alg>
            </dgm:if>
            <dgm:else name="Name97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autoTxRot" val="grav"/>
              </dgm:alg>
            </dgm:else>
          </dgm:choose>
          <dgm:choose name="Name98">
            <dgm:if name="Name99" func="var" arg="dir" op="equ" val="norm">
              <dgm:shape xmlns:r="http://schemas.openxmlformats.org/officeDocument/2006/relationships" rot="-90" type="rect" r:blip="">
                <dgm:adjLst/>
              </dgm:shape>
            </dgm:if>
            <dgm:else name="Name100">
              <dgm:shape xmlns:r="http://schemas.openxmlformats.org/officeDocument/2006/relationships" rot="90" type="rect" r:blip="">
                <dgm:adjLst/>
              </dgm:shape>
            </dgm:else>
          </dgm:choose>
          <dgm:presOf axis="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</dgm:layoutNode>
      <dgm:choose name="Name101">
        <dgm:if name="Name102" axis="ch" ptType="node" func="cnt" op="gte" val="1">
          <dgm:forEach name="negSibTransForEach" axis="ch" ptType="sibTrans" hideLastTrans="0" cnt="1">
            <dgm:layoutNode name="neg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  <dgm:layoutNode name="composite">
            <dgm:alg type="composite">
              <dgm:param type="ar" val="0.5"/>
            </dgm:alg>
            <dgm:shape xmlns:r="http://schemas.openxmlformats.org/officeDocument/2006/relationships" r:blip="">
              <dgm:adjLst/>
            </dgm:shape>
            <dgm:choose name="Name103">
              <dgm:if name="Name104" func="var" arg="dir" op="equ" val="norm">
                <dgm:constrLst>
                  <dgm:constr type="l" for="ch" forName="Child" refType="w" fact="0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if>
              <dgm:else name="Name105">
                <dgm:constrLst>
                  <dgm:constr type="r" for="ch" forName="Child" refType="w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else>
            </dgm:choose>
            <dgm:ruleLst/>
            <dgm:layoutNode name="Child" styleLbl="revTx">
              <dgm:varLst>
                <dgm:chMax val="0"/>
                <dgm:chPref val="0"/>
                <dgm:bulletEnabled val="1"/>
              </dgm:varLst>
              <dgm:choose name="Name106">
                <dgm:if name="Name107" func="var" arg="dir" op="equ" val="norm">
                  <dgm:alg type="tx">
                    <dgm:param type="parTxLTRAlign" val="l"/>
                    <dgm:param type="parTxRTLAlign" val="r"/>
                    <dgm:param type="txAnchorVert" val="t"/>
                  </dgm:alg>
                </dgm:if>
                <dgm:else name="Name108">
                  <dgm:alg type="tx">
                    <dgm:param type="parTxLTRAlign" val="r"/>
                    <dgm:param type="parTxRTLAlign" val="l"/>
                    <dgm:param type="txAnchorVert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"/>
                <dgm:constr type="rMarg" refType="primFontSz" fact="0"/>
                <dgm:constr type="tMarg" refType="primFontSz" fact="0"/>
                <dgm:constr type="bMarg" refType="primFontSz" fact="0"/>
              </dgm:constrLst>
              <dgm:ruleLst>
                <dgm:rule type="primFontSz" val="5" fact="NaN" max="NaN"/>
              </dgm:ruleLst>
            </dgm:layoutNode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</dgm:if>
        <dgm:else name="Name10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#1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19EB9-DE8D-2845-9F33-6184AC5DE39B}" type="datetime1">
              <a:rPr lang="en-US" smtClean="0"/>
              <a:pPr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487DC-B16F-864E-8478-5A3841A8E7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3152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194D4-CEB6-8D49-8ACB-5EDAC700D0EC}" type="datetime1">
              <a:rPr lang="en-US" smtClean="0"/>
              <a:pPr/>
              <a:t>2/22/2021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38372-CF29-40A2-B068-973AB56E9997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915149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auto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581490" y="1708081"/>
            <a:ext cx="6540279" cy="1286720"/>
          </a:xfrm>
          <a:prstGeom prst="rect">
            <a:avLst/>
          </a:prstGeom>
        </p:spPr>
        <p:txBody>
          <a:bodyPr>
            <a:noAutofit/>
          </a:bodyPr>
          <a:lstStyle>
            <a:lvl1pPr indent="0">
              <a:lnSpc>
                <a:spcPts val="4700"/>
              </a:lnSpc>
              <a:defRPr sz="4800">
                <a:solidFill>
                  <a:srgbClr val="0E0E9A"/>
                </a:solidFill>
              </a:defRPr>
            </a:lvl1pPr>
          </a:lstStyle>
          <a:p>
            <a:r>
              <a:rPr lang="en-US" dirty="0"/>
              <a:t>Click to add the document title</a:t>
            </a:r>
            <a:endParaRPr lang="en-CA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81490" y="3011783"/>
            <a:ext cx="6540279" cy="7612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 cap="all" baseline="0">
                <a:solidFill>
                  <a:srgbClr val="3CA9E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</a:t>
            </a:r>
            <a:endParaRPr lang="en-CA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581490" y="1407464"/>
            <a:ext cx="6543270" cy="292382"/>
          </a:xfrm>
          <a:prstGeom prst="rect">
            <a:avLst/>
          </a:prstGeom>
        </p:spPr>
        <p:txBody>
          <a:bodyPr/>
          <a:lstStyle>
            <a:lvl1pPr algn="l">
              <a:defRPr sz="1800" cap="all" baseline="0">
                <a:solidFill>
                  <a:srgbClr val="3CA9E0"/>
                </a:solidFill>
              </a:defRPr>
            </a:lvl1pPr>
          </a:lstStyle>
          <a:p>
            <a:r>
              <a:rPr lang="en-CA" dirty="0"/>
              <a:t>12-10-24</a:t>
            </a:r>
          </a:p>
        </p:txBody>
      </p:sp>
    </p:spTree>
    <p:extLst>
      <p:ext uri="{BB962C8B-B14F-4D97-AF65-F5344CB8AC3E}">
        <p14:creationId xmlns:p14="http://schemas.microsoft.com/office/powerpoint/2010/main" val="265345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bg bwMode="auto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78803" y="301752"/>
            <a:ext cx="7178040" cy="80238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CA" dirty="0"/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10" hasCustomPrompt="1"/>
          </p:nvPr>
        </p:nvSpPr>
        <p:spPr>
          <a:xfrm>
            <a:off x="1104900" y="1295400"/>
            <a:ext cx="6959600" cy="3048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500" b="0" i="0" baseline="0">
                <a:solidFill>
                  <a:srgbClr val="646464"/>
                </a:solidFill>
                <a:latin typeface="+mn-lt"/>
                <a:cs typeface="DIN Offc Pro"/>
              </a:defRPr>
            </a:lvl1pPr>
          </a:lstStyle>
          <a:p>
            <a:r>
              <a:rPr lang="en-US" dirty="0"/>
              <a:t>Click icon to               place chart</a:t>
            </a: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04084" y="4757685"/>
            <a:ext cx="853649" cy="271833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825ADB62-1429-C14C-A270-95B078A656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5963305" y="4756679"/>
            <a:ext cx="2133600" cy="273844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16B2DFD5-DB1E-1149-BAAB-63821B60629E}" type="datetime1">
              <a:rPr lang="en-CA" smtClean="0"/>
              <a:pPr/>
              <a:t>2021-02-22</a:t>
            </a:fld>
            <a:endParaRPr lang="en-US" dirty="0"/>
          </a:p>
        </p:txBody>
      </p:sp>
      <p:sp>
        <p:nvSpPr>
          <p:cNvPr id="1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052044" y="4757848"/>
            <a:ext cx="2903907" cy="2715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60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auto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78803" y="301752"/>
            <a:ext cx="7178040" cy="80238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CA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04084" y="4757685"/>
            <a:ext cx="853649" cy="271833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825ADB62-1429-C14C-A270-95B078A656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2"/>
          </p:nvPr>
        </p:nvSpPr>
        <p:spPr>
          <a:xfrm>
            <a:off x="5963305" y="4756679"/>
            <a:ext cx="2133600" cy="273844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16B2DFD5-DB1E-1149-BAAB-63821B60629E}" type="datetime1">
              <a:rPr lang="en-CA" smtClean="0"/>
              <a:pPr/>
              <a:t>2021-02-22</a:t>
            </a:fld>
            <a:endParaRPr lang="en-US" dirty="0"/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052044" y="4757848"/>
            <a:ext cx="2903907" cy="2715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60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1 Image-Fu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11152" y="-5506"/>
            <a:ext cx="9155151" cy="5149006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80010 w 9144000"/>
              <a:gd name="connsiteY0" fmla="*/ 8001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80010 w 9144000"/>
              <a:gd name="connsiteY4" fmla="*/ 80010 h 6858000"/>
              <a:gd name="connsiteX0" fmla="*/ 0 w 9144000"/>
              <a:gd name="connsiteY0" fmla="*/ 381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3810 h 6858000"/>
              <a:gd name="connsiteX0" fmla="*/ 0 w 9144000"/>
              <a:gd name="connsiteY0" fmla="*/ 381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3810 h 6858000"/>
              <a:gd name="connsiteX0" fmla="*/ 0 w 9144000"/>
              <a:gd name="connsiteY0" fmla="*/ 381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3810 h 6858000"/>
              <a:gd name="connsiteX0" fmla="*/ 0 w 9155151"/>
              <a:gd name="connsiteY0" fmla="*/ 0 h 6865341"/>
              <a:gd name="connsiteX1" fmla="*/ 9155151 w 9155151"/>
              <a:gd name="connsiteY1" fmla="*/ 7341 h 6865341"/>
              <a:gd name="connsiteX2" fmla="*/ 9155151 w 9155151"/>
              <a:gd name="connsiteY2" fmla="*/ 6865341 h 6865341"/>
              <a:gd name="connsiteX3" fmla="*/ 11151 w 9155151"/>
              <a:gd name="connsiteY3" fmla="*/ 6865341 h 6865341"/>
              <a:gd name="connsiteX4" fmla="*/ 0 w 9155151"/>
              <a:gd name="connsiteY4" fmla="*/ 0 h 6865341"/>
              <a:gd name="connsiteX0" fmla="*/ 0 w 9155151"/>
              <a:gd name="connsiteY0" fmla="*/ 0 h 6865341"/>
              <a:gd name="connsiteX1" fmla="*/ 9155151 w 9155151"/>
              <a:gd name="connsiteY1" fmla="*/ 7341 h 6865341"/>
              <a:gd name="connsiteX2" fmla="*/ 9155151 w 9155151"/>
              <a:gd name="connsiteY2" fmla="*/ 6865341 h 6865341"/>
              <a:gd name="connsiteX3" fmla="*/ 11151 w 9155151"/>
              <a:gd name="connsiteY3" fmla="*/ 6865341 h 6865341"/>
              <a:gd name="connsiteX4" fmla="*/ 0 w 9155151"/>
              <a:gd name="connsiteY4" fmla="*/ 0 h 6865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151" h="6865341">
                <a:moveTo>
                  <a:pt x="0" y="0"/>
                </a:moveTo>
                <a:lnTo>
                  <a:pt x="9155151" y="7341"/>
                </a:lnTo>
                <a:lnTo>
                  <a:pt x="9155151" y="6865341"/>
                </a:lnTo>
                <a:lnTo>
                  <a:pt x="11151" y="686534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anchor="ctr"/>
          <a:lstStyle>
            <a:lvl1pPr algn="ctr">
              <a:buNone/>
              <a:defRPr sz="1500" b="0" i="0" baseline="0">
                <a:solidFill>
                  <a:srgbClr val="646464"/>
                </a:solidFill>
                <a:latin typeface="+mn-lt"/>
                <a:cs typeface="DIN Offc Pro"/>
              </a:defRPr>
            </a:lvl1pPr>
          </a:lstStyle>
          <a:p>
            <a:r>
              <a:rPr lang="en-US" dirty="0"/>
              <a:t>Click icon to                 place image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04084" y="4757685"/>
            <a:ext cx="853649" cy="271833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825ADB62-1429-C14C-A270-95B078A656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2"/>
          </p:nvPr>
        </p:nvSpPr>
        <p:spPr>
          <a:xfrm>
            <a:off x="5963305" y="4756679"/>
            <a:ext cx="2133600" cy="273844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16B2DFD5-DB1E-1149-BAAB-63821B60629E}" type="datetime1">
              <a:rPr lang="en-CA" smtClean="0"/>
              <a:pPr/>
              <a:t>2021-02-22</a:t>
            </a:fld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052044" y="4757848"/>
            <a:ext cx="2903907" cy="2715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25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mage Slide (2 image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5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4483101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1500" baseline="0"/>
            </a:lvl1pPr>
          </a:lstStyle>
          <a:p>
            <a:r>
              <a:rPr lang="en-US" dirty="0"/>
              <a:t>Click icon to             place image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7" hasCustomPrompt="1"/>
          </p:nvPr>
        </p:nvSpPr>
        <p:spPr>
          <a:xfrm>
            <a:off x="4660900" y="0"/>
            <a:ext cx="4483101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1500" baseline="0"/>
            </a:lvl1pPr>
          </a:lstStyle>
          <a:p>
            <a:r>
              <a:rPr lang="en-US" dirty="0"/>
              <a:t>Click icon to             place image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515600" y="44323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04084" y="4757685"/>
            <a:ext cx="853649" cy="271833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825ADB62-1429-C14C-A270-95B078A656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2"/>
          </p:nvPr>
        </p:nvSpPr>
        <p:spPr>
          <a:xfrm>
            <a:off x="5963305" y="4756679"/>
            <a:ext cx="2133600" cy="273844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16B2DFD5-DB1E-1149-BAAB-63821B60629E}" type="datetime1">
              <a:rPr lang="en-CA" smtClean="0"/>
              <a:pPr/>
              <a:t>2021-02-22</a:t>
            </a:fld>
            <a:endParaRPr lang="en-US" dirty="0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052044" y="4757848"/>
            <a:ext cx="2903907" cy="2715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1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mage Segment Slide (2 image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-4453" y="-5808"/>
            <a:ext cx="4547838" cy="5150046"/>
          </a:xfrm>
          <a:custGeom>
            <a:avLst/>
            <a:gdLst>
              <a:gd name="connsiteX0" fmla="*/ 0 w 3276600"/>
              <a:gd name="connsiteY0" fmla="*/ 0 h 5892800"/>
              <a:gd name="connsiteX1" fmla="*/ 3276600 w 3276600"/>
              <a:gd name="connsiteY1" fmla="*/ 0 h 5892800"/>
              <a:gd name="connsiteX2" fmla="*/ 3276600 w 3276600"/>
              <a:gd name="connsiteY2" fmla="*/ 5892800 h 5892800"/>
              <a:gd name="connsiteX3" fmla="*/ 0 w 3276600"/>
              <a:gd name="connsiteY3" fmla="*/ 5892800 h 5892800"/>
              <a:gd name="connsiteX4" fmla="*/ 0 w 3276600"/>
              <a:gd name="connsiteY4" fmla="*/ 0 h 5892800"/>
              <a:gd name="connsiteX0" fmla="*/ 0 w 4025900"/>
              <a:gd name="connsiteY0" fmla="*/ 0 h 5892800"/>
              <a:gd name="connsiteX1" fmla="*/ 3276600 w 4025900"/>
              <a:gd name="connsiteY1" fmla="*/ 0 h 5892800"/>
              <a:gd name="connsiteX2" fmla="*/ 4025900 w 4025900"/>
              <a:gd name="connsiteY2" fmla="*/ 0 h 5892800"/>
              <a:gd name="connsiteX3" fmla="*/ 3276600 w 4025900"/>
              <a:gd name="connsiteY3" fmla="*/ 5892800 h 5892800"/>
              <a:gd name="connsiteX4" fmla="*/ 0 w 4025900"/>
              <a:gd name="connsiteY4" fmla="*/ 5892800 h 5892800"/>
              <a:gd name="connsiteX5" fmla="*/ 0 w 4025900"/>
              <a:gd name="connsiteY5" fmla="*/ 0 h 5892800"/>
              <a:gd name="connsiteX0" fmla="*/ 0 w 4178300"/>
              <a:gd name="connsiteY0" fmla="*/ 317500 h 5892800"/>
              <a:gd name="connsiteX1" fmla="*/ 3429000 w 4178300"/>
              <a:gd name="connsiteY1" fmla="*/ 0 h 5892800"/>
              <a:gd name="connsiteX2" fmla="*/ 4178300 w 4178300"/>
              <a:gd name="connsiteY2" fmla="*/ 0 h 5892800"/>
              <a:gd name="connsiteX3" fmla="*/ 3429000 w 4178300"/>
              <a:gd name="connsiteY3" fmla="*/ 5892800 h 5892800"/>
              <a:gd name="connsiteX4" fmla="*/ 152400 w 4178300"/>
              <a:gd name="connsiteY4" fmla="*/ 5892800 h 5892800"/>
              <a:gd name="connsiteX5" fmla="*/ 0 w 4178300"/>
              <a:gd name="connsiteY5" fmla="*/ 317500 h 5892800"/>
              <a:gd name="connsiteX0" fmla="*/ 0 w 4178300"/>
              <a:gd name="connsiteY0" fmla="*/ 317500 h 5892800"/>
              <a:gd name="connsiteX1" fmla="*/ 3429000 w 4178300"/>
              <a:gd name="connsiteY1" fmla="*/ 0 h 5892800"/>
              <a:gd name="connsiteX2" fmla="*/ 4178300 w 4178300"/>
              <a:gd name="connsiteY2" fmla="*/ 0 h 5892800"/>
              <a:gd name="connsiteX3" fmla="*/ 3429000 w 4178300"/>
              <a:gd name="connsiteY3" fmla="*/ 5892800 h 5892800"/>
              <a:gd name="connsiteX4" fmla="*/ 152400 w 4178300"/>
              <a:gd name="connsiteY4" fmla="*/ 5892800 h 5892800"/>
              <a:gd name="connsiteX5" fmla="*/ 152400 w 4178300"/>
              <a:gd name="connsiteY5" fmla="*/ 5880100 h 5892800"/>
              <a:gd name="connsiteX6" fmla="*/ 0 w 4178300"/>
              <a:gd name="connsiteY6" fmla="*/ 317500 h 5892800"/>
              <a:gd name="connsiteX0" fmla="*/ 25400 w 4203700"/>
              <a:gd name="connsiteY0" fmla="*/ 317500 h 5909733"/>
              <a:gd name="connsiteX1" fmla="*/ 3454400 w 4203700"/>
              <a:gd name="connsiteY1" fmla="*/ 0 h 5909733"/>
              <a:gd name="connsiteX2" fmla="*/ 4203700 w 4203700"/>
              <a:gd name="connsiteY2" fmla="*/ 0 h 5909733"/>
              <a:gd name="connsiteX3" fmla="*/ 3454400 w 4203700"/>
              <a:gd name="connsiteY3" fmla="*/ 5892800 h 5909733"/>
              <a:gd name="connsiteX4" fmla="*/ 177800 w 4203700"/>
              <a:gd name="connsiteY4" fmla="*/ 5892800 h 5909733"/>
              <a:gd name="connsiteX5" fmla="*/ 177800 w 4203700"/>
              <a:gd name="connsiteY5" fmla="*/ 5880100 h 5909733"/>
              <a:gd name="connsiteX6" fmla="*/ 25400 w 4203700"/>
              <a:gd name="connsiteY6" fmla="*/ 317500 h 5909733"/>
              <a:gd name="connsiteX0" fmla="*/ 25400 w 4203700"/>
              <a:gd name="connsiteY0" fmla="*/ 317500 h 5909733"/>
              <a:gd name="connsiteX1" fmla="*/ 3454400 w 4203700"/>
              <a:gd name="connsiteY1" fmla="*/ 0 h 5909733"/>
              <a:gd name="connsiteX2" fmla="*/ 4203700 w 4203700"/>
              <a:gd name="connsiteY2" fmla="*/ 0 h 5909733"/>
              <a:gd name="connsiteX3" fmla="*/ 3454400 w 4203700"/>
              <a:gd name="connsiteY3" fmla="*/ 5892800 h 5909733"/>
              <a:gd name="connsiteX4" fmla="*/ 177800 w 4203700"/>
              <a:gd name="connsiteY4" fmla="*/ 5892800 h 5909733"/>
              <a:gd name="connsiteX5" fmla="*/ 177800 w 4203700"/>
              <a:gd name="connsiteY5" fmla="*/ 5880100 h 5909733"/>
              <a:gd name="connsiteX6" fmla="*/ 25400 w 4203700"/>
              <a:gd name="connsiteY6" fmla="*/ 317500 h 5909733"/>
              <a:gd name="connsiteX0" fmla="*/ 254000 w 4432300"/>
              <a:gd name="connsiteY0" fmla="*/ 317500 h 5909733"/>
              <a:gd name="connsiteX1" fmla="*/ 3683000 w 4432300"/>
              <a:gd name="connsiteY1" fmla="*/ 0 h 5909733"/>
              <a:gd name="connsiteX2" fmla="*/ 4432300 w 4432300"/>
              <a:gd name="connsiteY2" fmla="*/ 0 h 5909733"/>
              <a:gd name="connsiteX3" fmla="*/ 3683000 w 4432300"/>
              <a:gd name="connsiteY3" fmla="*/ 5892800 h 5909733"/>
              <a:gd name="connsiteX4" fmla="*/ 406400 w 4432300"/>
              <a:gd name="connsiteY4" fmla="*/ 5892800 h 5909733"/>
              <a:gd name="connsiteX5" fmla="*/ 177800 w 4432300"/>
              <a:gd name="connsiteY5" fmla="*/ 5880100 h 5909733"/>
              <a:gd name="connsiteX6" fmla="*/ 254000 w 4432300"/>
              <a:gd name="connsiteY6" fmla="*/ 317500 h 5909733"/>
              <a:gd name="connsiteX0" fmla="*/ 254000 w 4432300"/>
              <a:gd name="connsiteY0" fmla="*/ 317500 h 6819900"/>
              <a:gd name="connsiteX1" fmla="*/ 3683000 w 4432300"/>
              <a:gd name="connsiteY1" fmla="*/ 0 h 6819900"/>
              <a:gd name="connsiteX2" fmla="*/ 4432300 w 4432300"/>
              <a:gd name="connsiteY2" fmla="*/ 0 h 6819900"/>
              <a:gd name="connsiteX3" fmla="*/ 3683000 w 4432300"/>
              <a:gd name="connsiteY3" fmla="*/ 5892800 h 6819900"/>
              <a:gd name="connsiteX4" fmla="*/ 3238500 w 4432300"/>
              <a:gd name="connsiteY4" fmla="*/ 6819900 h 6819900"/>
              <a:gd name="connsiteX5" fmla="*/ 177800 w 4432300"/>
              <a:gd name="connsiteY5" fmla="*/ 5880100 h 6819900"/>
              <a:gd name="connsiteX6" fmla="*/ 254000 w 4432300"/>
              <a:gd name="connsiteY6" fmla="*/ 317500 h 6819900"/>
              <a:gd name="connsiteX0" fmla="*/ 254000 w 4432300"/>
              <a:gd name="connsiteY0" fmla="*/ 317500 h 6819900"/>
              <a:gd name="connsiteX1" fmla="*/ 3683000 w 4432300"/>
              <a:gd name="connsiteY1" fmla="*/ 0 h 6819900"/>
              <a:gd name="connsiteX2" fmla="*/ 4432300 w 4432300"/>
              <a:gd name="connsiteY2" fmla="*/ 0 h 6819900"/>
              <a:gd name="connsiteX3" fmla="*/ 3683000 w 4432300"/>
              <a:gd name="connsiteY3" fmla="*/ 5892800 h 6819900"/>
              <a:gd name="connsiteX4" fmla="*/ 3238500 w 4432300"/>
              <a:gd name="connsiteY4" fmla="*/ 6819900 h 6819900"/>
              <a:gd name="connsiteX5" fmla="*/ 177800 w 4432300"/>
              <a:gd name="connsiteY5" fmla="*/ 5880100 h 6819900"/>
              <a:gd name="connsiteX6" fmla="*/ 254000 w 4432300"/>
              <a:gd name="connsiteY6" fmla="*/ 317500 h 6819900"/>
              <a:gd name="connsiteX0" fmla="*/ 254000 w 4432300"/>
              <a:gd name="connsiteY0" fmla="*/ 317500 h 6996641"/>
              <a:gd name="connsiteX1" fmla="*/ 3683000 w 4432300"/>
              <a:gd name="connsiteY1" fmla="*/ 0 h 6996641"/>
              <a:gd name="connsiteX2" fmla="*/ 4432300 w 4432300"/>
              <a:gd name="connsiteY2" fmla="*/ 0 h 6996641"/>
              <a:gd name="connsiteX3" fmla="*/ 3683000 w 4432300"/>
              <a:gd name="connsiteY3" fmla="*/ 5892800 h 6996641"/>
              <a:gd name="connsiteX4" fmla="*/ 3784600 w 4432300"/>
              <a:gd name="connsiteY4" fmla="*/ 6842124 h 6996641"/>
              <a:gd name="connsiteX5" fmla="*/ 3238500 w 4432300"/>
              <a:gd name="connsiteY5" fmla="*/ 6819900 h 6996641"/>
              <a:gd name="connsiteX6" fmla="*/ 177800 w 4432300"/>
              <a:gd name="connsiteY6" fmla="*/ 5880100 h 6996641"/>
              <a:gd name="connsiteX7" fmla="*/ 254000 w 4432300"/>
              <a:gd name="connsiteY7" fmla="*/ 317500 h 6996641"/>
              <a:gd name="connsiteX0" fmla="*/ 3238500 w 4432300"/>
              <a:gd name="connsiteY0" fmla="*/ 6819900 h 6933564"/>
              <a:gd name="connsiteX1" fmla="*/ 177800 w 4432300"/>
              <a:gd name="connsiteY1" fmla="*/ 5880100 h 6933564"/>
              <a:gd name="connsiteX2" fmla="*/ 254000 w 4432300"/>
              <a:gd name="connsiteY2" fmla="*/ 317500 h 6933564"/>
              <a:gd name="connsiteX3" fmla="*/ 3683000 w 4432300"/>
              <a:gd name="connsiteY3" fmla="*/ 0 h 6933564"/>
              <a:gd name="connsiteX4" fmla="*/ 4432300 w 4432300"/>
              <a:gd name="connsiteY4" fmla="*/ 0 h 6933564"/>
              <a:gd name="connsiteX5" fmla="*/ 3683000 w 4432300"/>
              <a:gd name="connsiteY5" fmla="*/ 5892800 h 6933564"/>
              <a:gd name="connsiteX6" fmla="*/ 3876040 w 4432300"/>
              <a:gd name="connsiteY6" fmla="*/ 6933564 h 6933564"/>
              <a:gd name="connsiteX0" fmla="*/ 3238500 w 4432300"/>
              <a:gd name="connsiteY0" fmla="*/ 6819900 h 6819900"/>
              <a:gd name="connsiteX1" fmla="*/ 177800 w 4432300"/>
              <a:gd name="connsiteY1" fmla="*/ 5880100 h 6819900"/>
              <a:gd name="connsiteX2" fmla="*/ 254000 w 4432300"/>
              <a:gd name="connsiteY2" fmla="*/ 317500 h 6819900"/>
              <a:gd name="connsiteX3" fmla="*/ 3683000 w 4432300"/>
              <a:gd name="connsiteY3" fmla="*/ 0 h 6819900"/>
              <a:gd name="connsiteX4" fmla="*/ 4432300 w 4432300"/>
              <a:gd name="connsiteY4" fmla="*/ 0 h 6819900"/>
              <a:gd name="connsiteX5" fmla="*/ 3683000 w 4432300"/>
              <a:gd name="connsiteY5" fmla="*/ 5892800 h 6819900"/>
              <a:gd name="connsiteX0" fmla="*/ 3238500 w 4432300"/>
              <a:gd name="connsiteY0" fmla="*/ 6819900 h 6819900"/>
              <a:gd name="connsiteX1" fmla="*/ 177800 w 4432300"/>
              <a:gd name="connsiteY1" fmla="*/ 5880100 h 6819900"/>
              <a:gd name="connsiteX2" fmla="*/ 254000 w 4432300"/>
              <a:gd name="connsiteY2" fmla="*/ 317500 h 6819900"/>
              <a:gd name="connsiteX3" fmla="*/ 3683000 w 4432300"/>
              <a:gd name="connsiteY3" fmla="*/ 0 h 6819900"/>
              <a:gd name="connsiteX4" fmla="*/ 4432300 w 4432300"/>
              <a:gd name="connsiteY4" fmla="*/ 0 h 6819900"/>
              <a:gd name="connsiteX5" fmla="*/ 3644900 w 4432300"/>
              <a:gd name="connsiteY5" fmla="*/ 6223000 h 6819900"/>
              <a:gd name="connsiteX0" fmla="*/ 3238500 w 4432300"/>
              <a:gd name="connsiteY0" fmla="*/ 6819900 h 6819900"/>
              <a:gd name="connsiteX1" fmla="*/ 177800 w 4432300"/>
              <a:gd name="connsiteY1" fmla="*/ 5880100 h 6819900"/>
              <a:gd name="connsiteX2" fmla="*/ 254000 w 4432300"/>
              <a:gd name="connsiteY2" fmla="*/ 317500 h 6819900"/>
              <a:gd name="connsiteX3" fmla="*/ 3683000 w 4432300"/>
              <a:gd name="connsiteY3" fmla="*/ 0 h 6819900"/>
              <a:gd name="connsiteX4" fmla="*/ 4432300 w 4432300"/>
              <a:gd name="connsiteY4" fmla="*/ 0 h 6819900"/>
              <a:gd name="connsiteX5" fmla="*/ 3644900 w 4432300"/>
              <a:gd name="connsiteY5" fmla="*/ 6292850 h 6819900"/>
              <a:gd name="connsiteX0" fmla="*/ 3352800 w 4432300"/>
              <a:gd name="connsiteY0" fmla="*/ 6772275 h 6772275"/>
              <a:gd name="connsiteX1" fmla="*/ 177800 w 4432300"/>
              <a:gd name="connsiteY1" fmla="*/ 5880100 h 6772275"/>
              <a:gd name="connsiteX2" fmla="*/ 254000 w 4432300"/>
              <a:gd name="connsiteY2" fmla="*/ 317500 h 6772275"/>
              <a:gd name="connsiteX3" fmla="*/ 3683000 w 4432300"/>
              <a:gd name="connsiteY3" fmla="*/ 0 h 6772275"/>
              <a:gd name="connsiteX4" fmla="*/ 4432300 w 4432300"/>
              <a:gd name="connsiteY4" fmla="*/ 0 h 6772275"/>
              <a:gd name="connsiteX5" fmla="*/ 3644900 w 4432300"/>
              <a:gd name="connsiteY5" fmla="*/ 6292850 h 6772275"/>
              <a:gd name="connsiteX0" fmla="*/ 3352800 w 4432300"/>
              <a:gd name="connsiteY0" fmla="*/ 6772275 h 6772275"/>
              <a:gd name="connsiteX1" fmla="*/ 177800 w 4432300"/>
              <a:gd name="connsiteY1" fmla="*/ 5880100 h 6772275"/>
              <a:gd name="connsiteX2" fmla="*/ 254000 w 4432300"/>
              <a:gd name="connsiteY2" fmla="*/ 317500 h 6772275"/>
              <a:gd name="connsiteX3" fmla="*/ 3683000 w 4432300"/>
              <a:gd name="connsiteY3" fmla="*/ 0 h 6772275"/>
              <a:gd name="connsiteX4" fmla="*/ 4432300 w 4432300"/>
              <a:gd name="connsiteY4" fmla="*/ 0 h 6772275"/>
              <a:gd name="connsiteX5" fmla="*/ 3644900 w 4432300"/>
              <a:gd name="connsiteY5" fmla="*/ 6292850 h 6772275"/>
              <a:gd name="connsiteX6" fmla="*/ 3352800 w 4432300"/>
              <a:gd name="connsiteY6" fmla="*/ 6772275 h 6772275"/>
              <a:gd name="connsiteX0" fmla="*/ 3352800 w 4432300"/>
              <a:gd name="connsiteY0" fmla="*/ 6772275 h 6772275"/>
              <a:gd name="connsiteX1" fmla="*/ 177800 w 4432300"/>
              <a:gd name="connsiteY1" fmla="*/ 5880100 h 6772275"/>
              <a:gd name="connsiteX2" fmla="*/ 254000 w 4432300"/>
              <a:gd name="connsiteY2" fmla="*/ 317500 h 6772275"/>
              <a:gd name="connsiteX3" fmla="*/ 3683000 w 4432300"/>
              <a:gd name="connsiteY3" fmla="*/ 0 h 6772275"/>
              <a:gd name="connsiteX4" fmla="*/ 4432300 w 4432300"/>
              <a:gd name="connsiteY4" fmla="*/ 0 h 6772275"/>
              <a:gd name="connsiteX5" fmla="*/ 3644900 w 4432300"/>
              <a:gd name="connsiteY5" fmla="*/ 6292850 h 6772275"/>
              <a:gd name="connsiteX6" fmla="*/ 3352800 w 4432300"/>
              <a:gd name="connsiteY6" fmla="*/ 6772275 h 6772275"/>
              <a:gd name="connsiteX0" fmla="*/ 3352800 w 4432300"/>
              <a:gd name="connsiteY0" fmla="*/ 6772275 h 6772275"/>
              <a:gd name="connsiteX1" fmla="*/ 177800 w 4432300"/>
              <a:gd name="connsiteY1" fmla="*/ 5880100 h 6772275"/>
              <a:gd name="connsiteX2" fmla="*/ 254000 w 4432300"/>
              <a:gd name="connsiteY2" fmla="*/ 317500 h 6772275"/>
              <a:gd name="connsiteX3" fmla="*/ 3683000 w 4432300"/>
              <a:gd name="connsiteY3" fmla="*/ 0 h 6772275"/>
              <a:gd name="connsiteX4" fmla="*/ 4432300 w 4432300"/>
              <a:gd name="connsiteY4" fmla="*/ 0 h 6772275"/>
              <a:gd name="connsiteX5" fmla="*/ 3644900 w 4432300"/>
              <a:gd name="connsiteY5" fmla="*/ 6292850 h 6772275"/>
              <a:gd name="connsiteX6" fmla="*/ 3352800 w 4432300"/>
              <a:gd name="connsiteY6" fmla="*/ 6772275 h 6772275"/>
              <a:gd name="connsiteX0" fmla="*/ 3443817 w 4523317"/>
              <a:gd name="connsiteY0" fmla="*/ 6772275 h 6824133"/>
              <a:gd name="connsiteX1" fmla="*/ 529167 w 4523317"/>
              <a:gd name="connsiteY1" fmla="*/ 5981700 h 6824133"/>
              <a:gd name="connsiteX2" fmla="*/ 268817 w 4523317"/>
              <a:gd name="connsiteY2" fmla="*/ 5880100 h 6824133"/>
              <a:gd name="connsiteX3" fmla="*/ 345017 w 4523317"/>
              <a:gd name="connsiteY3" fmla="*/ 317500 h 6824133"/>
              <a:gd name="connsiteX4" fmla="*/ 3774017 w 4523317"/>
              <a:gd name="connsiteY4" fmla="*/ 0 h 6824133"/>
              <a:gd name="connsiteX5" fmla="*/ 4523317 w 4523317"/>
              <a:gd name="connsiteY5" fmla="*/ 0 h 6824133"/>
              <a:gd name="connsiteX6" fmla="*/ 3735917 w 4523317"/>
              <a:gd name="connsiteY6" fmla="*/ 6292850 h 6824133"/>
              <a:gd name="connsiteX7" fmla="*/ 3443817 w 4523317"/>
              <a:gd name="connsiteY7" fmla="*/ 6772275 h 6824133"/>
              <a:gd name="connsiteX0" fmla="*/ 3240617 w 4320117"/>
              <a:gd name="connsiteY0" fmla="*/ 6772275 h 7993063"/>
              <a:gd name="connsiteX1" fmla="*/ 529167 w 4320117"/>
              <a:gd name="connsiteY1" fmla="*/ 7844367 h 7993063"/>
              <a:gd name="connsiteX2" fmla="*/ 65617 w 4320117"/>
              <a:gd name="connsiteY2" fmla="*/ 5880100 h 7993063"/>
              <a:gd name="connsiteX3" fmla="*/ 141817 w 4320117"/>
              <a:gd name="connsiteY3" fmla="*/ 317500 h 7993063"/>
              <a:gd name="connsiteX4" fmla="*/ 3570817 w 4320117"/>
              <a:gd name="connsiteY4" fmla="*/ 0 h 7993063"/>
              <a:gd name="connsiteX5" fmla="*/ 4320117 w 4320117"/>
              <a:gd name="connsiteY5" fmla="*/ 0 h 7993063"/>
              <a:gd name="connsiteX6" fmla="*/ 3532717 w 4320117"/>
              <a:gd name="connsiteY6" fmla="*/ 6292850 h 7993063"/>
              <a:gd name="connsiteX7" fmla="*/ 3240617 w 4320117"/>
              <a:gd name="connsiteY7" fmla="*/ 6772275 h 7993063"/>
              <a:gd name="connsiteX0" fmla="*/ 3240617 w 4320117"/>
              <a:gd name="connsiteY0" fmla="*/ 6772275 h 7993063"/>
              <a:gd name="connsiteX1" fmla="*/ 529167 w 4320117"/>
              <a:gd name="connsiteY1" fmla="*/ 7844367 h 7993063"/>
              <a:gd name="connsiteX2" fmla="*/ 65617 w 4320117"/>
              <a:gd name="connsiteY2" fmla="*/ 5880100 h 7993063"/>
              <a:gd name="connsiteX3" fmla="*/ 141817 w 4320117"/>
              <a:gd name="connsiteY3" fmla="*/ 317500 h 7993063"/>
              <a:gd name="connsiteX4" fmla="*/ 3570817 w 4320117"/>
              <a:gd name="connsiteY4" fmla="*/ 0 h 7993063"/>
              <a:gd name="connsiteX5" fmla="*/ 4320117 w 4320117"/>
              <a:gd name="connsiteY5" fmla="*/ 0 h 7993063"/>
              <a:gd name="connsiteX6" fmla="*/ 3532717 w 4320117"/>
              <a:gd name="connsiteY6" fmla="*/ 6292850 h 7993063"/>
              <a:gd name="connsiteX7" fmla="*/ 3240617 w 4320117"/>
              <a:gd name="connsiteY7" fmla="*/ 6772275 h 7993063"/>
              <a:gd name="connsiteX0" fmla="*/ 3240617 w 4320117"/>
              <a:gd name="connsiteY0" fmla="*/ 6772275 h 7993063"/>
              <a:gd name="connsiteX1" fmla="*/ 529167 w 4320117"/>
              <a:gd name="connsiteY1" fmla="*/ 7844367 h 7993063"/>
              <a:gd name="connsiteX2" fmla="*/ 65617 w 4320117"/>
              <a:gd name="connsiteY2" fmla="*/ 5880100 h 7993063"/>
              <a:gd name="connsiteX3" fmla="*/ 141817 w 4320117"/>
              <a:gd name="connsiteY3" fmla="*/ 317500 h 7993063"/>
              <a:gd name="connsiteX4" fmla="*/ 3570817 w 4320117"/>
              <a:gd name="connsiteY4" fmla="*/ 0 h 7993063"/>
              <a:gd name="connsiteX5" fmla="*/ 4320117 w 4320117"/>
              <a:gd name="connsiteY5" fmla="*/ 0 h 7993063"/>
              <a:gd name="connsiteX6" fmla="*/ 3532717 w 4320117"/>
              <a:gd name="connsiteY6" fmla="*/ 6292850 h 7993063"/>
              <a:gd name="connsiteX7" fmla="*/ 3240617 w 4320117"/>
              <a:gd name="connsiteY7" fmla="*/ 6772275 h 7993063"/>
              <a:gd name="connsiteX0" fmla="*/ 3240617 w 4320117"/>
              <a:gd name="connsiteY0" fmla="*/ 6691842 h 7979657"/>
              <a:gd name="connsiteX1" fmla="*/ 529167 w 4320117"/>
              <a:gd name="connsiteY1" fmla="*/ 7844367 h 7979657"/>
              <a:gd name="connsiteX2" fmla="*/ 65617 w 4320117"/>
              <a:gd name="connsiteY2" fmla="*/ 5880100 h 7979657"/>
              <a:gd name="connsiteX3" fmla="*/ 141817 w 4320117"/>
              <a:gd name="connsiteY3" fmla="*/ 317500 h 7979657"/>
              <a:gd name="connsiteX4" fmla="*/ 3570817 w 4320117"/>
              <a:gd name="connsiteY4" fmla="*/ 0 h 7979657"/>
              <a:gd name="connsiteX5" fmla="*/ 4320117 w 4320117"/>
              <a:gd name="connsiteY5" fmla="*/ 0 h 7979657"/>
              <a:gd name="connsiteX6" fmla="*/ 3532717 w 4320117"/>
              <a:gd name="connsiteY6" fmla="*/ 6292850 h 7979657"/>
              <a:gd name="connsiteX7" fmla="*/ 3240617 w 4320117"/>
              <a:gd name="connsiteY7" fmla="*/ 6691842 h 7979657"/>
              <a:gd name="connsiteX0" fmla="*/ 3240617 w 4320117"/>
              <a:gd name="connsiteY0" fmla="*/ 6759576 h 7990946"/>
              <a:gd name="connsiteX1" fmla="*/ 529167 w 4320117"/>
              <a:gd name="connsiteY1" fmla="*/ 7844367 h 7990946"/>
              <a:gd name="connsiteX2" fmla="*/ 65617 w 4320117"/>
              <a:gd name="connsiteY2" fmla="*/ 5880100 h 7990946"/>
              <a:gd name="connsiteX3" fmla="*/ 141817 w 4320117"/>
              <a:gd name="connsiteY3" fmla="*/ 317500 h 7990946"/>
              <a:gd name="connsiteX4" fmla="*/ 3570817 w 4320117"/>
              <a:gd name="connsiteY4" fmla="*/ 0 h 7990946"/>
              <a:gd name="connsiteX5" fmla="*/ 4320117 w 4320117"/>
              <a:gd name="connsiteY5" fmla="*/ 0 h 7990946"/>
              <a:gd name="connsiteX6" fmla="*/ 3532717 w 4320117"/>
              <a:gd name="connsiteY6" fmla="*/ 6292850 h 7990946"/>
              <a:gd name="connsiteX7" fmla="*/ 3240617 w 4320117"/>
              <a:gd name="connsiteY7" fmla="*/ 6759576 h 7990946"/>
              <a:gd name="connsiteX0" fmla="*/ 3240617 w 4320117"/>
              <a:gd name="connsiteY0" fmla="*/ 6759576 h 7990946"/>
              <a:gd name="connsiteX1" fmla="*/ 529167 w 4320117"/>
              <a:gd name="connsiteY1" fmla="*/ 7844367 h 7990946"/>
              <a:gd name="connsiteX2" fmla="*/ 65617 w 4320117"/>
              <a:gd name="connsiteY2" fmla="*/ 5880100 h 7990946"/>
              <a:gd name="connsiteX3" fmla="*/ 141817 w 4320117"/>
              <a:gd name="connsiteY3" fmla="*/ 317500 h 7990946"/>
              <a:gd name="connsiteX4" fmla="*/ 3570817 w 4320117"/>
              <a:gd name="connsiteY4" fmla="*/ 0 h 7990946"/>
              <a:gd name="connsiteX5" fmla="*/ 4320117 w 4320117"/>
              <a:gd name="connsiteY5" fmla="*/ 0 h 7990946"/>
              <a:gd name="connsiteX6" fmla="*/ 3532717 w 4320117"/>
              <a:gd name="connsiteY6" fmla="*/ 6292850 h 7990946"/>
              <a:gd name="connsiteX7" fmla="*/ 3240617 w 4320117"/>
              <a:gd name="connsiteY7" fmla="*/ 6759576 h 7990946"/>
              <a:gd name="connsiteX0" fmla="*/ 3175000 w 4254500"/>
              <a:gd name="connsiteY0" fmla="*/ 6759576 h 8087078"/>
              <a:gd name="connsiteX1" fmla="*/ 2044701 w 4254500"/>
              <a:gd name="connsiteY1" fmla="*/ 7336366 h 8087078"/>
              <a:gd name="connsiteX2" fmla="*/ 463550 w 4254500"/>
              <a:gd name="connsiteY2" fmla="*/ 7844367 h 8087078"/>
              <a:gd name="connsiteX3" fmla="*/ 0 w 4254500"/>
              <a:gd name="connsiteY3" fmla="*/ 5880100 h 8087078"/>
              <a:gd name="connsiteX4" fmla="*/ 76200 w 4254500"/>
              <a:gd name="connsiteY4" fmla="*/ 317500 h 8087078"/>
              <a:gd name="connsiteX5" fmla="*/ 3505200 w 4254500"/>
              <a:gd name="connsiteY5" fmla="*/ 0 h 8087078"/>
              <a:gd name="connsiteX6" fmla="*/ 4254500 w 4254500"/>
              <a:gd name="connsiteY6" fmla="*/ 0 h 8087078"/>
              <a:gd name="connsiteX7" fmla="*/ 3467100 w 4254500"/>
              <a:gd name="connsiteY7" fmla="*/ 6292850 h 8087078"/>
              <a:gd name="connsiteX8" fmla="*/ 3175000 w 4254500"/>
              <a:gd name="connsiteY8" fmla="*/ 6759576 h 8087078"/>
              <a:gd name="connsiteX0" fmla="*/ 3175000 w 4254500"/>
              <a:gd name="connsiteY0" fmla="*/ 6759576 h 8087078"/>
              <a:gd name="connsiteX1" fmla="*/ 2044701 w 4254500"/>
              <a:gd name="connsiteY1" fmla="*/ 7336366 h 8087078"/>
              <a:gd name="connsiteX2" fmla="*/ 463550 w 4254500"/>
              <a:gd name="connsiteY2" fmla="*/ 7844367 h 8087078"/>
              <a:gd name="connsiteX3" fmla="*/ 0 w 4254500"/>
              <a:gd name="connsiteY3" fmla="*/ 5880100 h 8087078"/>
              <a:gd name="connsiteX4" fmla="*/ 76200 w 4254500"/>
              <a:gd name="connsiteY4" fmla="*/ 317500 h 8087078"/>
              <a:gd name="connsiteX5" fmla="*/ 3505200 w 4254500"/>
              <a:gd name="connsiteY5" fmla="*/ 0 h 8087078"/>
              <a:gd name="connsiteX6" fmla="*/ 4254500 w 4254500"/>
              <a:gd name="connsiteY6" fmla="*/ 0 h 8087078"/>
              <a:gd name="connsiteX7" fmla="*/ 3467100 w 4254500"/>
              <a:gd name="connsiteY7" fmla="*/ 6292850 h 8087078"/>
              <a:gd name="connsiteX8" fmla="*/ 3175000 w 4254500"/>
              <a:gd name="connsiteY8" fmla="*/ 6759576 h 8087078"/>
              <a:gd name="connsiteX0" fmla="*/ 3331633 w 4411133"/>
              <a:gd name="connsiteY0" fmla="*/ 6759576 h 7517165"/>
              <a:gd name="connsiteX1" fmla="*/ 2201334 w 4411133"/>
              <a:gd name="connsiteY1" fmla="*/ 7336366 h 7517165"/>
              <a:gd name="connsiteX2" fmla="*/ 340783 w 4411133"/>
              <a:gd name="connsiteY2" fmla="*/ 7078133 h 7517165"/>
              <a:gd name="connsiteX3" fmla="*/ 156633 w 4411133"/>
              <a:gd name="connsiteY3" fmla="*/ 5880100 h 7517165"/>
              <a:gd name="connsiteX4" fmla="*/ 232833 w 4411133"/>
              <a:gd name="connsiteY4" fmla="*/ 317500 h 7517165"/>
              <a:gd name="connsiteX5" fmla="*/ 3661833 w 4411133"/>
              <a:gd name="connsiteY5" fmla="*/ 0 h 7517165"/>
              <a:gd name="connsiteX6" fmla="*/ 4411133 w 4411133"/>
              <a:gd name="connsiteY6" fmla="*/ 0 h 7517165"/>
              <a:gd name="connsiteX7" fmla="*/ 3623733 w 4411133"/>
              <a:gd name="connsiteY7" fmla="*/ 6292850 h 7517165"/>
              <a:gd name="connsiteX8" fmla="*/ 3331633 w 4411133"/>
              <a:gd name="connsiteY8" fmla="*/ 6759576 h 7517165"/>
              <a:gd name="connsiteX0" fmla="*/ 0 w 4254500"/>
              <a:gd name="connsiteY0" fmla="*/ 5880100 h 7517165"/>
              <a:gd name="connsiteX1" fmla="*/ 76200 w 4254500"/>
              <a:gd name="connsiteY1" fmla="*/ 317500 h 7517165"/>
              <a:gd name="connsiteX2" fmla="*/ 3505200 w 4254500"/>
              <a:gd name="connsiteY2" fmla="*/ 0 h 7517165"/>
              <a:gd name="connsiteX3" fmla="*/ 4254500 w 4254500"/>
              <a:gd name="connsiteY3" fmla="*/ 0 h 7517165"/>
              <a:gd name="connsiteX4" fmla="*/ 3467100 w 4254500"/>
              <a:gd name="connsiteY4" fmla="*/ 6292850 h 7517165"/>
              <a:gd name="connsiteX5" fmla="*/ 3175000 w 4254500"/>
              <a:gd name="connsiteY5" fmla="*/ 6759576 h 7517165"/>
              <a:gd name="connsiteX6" fmla="*/ 2044701 w 4254500"/>
              <a:gd name="connsiteY6" fmla="*/ 7336366 h 7517165"/>
              <a:gd name="connsiteX7" fmla="*/ 275590 w 4254500"/>
              <a:gd name="connsiteY7" fmla="*/ 7169573 h 7517165"/>
              <a:gd name="connsiteX0" fmla="*/ 0 w 4254500"/>
              <a:gd name="connsiteY0" fmla="*/ 5880100 h 7336366"/>
              <a:gd name="connsiteX1" fmla="*/ 76200 w 4254500"/>
              <a:gd name="connsiteY1" fmla="*/ 317500 h 7336366"/>
              <a:gd name="connsiteX2" fmla="*/ 3505200 w 4254500"/>
              <a:gd name="connsiteY2" fmla="*/ 0 h 7336366"/>
              <a:gd name="connsiteX3" fmla="*/ 4254500 w 4254500"/>
              <a:gd name="connsiteY3" fmla="*/ 0 h 7336366"/>
              <a:gd name="connsiteX4" fmla="*/ 3467100 w 4254500"/>
              <a:gd name="connsiteY4" fmla="*/ 6292850 h 7336366"/>
              <a:gd name="connsiteX5" fmla="*/ 3175000 w 4254500"/>
              <a:gd name="connsiteY5" fmla="*/ 6759576 h 7336366"/>
              <a:gd name="connsiteX6" fmla="*/ 2044701 w 4254500"/>
              <a:gd name="connsiteY6" fmla="*/ 7336366 h 7336366"/>
              <a:gd name="connsiteX0" fmla="*/ 0 w 4178300"/>
              <a:gd name="connsiteY0" fmla="*/ 7336367 h 7336367"/>
              <a:gd name="connsiteX1" fmla="*/ 0 w 4178300"/>
              <a:gd name="connsiteY1" fmla="*/ 317500 h 7336367"/>
              <a:gd name="connsiteX2" fmla="*/ 3429000 w 4178300"/>
              <a:gd name="connsiteY2" fmla="*/ 0 h 7336367"/>
              <a:gd name="connsiteX3" fmla="*/ 4178300 w 4178300"/>
              <a:gd name="connsiteY3" fmla="*/ 0 h 7336367"/>
              <a:gd name="connsiteX4" fmla="*/ 3390900 w 4178300"/>
              <a:gd name="connsiteY4" fmla="*/ 6292850 h 7336367"/>
              <a:gd name="connsiteX5" fmla="*/ 3098800 w 4178300"/>
              <a:gd name="connsiteY5" fmla="*/ 6759576 h 7336367"/>
              <a:gd name="connsiteX6" fmla="*/ 1968501 w 4178300"/>
              <a:gd name="connsiteY6" fmla="*/ 7336366 h 7336367"/>
              <a:gd name="connsiteX0" fmla="*/ 0 w 4178300"/>
              <a:gd name="connsiteY0" fmla="*/ 7336367 h 7336367"/>
              <a:gd name="connsiteX1" fmla="*/ 0 w 4178300"/>
              <a:gd name="connsiteY1" fmla="*/ 317500 h 7336367"/>
              <a:gd name="connsiteX2" fmla="*/ 3429000 w 4178300"/>
              <a:gd name="connsiteY2" fmla="*/ 0 h 7336367"/>
              <a:gd name="connsiteX3" fmla="*/ 4178300 w 4178300"/>
              <a:gd name="connsiteY3" fmla="*/ 0 h 7336367"/>
              <a:gd name="connsiteX4" fmla="*/ 3390900 w 4178300"/>
              <a:gd name="connsiteY4" fmla="*/ 6292850 h 7336367"/>
              <a:gd name="connsiteX5" fmla="*/ 3098800 w 4178300"/>
              <a:gd name="connsiteY5" fmla="*/ 6759576 h 7336367"/>
              <a:gd name="connsiteX6" fmla="*/ 1968501 w 4178300"/>
              <a:gd name="connsiteY6" fmla="*/ 7336366 h 7336367"/>
              <a:gd name="connsiteX7" fmla="*/ 0 w 4178300"/>
              <a:gd name="connsiteY7" fmla="*/ 7336367 h 7336367"/>
              <a:gd name="connsiteX0" fmla="*/ 0 w 4178300"/>
              <a:gd name="connsiteY0" fmla="*/ 7336367 h 7336367"/>
              <a:gd name="connsiteX1" fmla="*/ 0 w 4178300"/>
              <a:gd name="connsiteY1" fmla="*/ 317500 h 7336367"/>
              <a:gd name="connsiteX2" fmla="*/ 4178300 w 4178300"/>
              <a:gd name="connsiteY2" fmla="*/ 0 h 7336367"/>
              <a:gd name="connsiteX3" fmla="*/ 3390900 w 4178300"/>
              <a:gd name="connsiteY3" fmla="*/ 6292850 h 7336367"/>
              <a:gd name="connsiteX4" fmla="*/ 3098800 w 4178300"/>
              <a:gd name="connsiteY4" fmla="*/ 6759576 h 7336367"/>
              <a:gd name="connsiteX5" fmla="*/ 1968501 w 4178300"/>
              <a:gd name="connsiteY5" fmla="*/ 7336366 h 7336367"/>
              <a:gd name="connsiteX6" fmla="*/ 0 w 4178300"/>
              <a:gd name="connsiteY6" fmla="*/ 7336367 h 7336367"/>
              <a:gd name="connsiteX0" fmla="*/ 0 w 4178300"/>
              <a:gd name="connsiteY0" fmla="*/ 7069667 h 7069667"/>
              <a:gd name="connsiteX1" fmla="*/ 0 w 4178300"/>
              <a:gd name="connsiteY1" fmla="*/ 50800 h 7069667"/>
              <a:gd name="connsiteX2" fmla="*/ 4178300 w 4178300"/>
              <a:gd name="connsiteY2" fmla="*/ 0 h 7069667"/>
              <a:gd name="connsiteX3" fmla="*/ 3390900 w 4178300"/>
              <a:gd name="connsiteY3" fmla="*/ 6026150 h 7069667"/>
              <a:gd name="connsiteX4" fmla="*/ 3098800 w 4178300"/>
              <a:gd name="connsiteY4" fmla="*/ 6492876 h 7069667"/>
              <a:gd name="connsiteX5" fmla="*/ 1968501 w 4178300"/>
              <a:gd name="connsiteY5" fmla="*/ 7069666 h 7069667"/>
              <a:gd name="connsiteX6" fmla="*/ 0 w 4178300"/>
              <a:gd name="connsiteY6" fmla="*/ 7069667 h 7069667"/>
              <a:gd name="connsiteX0" fmla="*/ 0 w 4025900"/>
              <a:gd name="connsiteY0" fmla="*/ 7069667 h 7069667"/>
              <a:gd name="connsiteX1" fmla="*/ 0 w 4025900"/>
              <a:gd name="connsiteY1" fmla="*/ 50800 h 7069667"/>
              <a:gd name="connsiteX2" fmla="*/ 4025900 w 4025900"/>
              <a:gd name="connsiteY2" fmla="*/ 0 h 7069667"/>
              <a:gd name="connsiteX3" fmla="*/ 3390900 w 4025900"/>
              <a:gd name="connsiteY3" fmla="*/ 6026150 h 7069667"/>
              <a:gd name="connsiteX4" fmla="*/ 3098800 w 4025900"/>
              <a:gd name="connsiteY4" fmla="*/ 6492876 h 7069667"/>
              <a:gd name="connsiteX5" fmla="*/ 1968501 w 4025900"/>
              <a:gd name="connsiteY5" fmla="*/ 7069666 h 7069667"/>
              <a:gd name="connsiteX6" fmla="*/ 0 w 4025900"/>
              <a:gd name="connsiteY6" fmla="*/ 7069667 h 7069667"/>
              <a:gd name="connsiteX0" fmla="*/ 0 w 4025900"/>
              <a:gd name="connsiteY0" fmla="*/ 7069667 h 7069667"/>
              <a:gd name="connsiteX1" fmla="*/ 0 w 4025900"/>
              <a:gd name="connsiteY1" fmla="*/ 50800 h 7069667"/>
              <a:gd name="connsiteX2" fmla="*/ 4025900 w 4025900"/>
              <a:gd name="connsiteY2" fmla="*/ 0 h 7069667"/>
              <a:gd name="connsiteX3" fmla="*/ 3390900 w 4025900"/>
              <a:gd name="connsiteY3" fmla="*/ 6026150 h 7069667"/>
              <a:gd name="connsiteX4" fmla="*/ 3098800 w 4025900"/>
              <a:gd name="connsiteY4" fmla="*/ 6492876 h 7069667"/>
              <a:gd name="connsiteX5" fmla="*/ 1968501 w 4025900"/>
              <a:gd name="connsiteY5" fmla="*/ 7069666 h 7069667"/>
              <a:gd name="connsiteX6" fmla="*/ 0 w 4025900"/>
              <a:gd name="connsiteY6" fmla="*/ 7069667 h 7069667"/>
              <a:gd name="connsiteX0" fmla="*/ 0 w 4025900"/>
              <a:gd name="connsiteY0" fmla="*/ 7069667 h 7069667"/>
              <a:gd name="connsiteX1" fmla="*/ 0 w 4025900"/>
              <a:gd name="connsiteY1" fmla="*/ 50800 h 7069667"/>
              <a:gd name="connsiteX2" fmla="*/ 4025900 w 4025900"/>
              <a:gd name="connsiteY2" fmla="*/ 0 h 7069667"/>
              <a:gd name="connsiteX3" fmla="*/ 3390900 w 4025900"/>
              <a:gd name="connsiteY3" fmla="*/ 6026150 h 7069667"/>
              <a:gd name="connsiteX4" fmla="*/ 3098800 w 4025900"/>
              <a:gd name="connsiteY4" fmla="*/ 6492876 h 7069667"/>
              <a:gd name="connsiteX5" fmla="*/ 1968501 w 4025900"/>
              <a:gd name="connsiteY5" fmla="*/ 7069666 h 7069667"/>
              <a:gd name="connsiteX6" fmla="*/ 0 w 4025900"/>
              <a:gd name="connsiteY6" fmla="*/ 7069667 h 7069667"/>
              <a:gd name="connsiteX0" fmla="*/ 0 w 4025900"/>
              <a:gd name="connsiteY0" fmla="*/ 7069667 h 7069667"/>
              <a:gd name="connsiteX1" fmla="*/ 0 w 4025900"/>
              <a:gd name="connsiteY1" fmla="*/ 50800 h 7069667"/>
              <a:gd name="connsiteX2" fmla="*/ 4025900 w 4025900"/>
              <a:gd name="connsiteY2" fmla="*/ 0 h 7069667"/>
              <a:gd name="connsiteX3" fmla="*/ 3390900 w 4025900"/>
              <a:gd name="connsiteY3" fmla="*/ 6026150 h 7069667"/>
              <a:gd name="connsiteX4" fmla="*/ 3098800 w 4025900"/>
              <a:gd name="connsiteY4" fmla="*/ 6492876 h 7069667"/>
              <a:gd name="connsiteX5" fmla="*/ 1968501 w 4025900"/>
              <a:gd name="connsiteY5" fmla="*/ 7069666 h 7069667"/>
              <a:gd name="connsiteX6" fmla="*/ 0 w 4025900"/>
              <a:gd name="connsiteY6" fmla="*/ 7069667 h 7069667"/>
              <a:gd name="connsiteX0" fmla="*/ 0 w 4025900"/>
              <a:gd name="connsiteY0" fmla="*/ 7069667 h 7069667"/>
              <a:gd name="connsiteX1" fmla="*/ 0 w 4025900"/>
              <a:gd name="connsiteY1" fmla="*/ 50800 h 7069667"/>
              <a:gd name="connsiteX2" fmla="*/ 4025900 w 4025900"/>
              <a:gd name="connsiteY2" fmla="*/ 0 h 7069667"/>
              <a:gd name="connsiteX3" fmla="*/ 3390900 w 4025900"/>
              <a:gd name="connsiteY3" fmla="*/ 6026150 h 7069667"/>
              <a:gd name="connsiteX4" fmla="*/ 3098800 w 4025900"/>
              <a:gd name="connsiteY4" fmla="*/ 6492876 h 7069667"/>
              <a:gd name="connsiteX5" fmla="*/ 1968501 w 4025900"/>
              <a:gd name="connsiteY5" fmla="*/ 7069666 h 7069667"/>
              <a:gd name="connsiteX6" fmla="*/ 0 w 4025900"/>
              <a:gd name="connsiteY6" fmla="*/ 7069667 h 7069667"/>
              <a:gd name="connsiteX0" fmla="*/ 0 w 4127500"/>
              <a:gd name="connsiteY0" fmla="*/ 7069667 h 7069667"/>
              <a:gd name="connsiteX1" fmla="*/ 0 w 4127500"/>
              <a:gd name="connsiteY1" fmla="*/ 50800 h 7069667"/>
              <a:gd name="connsiteX2" fmla="*/ 4127500 w 4127500"/>
              <a:gd name="connsiteY2" fmla="*/ 0 h 7069667"/>
              <a:gd name="connsiteX3" fmla="*/ 3390900 w 4127500"/>
              <a:gd name="connsiteY3" fmla="*/ 6026150 h 7069667"/>
              <a:gd name="connsiteX4" fmla="*/ 3098800 w 4127500"/>
              <a:gd name="connsiteY4" fmla="*/ 6492876 h 7069667"/>
              <a:gd name="connsiteX5" fmla="*/ 1968501 w 4127500"/>
              <a:gd name="connsiteY5" fmla="*/ 7069666 h 7069667"/>
              <a:gd name="connsiteX6" fmla="*/ 0 w 4127500"/>
              <a:gd name="connsiteY6" fmla="*/ 7069667 h 7069667"/>
              <a:gd name="connsiteX0" fmla="*/ 0 w 4127500"/>
              <a:gd name="connsiteY0" fmla="*/ 7069667 h 7069667"/>
              <a:gd name="connsiteX1" fmla="*/ 0 w 4127500"/>
              <a:gd name="connsiteY1" fmla="*/ 50800 h 7069667"/>
              <a:gd name="connsiteX2" fmla="*/ 4127500 w 4127500"/>
              <a:gd name="connsiteY2" fmla="*/ 0 h 7069667"/>
              <a:gd name="connsiteX3" fmla="*/ 3390900 w 4127500"/>
              <a:gd name="connsiteY3" fmla="*/ 6026150 h 7069667"/>
              <a:gd name="connsiteX4" fmla="*/ 3492500 w 4127500"/>
              <a:gd name="connsiteY4" fmla="*/ 6518279 h 7069667"/>
              <a:gd name="connsiteX5" fmla="*/ 1968501 w 4127500"/>
              <a:gd name="connsiteY5" fmla="*/ 7069666 h 7069667"/>
              <a:gd name="connsiteX6" fmla="*/ 0 w 4127500"/>
              <a:gd name="connsiteY6" fmla="*/ 7069667 h 7069667"/>
              <a:gd name="connsiteX0" fmla="*/ 0 w 4127500"/>
              <a:gd name="connsiteY0" fmla="*/ 7069667 h 7069667"/>
              <a:gd name="connsiteX1" fmla="*/ 0 w 4127500"/>
              <a:gd name="connsiteY1" fmla="*/ 50800 h 7069667"/>
              <a:gd name="connsiteX2" fmla="*/ 4127500 w 4127500"/>
              <a:gd name="connsiteY2" fmla="*/ 0 h 7069667"/>
              <a:gd name="connsiteX3" fmla="*/ 3835400 w 4127500"/>
              <a:gd name="connsiteY3" fmla="*/ 6076954 h 7069667"/>
              <a:gd name="connsiteX4" fmla="*/ 3492500 w 4127500"/>
              <a:gd name="connsiteY4" fmla="*/ 6518279 h 7069667"/>
              <a:gd name="connsiteX5" fmla="*/ 1968501 w 4127500"/>
              <a:gd name="connsiteY5" fmla="*/ 7069666 h 7069667"/>
              <a:gd name="connsiteX6" fmla="*/ 0 w 4127500"/>
              <a:gd name="connsiteY6" fmla="*/ 7069667 h 7069667"/>
              <a:gd name="connsiteX0" fmla="*/ 0 w 4127500"/>
              <a:gd name="connsiteY0" fmla="*/ 7069667 h 7069667"/>
              <a:gd name="connsiteX1" fmla="*/ 0 w 4127500"/>
              <a:gd name="connsiteY1" fmla="*/ 50800 h 7069667"/>
              <a:gd name="connsiteX2" fmla="*/ 4127500 w 4127500"/>
              <a:gd name="connsiteY2" fmla="*/ 0 h 7069667"/>
              <a:gd name="connsiteX3" fmla="*/ 3835400 w 4127500"/>
              <a:gd name="connsiteY3" fmla="*/ 6076954 h 7069667"/>
              <a:gd name="connsiteX4" fmla="*/ 3492500 w 4127500"/>
              <a:gd name="connsiteY4" fmla="*/ 6518279 h 7069667"/>
              <a:gd name="connsiteX5" fmla="*/ 2628901 w 4127500"/>
              <a:gd name="connsiteY5" fmla="*/ 7056965 h 7069667"/>
              <a:gd name="connsiteX6" fmla="*/ 0 w 4127500"/>
              <a:gd name="connsiteY6" fmla="*/ 7069667 h 7069667"/>
              <a:gd name="connsiteX0" fmla="*/ 0 w 4648200"/>
              <a:gd name="connsiteY0" fmla="*/ 7018867 h 7018867"/>
              <a:gd name="connsiteX1" fmla="*/ 0 w 4648200"/>
              <a:gd name="connsiteY1" fmla="*/ 0 h 7018867"/>
              <a:gd name="connsiteX2" fmla="*/ 4648200 w 4648200"/>
              <a:gd name="connsiteY2" fmla="*/ 12705 h 7018867"/>
              <a:gd name="connsiteX3" fmla="*/ 3835400 w 4648200"/>
              <a:gd name="connsiteY3" fmla="*/ 6026154 h 7018867"/>
              <a:gd name="connsiteX4" fmla="*/ 3492500 w 4648200"/>
              <a:gd name="connsiteY4" fmla="*/ 6467479 h 7018867"/>
              <a:gd name="connsiteX5" fmla="*/ 2628901 w 4648200"/>
              <a:gd name="connsiteY5" fmla="*/ 7006165 h 7018867"/>
              <a:gd name="connsiteX6" fmla="*/ 0 w 4648200"/>
              <a:gd name="connsiteY6" fmla="*/ 7018867 h 7018867"/>
              <a:gd name="connsiteX0" fmla="*/ 0 w 4648200"/>
              <a:gd name="connsiteY0" fmla="*/ 7018867 h 7018867"/>
              <a:gd name="connsiteX1" fmla="*/ 0 w 4648200"/>
              <a:gd name="connsiteY1" fmla="*/ 0 h 7018867"/>
              <a:gd name="connsiteX2" fmla="*/ 4648200 w 4648200"/>
              <a:gd name="connsiteY2" fmla="*/ 12705 h 7018867"/>
              <a:gd name="connsiteX3" fmla="*/ 3835400 w 4648200"/>
              <a:gd name="connsiteY3" fmla="*/ 6026154 h 7018867"/>
              <a:gd name="connsiteX4" fmla="*/ 3492500 w 4648200"/>
              <a:gd name="connsiteY4" fmla="*/ 6467479 h 7018867"/>
              <a:gd name="connsiteX5" fmla="*/ 2628901 w 4648200"/>
              <a:gd name="connsiteY5" fmla="*/ 7006165 h 7018867"/>
              <a:gd name="connsiteX6" fmla="*/ 0 w 4648200"/>
              <a:gd name="connsiteY6" fmla="*/ 7018867 h 7018867"/>
              <a:gd name="connsiteX0" fmla="*/ 0 w 4648200"/>
              <a:gd name="connsiteY0" fmla="*/ 7018867 h 7018867"/>
              <a:gd name="connsiteX1" fmla="*/ 0 w 4648200"/>
              <a:gd name="connsiteY1" fmla="*/ 0 h 7018867"/>
              <a:gd name="connsiteX2" fmla="*/ 4648200 w 4648200"/>
              <a:gd name="connsiteY2" fmla="*/ 12705 h 7018867"/>
              <a:gd name="connsiteX3" fmla="*/ 3835400 w 4648200"/>
              <a:gd name="connsiteY3" fmla="*/ 6026154 h 7018867"/>
              <a:gd name="connsiteX4" fmla="*/ 3492500 w 4648200"/>
              <a:gd name="connsiteY4" fmla="*/ 6467479 h 7018867"/>
              <a:gd name="connsiteX5" fmla="*/ 2628901 w 4648200"/>
              <a:gd name="connsiteY5" fmla="*/ 7006165 h 7018867"/>
              <a:gd name="connsiteX6" fmla="*/ 0 w 4648200"/>
              <a:gd name="connsiteY6" fmla="*/ 7018867 h 7018867"/>
              <a:gd name="connsiteX0" fmla="*/ 0 w 4648200"/>
              <a:gd name="connsiteY0" fmla="*/ 7018867 h 7018867"/>
              <a:gd name="connsiteX1" fmla="*/ 0 w 4648200"/>
              <a:gd name="connsiteY1" fmla="*/ 0 h 7018867"/>
              <a:gd name="connsiteX2" fmla="*/ 4648200 w 4648200"/>
              <a:gd name="connsiteY2" fmla="*/ 12705 h 7018867"/>
              <a:gd name="connsiteX3" fmla="*/ 3835400 w 4648200"/>
              <a:gd name="connsiteY3" fmla="*/ 6026154 h 7018867"/>
              <a:gd name="connsiteX4" fmla="*/ 3492500 w 4648200"/>
              <a:gd name="connsiteY4" fmla="*/ 6467479 h 7018867"/>
              <a:gd name="connsiteX5" fmla="*/ 2628901 w 4648200"/>
              <a:gd name="connsiteY5" fmla="*/ 7006165 h 7018867"/>
              <a:gd name="connsiteX6" fmla="*/ 0 w 4648200"/>
              <a:gd name="connsiteY6" fmla="*/ 7018867 h 7018867"/>
              <a:gd name="connsiteX0" fmla="*/ 0 w 4648200"/>
              <a:gd name="connsiteY0" fmla="*/ 7018867 h 7018867"/>
              <a:gd name="connsiteX1" fmla="*/ 0 w 4648200"/>
              <a:gd name="connsiteY1" fmla="*/ 0 h 7018867"/>
              <a:gd name="connsiteX2" fmla="*/ 4648200 w 4648200"/>
              <a:gd name="connsiteY2" fmla="*/ 12705 h 7018867"/>
              <a:gd name="connsiteX3" fmla="*/ 3835400 w 4648200"/>
              <a:gd name="connsiteY3" fmla="*/ 6026154 h 7018867"/>
              <a:gd name="connsiteX4" fmla="*/ 3492500 w 4648200"/>
              <a:gd name="connsiteY4" fmla="*/ 6467479 h 7018867"/>
              <a:gd name="connsiteX5" fmla="*/ 2768601 w 4648200"/>
              <a:gd name="connsiteY5" fmla="*/ 7006165 h 7018867"/>
              <a:gd name="connsiteX6" fmla="*/ 0 w 4648200"/>
              <a:gd name="connsiteY6" fmla="*/ 7018867 h 7018867"/>
              <a:gd name="connsiteX0" fmla="*/ 0 w 4648200"/>
              <a:gd name="connsiteY0" fmla="*/ 7018867 h 7018867"/>
              <a:gd name="connsiteX1" fmla="*/ 0 w 4648200"/>
              <a:gd name="connsiteY1" fmla="*/ 0 h 7018867"/>
              <a:gd name="connsiteX2" fmla="*/ 4648200 w 4648200"/>
              <a:gd name="connsiteY2" fmla="*/ 12705 h 7018867"/>
              <a:gd name="connsiteX3" fmla="*/ 3835400 w 4648200"/>
              <a:gd name="connsiteY3" fmla="*/ 6026154 h 7018867"/>
              <a:gd name="connsiteX4" fmla="*/ 3492500 w 4648200"/>
              <a:gd name="connsiteY4" fmla="*/ 6467479 h 7018867"/>
              <a:gd name="connsiteX5" fmla="*/ 2768601 w 4648200"/>
              <a:gd name="connsiteY5" fmla="*/ 7006165 h 7018867"/>
              <a:gd name="connsiteX6" fmla="*/ 0 w 4648200"/>
              <a:gd name="connsiteY6" fmla="*/ 7018867 h 7018867"/>
              <a:gd name="connsiteX0" fmla="*/ 0 w 4648200"/>
              <a:gd name="connsiteY0" fmla="*/ 7018867 h 7018867"/>
              <a:gd name="connsiteX1" fmla="*/ 0 w 4648200"/>
              <a:gd name="connsiteY1" fmla="*/ 0 h 7018867"/>
              <a:gd name="connsiteX2" fmla="*/ 4648200 w 4648200"/>
              <a:gd name="connsiteY2" fmla="*/ 12705 h 7018867"/>
              <a:gd name="connsiteX3" fmla="*/ 3835400 w 4648200"/>
              <a:gd name="connsiteY3" fmla="*/ 6026154 h 7018867"/>
              <a:gd name="connsiteX4" fmla="*/ 3352800 w 4648200"/>
              <a:gd name="connsiteY4" fmla="*/ 6577553 h 7018867"/>
              <a:gd name="connsiteX5" fmla="*/ 2768601 w 4648200"/>
              <a:gd name="connsiteY5" fmla="*/ 7006165 h 7018867"/>
              <a:gd name="connsiteX6" fmla="*/ 0 w 4648200"/>
              <a:gd name="connsiteY6" fmla="*/ 7018867 h 7018867"/>
              <a:gd name="connsiteX0" fmla="*/ 0 w 4648200"/>
              <a:gd name="connsiteY0" fmla="*/ 7018867 h 7018867"/>
              <a:gd name="connsiteX1" fmla="*/ 0 w 4648200"/>
              <a:gd name="connsiteY1" fmla="*/ 0 h 7018867"/>
              <a:gd name="connsiteX2" fmla="*/ 4648200 w 4648200"/>
              <a:gd name="connsiteY2" fmla="*/ 12705 h 7018867"/>
              <a:gd name="connsiteX3" fmla="*/ 3835400 w 4648200"/>
              <a:gd name="connsiteY3" fmla="*/ 6026154 h 7018867"/>
              <a:gd name="connsiteX4" fmla="*/ 3352800 w 4648200"/>
              <a:gd name="connsiteY4" fmla="*/ 6577553 h 7018867"/>
              <a:gd name="connsiteX5" fmla="*/ 2768601 w 4648200"/>
              <a:gd name="connsiteY5" fmla="*/ 7006165 h 7018867"/>
              <a:gd name="connsiteX6" fmla="*/ 0 w 4648200"/>
              <a:gd name="connsiteY6" fmla="*/ 7018867 h 7018867"/>
              <a:gd name="connsiteX0" fmla="*/ 0 w 4648200"/>
              <a:gd name="connsiteY0" fmla="*/ 7018867 h 7018867"/>
              <a:gd name="connsiteX1" fmla="*/ 0 w 4648200"/>
              <a:gd name="connsiteY1" fmla="*/ 0 h 7018867"/>
              <a:gd name="connsiteX2" fmla="*/ 4648200 w 4648200"/>
              <a:gd name="connsiteY2" fmla="*/ 12705 h 7018867"/>
              <a:gd name="connsiteX3" fmla="*/ 3852334 w 4648200"/>
              <a:gd name="connsiteY3" fmla="*/ 5975350 h 7018867"/>
              <a:gd name="connsiteX4" fmla="*/ 3352800 w 4648200"/>
              <a:gd name="connsiteY4" fmla="*/ 6577553 h 7018867"/>
              <a:gd name="connsiteX5" fmla="*/ 2768601 w 4648200"/>
              <a:gd name="connsiteY5" fmla="*/ 7006165 h 7018867"/>
              <a:gd name="connsiteX6" fmla="*/ 0 w 4648200"/>
              <a:gd name="connsiteY6" fmla="*/ 7018867 h 7018867"/>
              <a:gd name="connsiteX0" fmla="*/ 0 w 4648200"/>
              <a:gd name="connsiteY0" fmla="*/ 7018867 h 7018867"/>
              <a:gd name="connsiteX1" fmla="*/ 0 w 4648200"/>
              <a:gd name="connsiteY1" fmla="*/ 0 h 7018867"/>
              <a:gd name="connsiteX2" fmla="*/ 4648200 w 4648200"/>
              <a:gd name="connsiteY2" fmla="*/ 12705 h 7018867"/>
              <a:gd name="connsiteX3" fmla="*/ 3852334 w 4648200"/>
              <a:gd name="connsiteY3" fmla="*/ 5975350 h 7018867"/>
              <a:gd name="connsiteX4" fmla="*/ 3352800 w 4648200"/>
              <a:gd name="connsiteY4" fmla="*/ 6577553 h 7018867"/>
              <a:gd name="connsiteX5" fmla="*/ 2768601 w 4648200"/>
              <a:gd name="connsiteY5" fmla="*/ 7006165 h 7018867"/>
              <a:gd name="connsiteX6" fmla="*/ 0 w 4648200"/>
              <a:gd name="connsiteY6" fmla="*/ 7018867 h 7018867"/>
              <a:gd name="connsiteX0" fmla="*/ 0 w 4648200"/>
              <a:gd name="connsiteY0" fmla="*/ 7018867 h 7018867"/>
              <a:gd name="connsiteX1" fmla="*/ 0 w 4648200"/>
              <a:gd name="connsiteY1" fmla="*/ 0 h 7018867"/>
              <a:gd name="connsiteX2" fmla="*/ 4648200 w 4648200"/>
              <a:gd name="connsiteY2" fmla="*/ 12705 h 7018867"/>
              <a:gd name="connsiteX3" fmla="*/ 3839634 w 4648200"/>
              <a:gd name="connsiteY3" fmla="*/ 6010278 h 7018867"/>
              <a:gd name="connsiteX4" fmla="*/ 3352800 w 4648200"/>
              <a:gd name="connsiteY4" fmla="*/ 6577553 h 7018867"/>
              <a:gd name="connsiteX5" fmla="*/ 2768601 w 4648200"/>
              <a:gd name="connsiteY5" fmla="*/ 7006165 h 7018867"/>
              <a:gd name="connsiteX6" fmla="*/ 0 w 4648200"/>
              <a:gd name="connsiteY6" fmla="*/ 7018867 h 7018867"/>
              <a:gd name="connsiteX0" fmla="*/ 0 w 4648200"/>
              <a:gd name="connsiteY0" fmla="*/ 7018867 h 7018867"/>
              <a:gd name="connsiteX1" fmla="*/ 0 w 4648200"/>
              <a:gd name="connsiteY1" fmla="*/ 0 h 7018867"/>
              <a:gd name="connsiteX2" fmla="*/ 4648200 w 4648200"/>
              <a:gd name="connsiteY2" fmla="*/ 12705 h 7018867"/>
              <a:gd name="connsiteX3" fmla="*/ 3839634 w 4648200"/>
              <a:gd name="connsiteY3" fmla="*/ 6010278 h 7018867"/>
              <a:gd name="connsiteX4" fmla="*/ 3413125 w 4648200"/>
              <a:gd name="connsiteY4" fmla="*/ 6583903 h 7018867"/>
              <a:gd name="connsiteX5" fmla="*/ 2768601 w 4648200"/>
              <a:gd name="connsiteY5" fmla="*/ 7006165 h 7018867"/>
              <a:gd name="connsiteX6" fmla="*/ 0 w 4648200"/>
              <a:gd name="connsiteY6" fmla="*/ 7018867 h 7018867"/>
              <a:gd name="connsiteX0" fmla="*/ 0 w 4648200"/>
              <a:gd name="connsiteY0" fmla="*/ 7018867 h 7018867"/>
              <a:gd name="connsiteX1" fmla="*/ 0 w 4648200"/>
              <a:gd name="connsiteY1" fmla="*/ 0 h 7018867"/>
              <a:gd name="connsiteX2" fmla="*/ 4648200 w 4648200"/>
              <a:gd name="connsiteY2" fmla="*/ 12705 h 7018867"/>
              <a:gd name="connsiteX3" fmla="*/ 3839634 w 4648200"/>
              <a:gd name="connsiteY3" fmla="*/ 6010278 h 7018867"/>
              <a:gd name="connsiteX4" fmla="*/ 3413125 w 4648200"/>
              <a:gd name="connsiteY4" fmla="*/ 6583903 h 7018867"/>
              <a:gd name="connsiteX5" fmla="*/ 2806701 w 4648200"/>
              <a:gd name="connsiteY5" fmla="*/ 6993464 h 7018867"/>
              <a:gd name="connsiteX6" fmla="*/ 0 w 4648200"/>
              <a:gd name="connsiteY6" fmla="*/ 7018867 h 7018867"/>
              <a:gd name="connsiteX0" fmla="*/ 0 w 4648200"/>
              <a:gd name="connsiteY0" fmla="*/ 7018867 h 7018867"/>
              <a:gd name="connsiteX1" fmla="*/ 0 w 4648200"/>
              <a:gd name="connsiteY1" fmla="*/ 0 h 7018867"/>
              <a:gd name="connsiteX2" fmla="*/ 4648200 w 4648200"/>
              <a:gd name="connsiteY2" fmla="*/ 12705 h 7018867"/>
              <a:gd name="connsiteX3" fmla="*/ 3839634 w 4648200"/>
              <a:gd name="connsiteY3" fmla="*/ 6010278 h 7018867"/>
              <a:gd name="connsiteX4" fmla="*/ 3413125 w 4648200"/>
              <a:gd name="connsiteY4" fmla="*/ 6583903 h 7018867"/>
              <a:gd name="connsiteX5" fmla="*/ 2901951 w 4648200"/>
              <a:gd name="connsiteY5" fmla="*/ 6999815 h 7018867"/>
              <a:gd name="connsiteX6" fmla="*/ 0 w 4648200"/>
              <a:gd name="connsiteY6" fmla="*/ 7018867 h 7018867"/>
              <a:gd name="connsiteX0" fmla="*/ 0 w 4648200"/>
              <a:gd name="connsiteY0" fmla="*/ 7018867 h 7018867"/>
              <a:gd name="connsiteX1" fmla="*/ 0 w 4648200"/>
              <a:gd name="connsiteY1" fmla="*/ 0 h 7018867"/>
              <a:gd name="connsiteX2" fmla="*/ 4648200 w 4648200"/>
              <a:gd name="connsiteY2" fmla="*/ 12705 h 7018867"/>
              <a:gd name="connsiteX3" fmla="*/ 3839634 w 4648200"/>
              <a:gd name="connsiteY3" fmla="*/ 6010278 h 7018867"/>
              <a:gd name="connsiteX4" fmla="*/ 3413125 w 4648200"/>
              <a:gd name="connsiteY4" fmla="*/ 6583903 h 7018867"/>
              <a:gd name="connsiteX5" fmla="*/ 2813051 w 4648200"/>
              <a:gd name="connsiteY5" fmla="*/ 6996640 h 7018867"/>
              <a:gd name="connsiteX6" fmla="*/ 0 w 4648200"/>
              <a:gd name="connsiteY6" fmla="*/ 7018867 h 7018867"/>
              <a:gd name="connsiteX0" fmla="*/ 0 w 4648200"/>
              <a:gd name="connsiteY0" fmla="*/ 7018867 h 7018867"/>
              <a:gd name="connsiteX1" fmla="*/ 0 w 4648200"/>
              <a:gd name="connsiteY1" fmla="*/ 0 h 7018867"/>
              <a:gd name="connsiteX2" fmla="*/ 4648200 w 4648200"/>
              <a:gd name="connsiteY2" fmla="*/ 12705 h 7018867"/>
              <a:gd name="connsiteX3" fmla="*/ 3839634 w 4648200"/>
              <a:gd name="connsiteY3" fmla="*/ 6010278 h 7018867"/>
              <a:gd name="connsiteX4" fmla="*/ 3413125 w 4648200"/>
              <a:gd name="connsiteY4" fmla="*/ 6583903 h 7018867"/>
              <a:gd name="connsiteX5" fmla="*/ 2882901 w 4648200"/>
              <a:gd name="connsiteY5" fmla="*/ 6996640 h 7018867"/>
              <a:gd name="connsiteX6" fmla="*/ 0 w 4648200"/>
              <a:gd name="connsiteY6" fmla="*/ 7018867 h 7018867"/>
              <a:gd name="connsiteX0" fmla="*/ 0 w 4648200"/>
              <a:gd name="connsiteY0" fmla="*/ 7018867 h 7018867"/>
              <a:gd name="connsiteX1" fmla="*/ 0 w 4648200"/>
              <a:gd name="connsiteY1" fmla="*/ 0 h 7018867"/>
              <a:gd name="connsiteX2" fmla="*/ 4648200 w 4648200"/>
              <a:gd name="connsiteY2" fmla="*/ 12705 h 7018867"/>
              <a:gd name="connsiteX3" fmla="*/ 3839634 w 4648200"/>
              <a:gd name="connsiteY3" fmla="*/ 6010278 h 7018867"/>
              <a:gd name="connsiteX4" fmla="*/ 3413125 w 4648200"/>
              <a:gd name="connsiteY4" fmla="*/ 6583903 h 7018867"/>
              <a:gd name="connsiteX5" fmla="*/ 2882901 w 4648200"/>
              <a:gd name="connsiteY5" fmla="*/ 6996640 h 7018867"/>
              <a:gd name="connsiteX6" fmla="*/ 0 w 4648200"/>
              <a:gd name="connsiteY6" fmla="*/ 7018867 h 7018867"/>
              <a:gd name="connsiteX0" fmla="*/ 0 w 4637047"/>
              <a:gd name="connsiteY0" fmla="*/ 7018867 h 7018867"/>
              <a:gd name="connsiteX1" fmla="*/ 0 w 4637047"/>
              <a:gd name="connsiteY1" fmla="*/ 0 h 7018867"/>
              <a:gd name="connsiteX2" fmla="*/ 4637047 w 4637047"/>
              <a:gd name="connsiteY2" fmla="*/ 68466 h 7018867"/>
              <a:gd name="connsiteX3" fmla="*/ 3839634 w 4637047"/>
              <a:gd name="connsiteY3" fmla="*/ 6010278 h 7018867"/>
              <a:gd name="connsiteX4" fmla="*/ 3413125 w 4637047"/>
              <a:gd name="connsiteY4" fmla="*/ 6583903 h 7018867"/>
              <a:gd name="connsiteX5" fmla="*/ 2882901 w 4637047"/>
              <a:gd name="connsiteY5" fmla="*/ 6996640 h 7018867"/>
              <a:gd name="connsiteX6" fmla="*/ 0 w 4637047"/>
              <a:gd name="connsiteY6" fmla="*/ 7018867 h 7018867"/>
              <a:gd name="connsiteX0" fmla="*/ 0 w 4637047"/>
              <a:gd name="connsiteY0" fmla="*/ 6950401 h 6950401"/>
              <a:gd name="connsiteX1" fmla="*/ 122664 w 4637047"/>
              <a:gd name="connsiteY1" fmla="*/ 98816 h 6950401"/>
              <a:gd name="connsiteX2" fmla="*/ 4637047 w 4637047"/>
              <a:gd name="connsiteY2" fmla="*/ 0 h 6950401"/>
              <a:gd name="connsiteX3" fmla="*/ 3839634 w 4637047"/>
              <a:gd name="connsiteY3" fmla="*/ 5941812 h 6950401"/>
              <a:gd name="connsiteX4" fmla="*/ 3413125 w 4637047"/>
              <a:gd name="connsiteY4" fmla="*/ 6515437 h 6950401"/>
              <a:gd name="connsiteX5" fmla="*/ 2882901 w 4637047"/>
              <a:gd name="connsiteY5" fmla="*/ 6928174 h 6950401"/>
              <a:gd name="connsiteX6" fmla="*/ 0 w 4637047"/>
              <a:gd name="connsiteY6" fmla="*/ 6950401 h 6950401"/>
              <a:gd name="connsiteX0" fmla="*/ 0 w 4637047"/>
              <a:gd name="connsiteY0" fmla="*/ 6950401 h 6950401"/>
              <a:gd name="connsiteX1" fmla="*/ 89210 w 4637047"/>
              <a:gd name="connsiteY1" fmla="*/ 20760 h 6950401"/>
              <a:gd name="connsiteX2" fmla="*/ 4637047 w 4637047"/>
              <a:gd name="connsiteY2" fmla="*/ 0 h 6950401"/>
              <a:gd name="connsiteX3" fmla="*/ 3839634 w 4637047"/>
              <a:gd name="connsiteY3" fmla="*/ 5941812 h 6950401"/>
              <a:gd name="connsiteX4" fmla="*/ 3413125 w 4637047"/>
              <a:gd name="connsiteY4" fmla="*/ 6515437 h 6950401"/>
              <a:gd name="connsiteX5" fmla="*/ 2882901 w 4637047"/>
              <a:gd name="connsiteY5" fmla="*/ 6928174 h 6950401"/>
              <a:gd name="connsiteX6" fmla="*/ 0 w 4637047"/>
              <a:gd name="connsiteY6" fmla="*/ 6950401 h 6950401"/>
              <a:gd name="connsiteX0" fmla="*/ 55756 w 4547837"/>
              <a:gd name="connsiteY0" fmla="*/ 6817096 h 6928174"/>
              <a:gd name="connsiteX1" fmla="*/ 0 w 4547837"/>
              <a:gd name="connsiteY1" fmla="*/ 20760 h 6928174"/>
              <a:gd name="connsiteX2" fmla="*/ 4547837 w 4547837"/>
              <a:gd name="connsiteY2" fmla="*/ 0 h 6928174"/>
              <a:gd name="connsiteX3" fmla="*/ 3750424 w 4547837"/>
              <a:gd name="connsiteY3" fmla="*/ 5941812 h 6928174"/>
              <a:gd name="connsiteX4" fmla="*/ 3323915 w 4547837"/>
              <a:gd name="connsiteY4" fmla="*/ 6515437 h 6928174"/>
              <a:gd name="connsiteX5" fmla="*/ 2793691 w 4547837"/>
              <a:gd name="connsiteY5" fmla="*/ 6928174 h 6928174"/>
              <a:gd name="connsiteX6" fmla="*/ 55756 w 4547837"/>
              <a:gd name="connsiteY6" fmla="*/ 6817096 h 6928174"/>
              <a:gd name="connsiteX0" fmla="*/ 0 w 4547837"/>
              <a:gd name="connsiteY0" fmla="*/ 6862214 h 6928174"/>
              <a:gd name="connsiteX1" fmla="*/ 0 w 4547837"/>
              <a:gd name="connsiteY1" fmla="*/ 20760 h 6928174"/>
              <a:gd name="connsiteX2" fmla="*/ 4547837 w 4547837"/>
              <a:gd name="connsiteY2" fmla="*/ 0 h 6928174"/>
              <a:gd name="connsiteX3" fmla="*/ 3750424 w 4547837"/>
              <a:gd name="connsiteY3" fmla="*/ 5941812 h 6928174"/>
              <a:gd name="connsiteX4" fmla="*/ 3323915 w 4547837"/>
              <a:gd name="connsiteY4" fmla="*/ 6515437 h 6928174"/>
              <a:gd name="connsiteX5" fmla="*/ 2793691 w 4547837"/>
              <a:gd name="connsiteY5" fmla="*/ 6928174 h 6928174"/>
              <a:gd name="connsiteX6" fmla="*/ 0 w 4547837"/>
              <a:gd name="connsiteY6" fmla="*/ 6862214 h 6928174"/>
              <a:gd name="connsiteX0" fmla="*/ 0 w 4547837"/>
              <a:gd name="connsiteY0" fmla="*/ 6862214 h 6928174"/>
              <a:gd name="connsiteX1" fmla="*/ 0 w 4547837"/>
              <a:gd name="connsiteY1" fmla="*/ 20760 h 6928174"/>
              <a:gd name="connsiteX2" fmla="*/ 4547837 w 4547837"/>
              <a:gd name="connsiteY2" fmla="*/ 0 h 6928174"/>
              <a:gd name="connsiteX3" fmla="*/ 3750424 w 4547837"/>
              <a:gd name="connsiteY3" fmla="*/ 5941812 h 6928174"/>
              <a:gd name="connsiteX4" fmla="*/ 3323915 w 4547837"/>
              <a:gd name="connsiteY4" fmla="*/ 6515437 h 6928174"/>
              <a:gd name="connsiteX5" fmla="*/ 2859164 w 4547837"/>
              <a:gd name="connsiteY5" fmla="*/ 6888560 h 6928174"/>
              <a:gd name="connsiteX6" fmla="*/ 2793691 w 4547837"/>
              <a:gd name="connsiteY6" fmla="*/ 6928174 h 6928174"/>
              <a:gd name="connsiteX7" fmla="*/ 0 w 4547837"/>
              <a:gd name="connsiteY7" fmla="*/ 6862214 h 6928174"/>
              <a:gd name="connsiteX0" fmla="*/ 0 w 4547837"/>
              <a:gd name="connsiteY0" fmla="*/ 6862214 h 6888560"/>
              <a:gd name="connsiteX1" fmla="*/ 0 w 4547837"/>
              <a:gd name="connsiteY1" fmla="*/ 20760 h 6888560"/>
              <a:gd name="connsiteX2" fmla="*/ 4547837 w 4547837"/>
              <a:gd name="connsiteY2" fmla="*/ 0 h 6888560"/>
              <a:gd name="connsiteX3" fmla="*/ 3750424 w 4547837"/>
              <a:gd name="connsiteY3" fmla="*/ 5941812 h 6888560"/>
              <a:gd name="connsiteX4" fmla="*/ 3323915 w 4547837"/>
              <a:gd name="connsiteY4" fmla="*/ 6515437 h 6888560"/>
              <a:gd name="connsiteX5" fmla="*/ 2859164 w 4547837"/>
              <a:gd name="connsiteY5" fmla="*/ 6888560 h 6888560"/>
              <a:gd name="connsiteX6" fmla="*/ 0 w 4547837"/>
              <a:gd name="connsiteY6" fmla="*/ 6862214 h 6888560"/>
              <a:gd name="connsiteX0" fmla="*/ 0 w 4547837"/>
              <a:gd name="connsiteY0" fmla="*/ 6862214 h 6888560"/>
              <a:gd name="connsiteX1" fmla="*/ 3810 w 4547837"/>
              <a:gd name="connsiteY1" fmla="*/ 9331 h 6888560"/>
              <a:gd name="connsiteX2" fmla="*/ 4547837 w 4547837"/>
              <a:gd name="connsiteY2" fmla="*/ 0 h 6888560"/>
              <a:gd name="connsiteX3" fmla="*/ 3750424 w 4547837"/>
              <a:gd name="connsiteY3" fmla="*/ 5941812 h 6888560"/>
              <a:gd name="connsiteX4" fmla="*/ 3323915 w 4547837"/>
              <a:gd name="connsiteY4" fmla="*/ 6515437 h 6888560"/>
              <a:gd name="connsiteX5" fmla="*/ 2859164 w 4547837"/>
              <a:gd name="connsiteY5" fmla="*/ 6888560 h 6888560"/>
              <a:gd name="connsiteX6" fmla="*/ 0 w 4547837"/>
              <a:gd name="connsiteY6" fmla="*/ 6862214 h 6888560"/>
              <a:gd name="connsiteX0" fmla="*/ 0 w 4547837"/>
              <a:gd name="connsiteY0" fmla="*/ 6862214 h 6877644"/>
              <a:gd name="connsiteX1" fmla="*/ 3810 w 4547837"/>
              <a:gd name="connsiteY1" fmla="*/ 9331 h 6877644"/>
              <a:gd name="connsiteX2" fmla="*/ 4547837 w 4547837"/>
              <a:gd name="connsiteY2" fmla="*/ 0 h 6877644"/>
              <a:gd name="connsiteX3" fmla="*/ 3750424 w 4547837"/>
              <a:gd name="connsiteY3" fmla="*/ 5941812 h 6877644"/>
              <a:gd name="connsiteX4" fmla="*/ 3323915 w 4547837"/>
              <a:gd name="connsiteY4" fmla="*/ 6515437 h 6877644"/>
              <a:gd name="connsiteX5" fmla="*/ 2874403 w 4547837"/>
              <a:gd name="connsiteY5" fmla="*/ 6877644 h 6877644"/>
              <a:gd name="connsiteX6" fmla="*/ 0 w 4547837"/>
              <a:gd name="connsiteY6" fmla="*/ 6862214 h 6877644"/>
              <a:gd name="connsiteX0" fmla="*/ 0 w 4547837"/>
              <a:gd name="connsiteY0" fmla="*/ 6862214 h 6874348"/>
              <a:gd name="connsiteX1" fmla="*/ 3810 w 4547837"/>
              <a:gd name="connsiteY1" fmla="*/ 9331 h 6874348"/>
              <a:gd name="connsiteX2" fmla="*/ 4547837 w 4547837"/>
              <a:gd name="connsiteY2" fmla="*/ 0 h 6874348"/>
              <a:gd name="connsiteX3" fmla="*/ 3750424 w 4547837"/>
              <a:gd name="connsiteY3" fmla="*/ 5941812 h 6874348"/>
              <a:gd name="connsiteX4" fmla="*/ 3323915 w 4547837"/>
              <a:gd name="connsiteY4" fmla="*/ 6515437 h 6874348"/>
              <a:gd name="connsiteX5" fmla="*/ 2878212 w 4547837"/>
              <a:gd name="connsiteY5" fmla="*/ 6874348 h 6874348"/>
              <a:gd name="connsiteX6" fmla="*/ 0 w 4547837"/>
              <a:gd name="connsiteY6" fmla="*/ 6862214 h 6874348"/>
              <a:gd name="connsiteX0" fmla="*/ 0 w 4547837"/>
              <a:gd name="connsiteY0" fmla="*/ 6862214 h 6867241"/>
              <a:gd name="connsiteX1" fmla="*/ 3810 w 4547837"/>
              <a:gd name="connsiteY1" fmla="*/ 9331 h 6867241"/>
              <a:gd name="connsiteX2" fmla="*/ 4547837 w 4547837"/>
              <a:gd name="connsiteY2" fmla="*/ 0 h 6867241"/>
              <a:gd name="connsiteX3" fmla="*/ 3750424 w 4547837"/>
              <a:gd name="connsiteY3" fmla="*/ 5941812 h 6867241"/>
              <a:gd name="connsiteX4" fmla="*/ 3323915 w 4547837"/>
              <a:gd name="connsiteY4" fmla="*/ 6515437 h 6867241"/>
              <a:gd name="connsiteX5" fmla="*/ 2885831 w 4547837"/>
              <a:gd name="connsiteY5" fmla="*/ 6867241 h 6867241"/>
              <a:gd name="connsiteX6" fmla="*/ 0 w 4547837"/>
              <a:gd name="connsiteY6" fmla="*/ 6862214 h 6867241"/>
              <a:gd name="connsiteX0" fmla="*/ 0 w 4547837"/>
              <a:gd name="connsiteY0" fmla="*/ 6862214 h 6867241"/>
              <a:gd name="connsiteX1" fmla="*/ 3810 w 4547837"/>
              <a:gd name="connsiteY1" fmla="*/ 5521 h 6867241"/>
              <a:gd name="connsiteX2" fmla="*/ 4547837 w 4547837"/>
              <a:gd name="connsiteY2" fmla="*/ 0 h 6867241"/>
              <a:gd name="connsiteX3" fmla="*/ 3750424 w 4547837"/>
              <a:gd name="connsiteY3" fmla="*/ 5941812 h 6867241"/>
              <a:gd name="connsiteX4" fmla="*/ 3323915 w 4547837"/>
              <a:gd name="connsiteY4" fmla="*/ 6515437 h 6867241"/>
              <a:gd name="connsiteX5" fmla="*/ 2885831 w 4547837"/>
              <a:gd name="connsiteY5" fmla="*/ 6867241 h 6867241"/>
              <a:gd name="connsiteX6" fmla="*/ 0 w 4547837"/>
              <a:gd name="connsiteY6" fmla="*/ 6862214 h 6867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7837" h="6867241">
                <a:moveTo>
                  <a:pt x="0" y="6862214"/>
                </a:moveTo>
                <a:lnTo>
                  <a:pt x="3810" y="5521"/>
                </a:lnTo>
                <a:lnTo>
                  <a:pt x="4547837" y="0"/>
                </a:lnTo>
                <a:cubicBezTo>
                  <a:pt x="4278315" y="1999191"/>
                  <a:pt x="4019946" y="3942621"/>
                  <a:pt x="3750424" y="5941812"/>
                </a:cubicBezTo>
                <a:cubicBezTo>
                  <a:pt x="3708090" y="6228622"/>
                  <a:pt x="3628715" y="6265658"/>
                  <a:pt x="3323915" y="6515437"/>
                </a:cubicBezTo>
                <a:lnTo>
                  <a:pt x="2885831" y="6867241"/>
                </a:lnTo>
                <a:lnTo>
                  <a:pt x="0" y="68622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>
            <a:lvl1pPr indent="0" algn="ctr">
              <a:buNone/>
              <a:defRPr sz="1500" b="0" i="0">
                <a:solidFill>
                  <a:srgbClr val="646464"/>
                </a:solidFill>
                <a:latin typeface="+mn-lt"/>
                <a:cs typeface="DIN Offc Pro"/>
              </a:defRPr>
            </a:lvl1pPr>
          </a:lstStyle>
          <a:p>
            <a:r>
              <a:rPr lang="en-US" dirty="0"/>
              <a:t>IMPORTANT NOTE:</a:t>
            </a:r>
            <a:br>
              <a:rPr lang="en-US" dirty="0"/>
            </a:br>
            <a:r>
              <a:rPr lang="en-US" dirty="0"/>
              <a:t>These segment crops are not</a:t>
            </a:r>
            <a:br>
              <a:rPr lang="en-US" dirty="0"/>
            </a:br>
            <a:r>
              <a:rPr lang="en-US" dirty="0"/>
              <a:t>compatible with LiveMeeting</a:t>
            </a:r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3957166" y="-1375"/>
            <a:ext cx="5193736" cy="5144875"/>
          </a:xfrm>
          <a:custGeom>
            <a:avLst/>
            <a:gdLst>
              <a:gd name="connsiteX0" fmla="*/ 0 w 3276600"/>
              <a:gd name="connsiteY0" fmla="*/ 0 h 5892800"/>
              <a:gd name="connsiteX1" fmla="*/ 3276600 w 3276600"/>
              <a:gd name="connsiteY1" fmla="*/ 0 h 5892800"/>
              <a:gd name="connsiteX2" fmla="*/ 3276600 w 3276600"/>
              <a:gd name="connsiteY2" fmla="*/ 5892800 h 5892800"/>
              <a:gd name="connsiteX3" fmla="*/ 0 w 3276600"/>
              <a:gd name="connsiteY3" fmla="*/ 5892800 h 5892800"/>
              <a:gd name="connsiteX4" fmla="*/ 0 w 3276600"/>
              <a:gd name="connsiteY4" fmla="*/ 0 h 5892800"/>
              <a:gd name="connsiteX0" fmla="*/ 0 w 4025900"/>
              <a:gd name="connsiteY0" fmla="*/ 0 h 5892800"/>
              <a:gd name="connsiteX1" fmla="*/ 3276600 w 4025900"/>
              <a:gd name="connsiteY1" fmla="*/ 0 h 5892800"/>
              <a:gd name="connsiteX2" fmla="*/ 4025900 w 4025900"/>
              <a:gd name="connsiteY2" fmla="*/ 0 h 5892800"/>
              <a:gd name="connsiteX3" fmla="*/ 3276600 w 4025900"/>
              <a:gd name="connsiteY3" fmla="*/ 5892800 h 5892800"/>
              <a:gd name="connsiteX4" fmla="*/ 0 w 4025900"/>
              <a:gd name="connsiteY4" fmla="*/ 5892800 h 5892800"/>
              <a:gd name="connsiteX5" fmla="*/ 0 w 4025900"/>
              <a:gd name="connsiteY5" fmla="*/ 0 h 5892800"/>
              <a:gd name="connsiteX0" fmla="*/ 0 w 4178300"/>
              <a:gd name="connsiteY0" fmla="*/ 317500 h 5892800"/>
              <a:gd name="connsiteX1" fmla="*/ 3429000 w 4178300"/>
              <a:gd name="connsiteY1" fmla="*/ 0 h 5892800"/>
              <a:gd name="connsiteX2" fmla="*/ 4178300 w 4178300"/>
              <a:gd name="connsiteY2" fmla="*/ 0 h 5892800"/>
              <a:gd name="connsiteX3" fmla="*/ 3429000 w 4178300"/>
              <a:gd name="connsiteY3" fmla="*/ 5892800 h 5892800"/>
              <a:gd name="connsiteX4" fmla="*/ 152400 w 4178300"/>
              <a:gd name="connsiteY4" fmla="*/ 5892800 h 5892800"/>
              <a:gd name="connsiteX5" fmla="*/ 0 w 4178300"/>
              <a:gd name="connsiteY5" fmla="*/ 317500 h 5892800"/>
              <a:gd name="connsiteX0" fmla="*/ 0 w 4178300"/>
              <a:gd name="connsiteY0" fmla="*/ 317500 h 5892800"/>
              <a:gd name="connsiteX1" fmla="*/ 3429000 w 4178300"/>
              <a:gd name="connsiteY1" fmla="*/ 0 h 5892800"/>
              <a:gd name="connsiteX2" fmla="*/ 4178300 w 4178300"/>
              <a:gd name="connsiteY2" fmla="*/ 0 h 5892800"/>
              <a:gd name="connsiteX3" fmla="*/ 3429000 w 4178300"/>
              <a:gd name="connsiteY3" fmla="*/ 5892800 h 5892800"/>
              <a:gd name="connsiteX4" fmla="*/ 152400 w 4178300"/>
              <a:gd name="connsiteY4" fmla="*/ 5892800 h 5892800"/>
              <a:gd name="connsiteX5" fmla="*/ 152400 w 4178300"/>
              <a:gd name="connsiteY5" fmla="*/ 5880100 h 5892800"/>
              <a:gd name="connsiteX6" fmla="*/ 0 w 4178300"/>
              <a:gd name="connsiteY6" fmla="*/ 317500 h 5892800"/>
              <a:gd name="connsiteX0" fmla="*/ 25400 w 4203700"/>
              <a:gd name="connsiteY0" fmla="*/ 317500 h 5909733"/>
              <a:gd name="connsiteX1" fmla="*/ 3454400 w 4203700"/>
              <a:gd name="connsiteY1" fmla="*/ 0 h 5909733"/>
              <a:gd name="connsiteX2" fmla="*/ 4203700 w 4203700"/>
              <a:gd name="connsiteY2" fmla="*/ 0 h 5909733"/>
              <a:gd name="connsiteX3" fmla="*/ 3454400 w 4203700"/>
              <a:gd name="connsiteY3" fmla="*/ 5892800 h 5909733"/>
              <a:gd name="connsiteX4" fmla="*/ 177800 w 4203700"/>
              <a:gd name="connsiteY4" fmla="*/ 5892800 h 5909733"/>
              <a:gd name="connsiteX5" fmla="*/ 177800 w 4203700"/>
              <a:gd name="connsiteY5" fmla="*/ 5880100 h 5909733"/>
              <a:gd name="connsiteX6" fmla="*/ 25400 w 4203700"/>
              <a:gd name="connsiteY6" fmla="*/ 317500 h 5909733"/>
              <a:gd name="connsiteX0" fmla="*/ 25400 w 4203700"/>
              <a:gd name="connsiteY0" fmla="*/ 317500 h 5909733"/>
              <a:gd name="connsiteX1" fmla="*/ 3454400 w 4203700"/>
              <a:gd name="connsiteY1" fmla="*/ 0 h 5909733"/>
              <a:gd name="connsiteX2" fmla="*/ 4203700 w 4203700"/>
              <a:gd name="connsiteY2" fmla="*/ 0 h 5909733"/>
              <a:gd name="connsiteX3" fmla="*/ 3454400 w 4203700"/>
              <a:gd name="connsiteY3" fmla="*/ 5892800 h 5909733"/>
              <a:gd name="connsiteX4" fmla="*/ 177800 w 4203700"/>
              <a:gd name="connsiteY4" fmla="*/ 5892800 h 5909733"/>
              <a:gd name="connsiteX5" fmla="*/ 177800 w 4203700"/>
              <a:gd name="connsiteY5" fmla="*/ 5880100 h 5909733"/>
              <a:gd name="connsiteX6" fmla="*/ 25400 w 4203700"/>
              <a:gd name="connsiteY6" fmla="*/ 317500 h 5909733"/>
              <a:gd name="connsiteX0" fmla="*/ 254000 w 4432300"/>
              <a:gd name="connsiteY0" fmla="*/ 317500 h 5909733"/>
              <a:gd name="connsiteX1" fmla="*/ 3683000 w 4432300"/>
              <a:gd name="connsiteY1" fmla="*/ 0 h 5909733"/>
              <a:gd name="connsiteX2" fmla="*/ 4432300 w 4432300"/>
              <a:gd name="connsiteY2" fmla="*/ 0 h 5909733"/>
              <a:gd name="connsiteX3" fmla="*/ 3683000 w 4432300"/>
              <a:gd name="connsiteY3" fmla="*/ 5892800 h 5909733"/>
              <a:gd name="connsiteX4" fmla="*/ 406400 w 4432300"/>
              <a:gd name="connsiteY4" fmla="*/ 5892800 h 5909733"/>
              <a:gd name="connsiteX5" fmla="*/ 177800 w 4432300"/>
              <a:gd name="connsiteY5" fmla="*/ 5880100 h 5909733"/>
              <a:gd name="connsiteX6" fmla="*/ 254000 w 4432300"/>
              <a:gd name="connsiteY6" fmla="*/ 317500 h 5909733"/>
              <a:gd name="connsiteX0" fmla="*/ 254000 w 4432300"/>
              <a:gd name="connsiteY0" fmla="*/ 317500 h 6819900"/>
              <a:gd name="connsiteX1" fmla="*/ 3683000 w 4432300"/>
              <a:gd name="connsiteY1" fmla="*/ 0 h 6819900"/>
              <a:gd name="connsiteX2" fmla="*/ 4432300 w 4432300"/>
              <a:gd name="connsiteY2" fmla="*/ 0 h 6819900"/>
              <a:gd name="connsiteX3" fmla="*/ 3683000 w 4432300"/>
              <a:gd name="connsiteY3" fmla="*/ 5892800 h 6819900"/>
              <a:gd name="connsiteX4" fmla="*/ 3238500 w 4432300"/>
              <a:gd name="connsiteY4" fmla="*/ 6819900 h 6819900"/>
              <a:gd name="connsiteX5" fmla="*/ 177800 w 4432300"/>
              <a:gd name="connsiteY5" fmla="*/ 5880100 h 6819900"/>
              <a:gd name="connsiteX6" fmla="*/ 254000 w 4432300"/>
              <a:gd name="connsiteY6" fmla="*/ 317500 h 6819900"/>
              <a:gd name="connsiteX0" fmla="*/ 254000 w 4432300"/>
              <a:gd name="connsiteY0" fmla="*/ 317500 h 6819900"/>
              <a:gd name="connsiteX1" fmla="*/ 3683000 w 4432300"/>
              <a:gd name="connsiteY1" fmla="*/ 0 h 6819900"/>
              <a:gd name="connsiteX2" fmla="*/ 4432300 w 4432300"/>
              <a:gd name="connsiteY2" fmla="*/ 0 h 6819900"/>
              <a:gd name="connsiteX3" fmla="*/ 3683000 w 4432300"/>
              <a:gd name="connsiteY3" fmla="*/ 5892800 h 6819900"/>
              <a:gd name="connsiteX4" fmla="*/ 3238500 w 4432300"/>
              <a:gd name="connsiteY4" fmla="*/ 6819900 h 6819900"/>
              <a:gd name="connsiteX5" fmla="*/ 177800 w 4432300"/>
              <a:gd name="connsiteY5" fmla="*/ 5880100 h 6819900"/>
              <a:gd name="connsiteX6" fmla="*/ 254000 w 4432300"/>
              <a:gd name="connsiteY6" fmla="*/ 317500 h 6819900"/>
              <a:gd name="connsiteX0" fmla="*/ 254000 w 4432300"/>
              <a:gd name="connsiteY0" fmla="*/ 317500 h 6996641"/>
              <a:gd name="connsiteX1" fmla="*/ 3683000 w 4432300"/>
              <a:gd name="connsiteY1" fmla="*/ 0 h 6996641"/>
              <a:gd name="connsiteX2" fmla="*/ 4432300 w 4432300"/>
              <a:gd name="connsiteY2" fmla="*/ 0 h 6996641"/>
              <a:gd name="connsiteX3" fmla="*/ 3683000 w 4432300"/>
              <a:gd name="connsiteY3" fmla="*/ 5892800 h 6996641"/>
              <a:gd name="connsiteX4" fmla="*/ 3784600 w 4432300"/>
              <a:gd name="connsiteY4" fmla="*/ 6842124 h 6996641"/>
              <a:gd name="connsiteX5" fmla="*/ 3238500 w 4432300"/>
              <a:gd name="connsiteY5" fmla="*/ 6819900 h 6996641"/>
              <a:gd name="connsiteX6" fmla="*/ 177800 w 4432300"/>
              <a:gd name="connsiteY6" fmla="*/ 5880100 h 6996641"/>
              <a:gd name="connsiteX7" fmla="*/ 254000 w 4432300"/>
              <a:gd name="connsiteY7" fmla="*/ 317500 h 6996641"/>
              <a:gd name="connsiteX0" fmla="*/ 3238500 w 4432300"/>
              <a:gd name="connsiteY0" fmla="*/ 6819900 h 6933564"/>
              <a:gd name="connsiteX1" fmla="*/ 177800 w 4432300"/>
              <a:gd name="connsiteY1" fmla="*/ 5880100 h 6933564"/>
              <a:gd name="connsiteX2" fmla="*/ 254000 w 4432300"/>
              <a:gd name="connsiteY2" fmla="*/ 317500 h 6933564"/>
              <a:gd name="connsiteX3" fmla="*/ 3683000 w 4432300"/>
              <a:gd name="connsiteY3" fmla="*/ 0 h 6933564"/>
              <a:gd name="connsiteX4" fmla="*/ 4432300 w 4432300"/>
              <a:gd name="connsiteY4" fmla="*/ 0 h 6933564"/>
              <a:gd name="connsiteX5" fmla="*/ 3683000 w 4432300"/>
              <a:gd name="connsiteY5" fmla="*/ 5892800 h 6933564"/>
              <a:gd name="connsiteX6" fmla="*/ 3876040 w 4432300"/>
              <a:gd name="connsiteY6" fmla="*/ 6933564 h 6933564"/>
              <a:gd name="connsiteX0" fmla="*/ 3238500 w 4432300"/>
              <a:gd name="connsiteY0" fmla="*/ 6819900 h 6819900"/>
              <a:gd name="connsiteX1" fmla="*/ 177800 w 4432300"/>
              <a:gd name="connsiteY1" fmla="*/ 5880100 h 6819900"/>
              <a:gd name="connsiteX2" fmla="*/ 254000 w 4432300"/>
              <a:gd name="connsiteY2" fmla="*/ 317500 h 6819900"/>
              <a:gd name="connsiteX3" fmla="*/ 3683000 w 4432300"/>
              <a:gd name="connsiteY3" fmla="*/ 0 h 6819900"/>
              <a:gd name="connsiteX4" fmla="*/ 4432300 w 4432300"/>
              <a:gd name="connsiteY4" fmla="*/ 0 h 6819900"/>
              <a:gd name="connsiteX5" fmla="*/ 3683000 w 4432300"/>
              <a:gd name="connsiteY5" fmla="*/ 5892800 h 6819900"/>
              <a:gd name="connsiteX0" fmla="*/ 3238500 w 4432300"/>
              <a:gd name="connsiteY0" fmla="*/ 6819900 h 6819900"/>
              <a:gd name="connsiteX1" fmla="*/ 177800 w 4432300"/>
              <a:gd name="connsiteY1" fmla="*/ 5880100 h 6819900"/>
              <a:gd name="connsiteX2" fmla="*/ 254000 w 4432300"/>
              <a:gd name="connsiteY2" fmla="*/ 317500 h 6819900"/>
              <a:gd name="connsiteX3" fmla="*/ 3683000 w 4432300"/>
              <a:gd name="connsiteY3" fmla="*/ 0 h 6819900"/>
              <a:gd name="connsiteX4" fmla="*/ 4432300 w 4432300"/>
              <a:gd name="connsiteY4" fmla="*/ 0 h 6819900"/>
              <a:gd name="connsiteX5" fmla="*/ 3644900 w 4432300"/>
              <a:gd name="connsiteY5" fmla="*/ 6223000 h 6819900"/>
              <a:gd name="connsiteX0" fmla="*/ 3238500 w 4432300"/>
              <a:gd name="connsiteY0" fmla="*/ 6819900 h 6819900"/>
              <a:gd name="connsiteX1" fmla="*/ 177800 w 4432300"/>
              <a:gd name="connsiteY1" fmla="*/ 5880100 h 6819900"/>
              <a:gd name="connsiteX2" fmla="*/ 254000 w 4432300"/>
              <a:gd name="connsiteY2" fmla="*/ 317500 h 6819900"/>
              <a:gd name="connsiteX3" fmla="*/ 3683000 w 4432300"/>
              <a:gd name="connsiteY3" fmla="*/ 0 h 6819900"/>
              <a:gd name="connsiteX4" fmla="*/ 4432300 w 4432300"/>
              <a:gd name="connsiteY4" fmla="*/ 0 h 6819900"/>
              <a:gd name="connsiteX5" fmla="*/ 3644900 w 4432300"/>
              <a:gd name="connsiteY5" fmla="*/ 6292850 h 6819900"/>
              <a:gd name="connsiteX0" fmla="*/ 3352800 w 4432300"/>
              <a:gd name="connsiteY0" fmla="*/ 6772275 h 6772275"/>
              <a:gd name="connsiteX1" fmla="*/ 177800 w 4432300"/>
              <a:gd name="connsiteY1" fmla="*/ 5880100 h 6772275"/>
              <a:gd name="connsiteX2" fmla="*/ 254000 w 4432300"/>
              <a:gd name="connsiteY2" fmla="*/ 317500 h 6772275"/>
              <a:gd name="connsiteX3" fmla="*/ 3683000 w 4432300"/>
              <a:gd name="connsiteY3" fmla="*/ 0 h 6772275"/>
              <a:gd name="connsiteX4" fmla="*/ 4432300 w 4432300"/>
              <a:gd name="connsiteY4" fmla="*/ 0 h 6772275"/>
              <a:gd name="connsiteX5" fmla="*/ 3644900 w 4432300"/>
              <a:gd name="connsiteY5" fmla="*/ 6292850 h 6772275"/>
              <a:gd name="connsiteX0" fmla="*/ 3352800 w 4432300"/>
              <a:gd name="connsiteY0" fmla="*/ 6772275 h 6772275"/>
              <a:gd name="connsiteX1" fmla="*/ 177800 w 4432300"/>
              <a:gd name="connsiteY1" fmla="*/ 5880100 h 6772275"/>
              <a:gd name="connsiteX2" fmla="*/ 254000 w 4432300"/>
              <a:gd name="connsiteY2" fmla="*/ 317500 h 6772275"/>
              <a:gd name="connsiteX3" fmla="*/ 3683000 w 4432300"/>
              <a:gd name="connsiteY3" fmla="*/ 0 h 6772275"/>
              <a:gd name="connsiteX4" fmla="*/ 4432300 w 4432300"/>
              <a:gd name="connsiteY4" fmla="*/ 0 h 6772275"/>
              <a:gd name="connsiteX5" fmla="*/ 3644900 w 4432300"/>
              <a:gd name="connsiteY5" fmla="*/ 6292850 h 6772275"/>
              <a:gd name="connsiteX6" fmla="*/ 3352800 w 4432300"/>
              <a:gd name="connsiteY6" fmla="*/ 6772275 h 6772275"/>
              <a:gd name="connsiteX0" fmla="*/ 3352800 w 4432300"/>
              <a:gd name="connsiteY0" fmla="*/ 6772275 h 6772275"/>
              <a:gd name="connsiteX1" fmla="*/ 177800 w 4432300"/>
              <a:gd name="connsiteY1" fmla="*/ 5880100 h 6772275"/>
              <a:gd name="connsiteX2" fmla="*/ 254000 w 4432300"/>
              <a:gd name="connsiteY2" fmla="*/ 317500 h 6772275"/>
              <a:gd name="connsiteX3" fmla="*/ 3683000 w 4432300"/>
              <a:gd name="connsiteY3" fmla="*/ 0 h 6772275"/>
              <a:gd name="connsiteX4" fmla="*/ 4432300 w 4432300"/>
              <a:gd name="connsiteY4" fmla="*/ 0 h 6772275"/>
              <a:gd name="connsiteX5" fmla="*/ 3644900 w 4432300"/>
              <a:gd name="connsiteY5" fmla="*/ 6292850 h 6772275"/>
              <a:gd name="connsiteX6" fmla="*/ 3352800 w 4432300"/>
              <a:gd name="connsiteY6" fmla="*/ 6772275 h 6772275"/>
              <a:gd name="connsiteX0" fmla="*/ 3352800 w 4432300"/>
              <a:gd name="connsiteY0" fmla="*/ 6772275 h 6772275"/>
              <a:gd name="connsiteX1" fmla="*/ 177800 w 4432300"/>
              <a:gd name="connsiteY1" fmla="*/ 5880100 h 6772275"/>
              <a:gd name="connsiteX2" fmla="*/ 254000 w 4432300"/>
              <a:gd name="connsiteY2" fmla="*/ 317500 h 6772275"/>
              <a:gd name="connsiteX3" fmla="*/ 3683000 w 4432300"/>
              <a:gd name="connsiteY3" fmla="*/ 0 h 6772275"/>
              <a:gd name="connsiteX4" fmla="*/ 4432300 w 4432300"/>
              <a:gd name="connsiteY4" fmla="*/ 0 h 6772275"/>
              <a:gd name="connsiteX5" fmla="*/ 3644900 w 4432300"/>
              <a:gd name="connsiteY5" fmla="*/ 6292850 h 6772275"/>
              <a:gd name="connsiteX6" fmla="*/ 3352800 w 4432300"/>
              <a:gd name="connsiteY6" fmla="*/ 6772275 h 6772275"/>
              <a:gd name="connsiteX0" fmla="*/ 3443817 w 4523317"/>
              <a:gd name="connsiteY0" fmla="*/ 6772275 h 6824133"/>
              <a:gd name="connsiteX1" fmla="*/ 529167 w 4523317"/>
              <a:gd name="connsiteY1" fmla="*/ 5981700 h 6824133"/>
              <a:gd name="connsiteX2" fmla="*/ 268817 w 4523317"/>
              <a:gd name="connsiteY2" fmla="*/ 5880100 h 6824133"/>
              <a:gd name="connsiteX3" fmla="*/ 345017 w 4523317"/>
              <a:gd name="connsiteY3" fmla="*/ 317500 h 6824133"/>
              <a:gd name="connsiteX4" fmla="*/ 3774017 w 4523317"/>
              <a:gd name="connsiteY4" fmla="*/ 0 h 6824133"/>
              <a:gd name="connsiteX5" fmla="*/ 4523317 w 4523317"/>
              <a:gd name="connsiteY5" fmla="*/ 0 h 6824133"/>
              <a:gd name="connsiteX6" fmla="*/ 3735917 w 4523317"/>
              <a:gd name="connsiteY6" fmla="*/ 6292850 h 6824133"/>
              <a:gd name="connsiteX7" fmla="*/ 3443817 w 4523317"/>
              <a:gd name="connsiteY7" fmla="*/ 6772275 h 6824133"/>
              <a:gd name="connsiteX0" fmla="*/ 3240617 w 4320117"/>
              <a:gd name="connsiteY0" fmla="*/ 6772275 h 7993063"/>
              <a:gd name="connsiteX1" fmla="*/ 529167 w 4320117"/>
              <a:gd name="connsiteY1" fmla="*/ 7844367 h 7993063"/>
              <a:gd name="connsiteX2" fmla="*/ 65617 w 4320117"/>
              <a:gd name="connsiteY2" fmla="*/ 5880100 h 7993063"/>
              <a:gd name="connsiteX3" fmla="*/ 141817 w 4320117"/>
              <a:gd name="connsiteY3" fmla="*/ 317500 h 7993063"/>
              <a:gd name="connsiteX4" fmla="*/ 3570817 w 4320117"/>
              <a:gd name="connsiteY4" fmla="*/ 0 h 7993063"/>
              <a:gd name="connsiteX5" fmla="*/ 4320117 w 4320117"/>
              <a:gd name="connsiteY5" fmla="*/ 0 h 7993063"/>
              <a:gd name="connsiteX6" fmla="*/ 3532717 w 4320117"/>
              <a:gd name="connsiteY6" fmla="*/ 6292850 h 7993063"/>
              <a:gd name="connsiteX7" fmla="*/ 3240617 w 4320117"/>
              <a:gd name="connsiteY7" fmla="*/ 6772275 h 7993063"/>
              <a:gd name="connsiteX0" fmla="*/ 3240617 w 4320117"/>
              <a:gd name="connsiteY0" fmla="*/ 6772275 h 7993063"/>
              <a:gd name="connsiteX1" fmla="*/ 529167 w 4320117"/>
              <a:gd name="connsiteY1" fmla="*/ 7844367 h 7993063"/>
              <a:gd name="connsiteX2" fmla="*/ 65617 w 4320117"/>
              <a:gd name="connsiteY2" fmla="*/ 5880100 h 7993063"/>
              <a:gd name="connsiteX3" fmla="*/ 141817 w 4320117"/>
              <a:gd name="connsiteY3" fmla="*/ 317500 h 7993063"/>
              <a:gd name="connsiteX4" fmla="*/ 3570817 w 4320117"/>
              <a:gd name="connsiteY4" fmla="*/ 0 h 7993063"/>
              <a:gd name="connsiteX5" fmla="*/ 4320117 w 4320117"/>
              <a:gd name="connsiteY5" fmla="*/ 0 h 7993063"/>
              <a:gd name="connsiteX6" fmla="*/ 3532717 w 4320117"/>
              <a:gd name="connsiteY6" fmla="*/ 6292850 h 7993063"/>
              <a:gd name="connsiteX7" fmla="*/ 3240617 w 4320117"/>
              <a:gd name="connsiteY7" fmla="*/ 6772275 h 7993063"/>
              <a:gd name="connsiteX0" fmla="*/ 3240617 w 4320117"/>
              <a:gd name="connsiteY0" fmla="*/ 6772275 h 7993063"/>
              <a:gd name="connsiteX1" fmla="*/ 529167 w 4320117"/>
              <a:gd name="connsiteY1" fmla="*/ 7844367 h 7993063"/>
              <a:gd name="connsiteX2" fmla="*/ 65617 w 4320117"/>
              <a:gd name="connsiteY2" fmla="*/ 5880100 h 7993063"/>
              <a:gd name="connsiteX3" fmla="*/ 141817 w 4320117"/>
              <a:gd name="connsiteY3" fmla="*/ 317500 h 7993063"/>
              <a:gd name="connsiteX4" fmla="*/ 3570817 w 4320117"/>
              <a:gd name="connsiteY4" fmla="*/ 0 h 7993063"/>
              <a:gd name="connsiteX5" fmla="*/ 4320117 w 4320117"/>
              <a:gd name="connsiteY5" fmla="*/ 0 h 7993063"/>
              <a:gd name="connsiteX6" fmla="*/ 3532717 w 4320117"/>
              <a:gd name="connsiteY6" fmla="*/ 6292850 h 7993063"/>
              <a:gd name="connsiteX7" fmla="*/ 3240617 w 4320117"/>
              <a:gd name="connsiteY7" fmla="*/ 6772275 h 7993063"/>
              <a:gd name="connsiteX0" fmla="*/ 3240617 w 4320117"/>
              <a:gd name="connsiteY0" fmla="*/ 6691842 h 7979657"/>
              <a:gd name="connsiteX1" fmla="*/ 529167 w 4320117"/>
              <a:gd name="connsiteY1" fmla="*/ 7844367 h 7979657"/>
              <a:gd name="connsiteX2" fmla="*/ 65617 w 4320117"/>
              <a:gd name="connsiteY2" fmla="*/ 5880100 h 7979657"/>
              <a:gd name="connsiteX3" fmla="*/ 141817 w 4320117"/>
              <a:gd name="connsiteY3" fmla="*/ 317500 h 7979657"/>
              <a:gd name="connsiteX4" fmla="*/ 3570817 w 4320117"/>
              <a:gd name="connsiteY4" fmla="*/ 0 h 7979657"/>
              <a:gd name="connsiteX5" fmla="*/ 4320117 w 4320117"/>
              <a:gd name="connsiteY5" fmla="*/ 0 h 7979657"/>
              <a:gd name="connsiteX6" fmla="*/ 3532717 w 4320117"/>
              <a:gd name="connsiteY6" fmla="*/ 6292850 h 7979657"/>
              <a:gd name="connsiteX7" fmla="*/ 3240617 w 4320117"/>
              <a:gd name="connsiteY7" fmla="*/ 6691842 h 7979657"/>
              <a:gd name="connsiteX0" fmla="*/ 3240617 w 4320117"/>
              <a:gd name="connsiteY0" fmla="*/ 6759576 h 7990946"/>
              <a:gd name="connsiteX1" fmla="*/ 529167 w 4320117"/>
              <a:gd name="connsiteY1" fmla="*/ 7844367 h 7990946"/>
              <a:gd name="connsiteX2" fmla="*/ 65617 w 4320117"/>
              <a:gd name="connsiteY2" fmla="*/ 5880100 h 7990946"/>
              <a:gd name="connsiteX3" fmla="*/ 141817 w 4320117"/>
              <a:gd name="connsiteY3" fmla="*/ 317500 h 7990946"/>
              <a:gd name="connsiteX4" fmla="*/ 3570817 w 4320117"/>
              <a:gd name="connsiteY4" fmla="*/ 0 h 7990946"/>
              <a:gd name="connsiteX5" fmla="*/ 4320117 w 4320117"/>
              <a:gd name="connsiteY5" fmla="*/ 0 h 7990946"/>
              <a:gd name="connsiteX6" fmla="*/ 3532717 w 4320117"/>
              <a:gd name="connsiteY6" fmla="*/ 6292850 h 7990946"/>
              <a:gd name="connsiteX7" fmla="*/ 3240617 w 4320117"/>
              <a:gd name="connsiteY7" fmla="*/ 6759576 h 7990946"/>
              <a:gd name="connsiteX0" fmla="*/ 3240617 w 4320117"/>
              <a:gd name="connsiteY0" fmla="*/ 6759576 h 7990946"/>
              <a:gd name="connsiteX1" fmla="*/ 529167 w 4320117"/>
              <a:gd name="connsiteY1" fmla="*/ 7844367 h 7990946"/>
              <a:gd name="connsiteX2" fmla="*/ 65617 w 4320117"/>
              <a:gd name="connsiteY2" fmla="*/ 5880100 h 7990946"/>
              <a:gd name="connsiteX3" fmla="*/ 141817 w 4320117"/>
              <a:gd name="connsiteY3" fmla="*/ 317500 h 7990946"/>
              <a:gd name="connsiteX4" fmla="*/ 3570817 w 4320117"/>
              <a:gd name="connsiteY4" fmla="*/ 0 h 7990946"/>
              <a:gd name="connsiteX5" fmla="*/ 4320117 w 4320117"/>
              <a:gd name="connsiteY5" fmla="*/ 0 h 7990946"/>
              <a:gd name="connsiteX6" fmla="*/ 3532717 w 4320117"/>
              <a:gd name="connsiteY6" fmla="*/ 6292850 h 7990946"/>
              <a:gd name="connsiteX7" fmla="*/ 3240617 w 4320117"/>
              <a:gd name="connsiteY7" fmla="*/ 6759576 h 7990946"/>
              <a:gd name="connsiteX0" fmla="*/ 3175000 w 4254500"/>
              <a:gd name="connsiteY0" fmla="*/ 6759576 h 8087078"/>
              <a:gd name="connsiteX1" fmla="*/ 2044701 w 4254500"/>
              <a:gd name="connsiteY1" fmla="*/ 7336366 h 8087078"/>
              <a:gd name="connsiteX2" fmla="*/ 463550 w 4254500"/>
              <a:gd name="connsiteY2" fmla="*/ 7844367 h 8087078"/>
              <a:gd name="connsiteX3" fmla="*/ 0 w 4254500"/>
              <a:gd name="connsiteY3" fmla="*/ 5880100 h 8087078"/>
              <a:gd name="connsiteX4" fmla="*/ 76200 w 4254500"/>
              <a:gd name="connsiteY4" fmla="*/ 317500 h 8087078"/>
              <a:gd name="connsiteX5" fmla="*/ 3505200 w 4254500"/>
              <a:gd name="connsiteY5" fmla="*/ 0 h 8087078"/>
              <a:gd name="connsiteX6" fmla="*/ 4254500 w 4254500"/>
              <a:gd name="connsiteY6" fmla="*/ 0 h 8087078"/>
              <a:gd name="connsiteX7" fmla="*/ 3467100 w 4254500"/>
              <a:gd name="connsiteY7" fmla="*/ 6292850 h 8087078"/>
              <a:gd name="connsiteX8" fmla="*/ 3175000 w 4254500"/>
              <a:gd name="connsiteY8" fmla="*/ 6759576 h 8087078"/>
              <a:gd name="connsiteX0" fmla="*/ 3175000 w 4254500"/>
              <a:gd name="connsiteY0" fmla="*/ 6759576 h 8087078"/>
              <a:gd name="connsiteX1" fmla="*/ 2044701 w 4254500"/>
              <a:gd name="connsiteY1" fmla="*/ 7336366 h 8087078"/>
              <a:gd name="connsiteX2" fmla="*/ 463550 w 4254500"/>
              <a:gd name="connsiteY2" fmla="*/ 7844367 h 8087078"/>
              <a:gd name="connsiteX3" fmla="*/ 0 w 4254500"/>
              <a:gd name="connsiteY3" fmla="*/ 5880100 h 8087078"/>
              <a:gd name="connsiteX4" fmla="*/ 76200 w 4254500"/>
              <a:gd name="connsiteY4" fmla="*/ 317500 h 8087078"/>
              <a:gd name="connsiteX5" fmla="*/ 3505200 w 4254500"/>
              <a:gd name="connsiteY5" fmla="*/ 0 h 8087078"/>
              <a:gd name="connsiteX6" fmla="*/ 4254500 w 4254500"/>
              <a:gd name="connsiteY6" fmla="*/ 0 h 8087078"/>
              <a:gd name="connsiteX7" fmla="*/ 3467100 w 4254500"/>
              <a:gd name="connsiteY7" fmla="*/ 6292850 h 8087078"/>
              <a:gd name="connsiteX8" fmla="*/ 3175000 w 4254500"/>
              <a:gd name="connsiteY8" fmla="*/ 6759576 h 8087078"/>
              <a:gd name="connsiteX0" fmla="*/ 3331633 w 4411133"/>
              <a:gd name="connsiteY0" fmla="*/ 6759576 h 7517165"/>
              <a:gd name="connsiteX1" fmla="*/ 2201334 w 4411133"/>
              <a:gd name="connsiteY1" fmla="*/ 7336366 h 7517165"/>
              <a:gd name="connsiteX2" fmla="*/ 340783 w 4411133"/>
              <a:gd name="connsiteY2" fmla="*/ 7078133 h 7517165"/>
              <a:gd name="connsiteX3" fmla="*/ 156633 w 4411133"/>
              <a:gd name="connsiteY3" fmla="*/ 5880100 h 7517165"/>
              <a:gd name="connsiteX4" fmla="*/ 232833 w 4411133"/>
              <a:gd name="connsiteY4" fmla="*/ 317500 h 7517165"/>
              <a:gd name="connsiteX5" fmla="*/ 3661833 w 4411133"/>
              <a:gd name="connsiteY5" fmla="*/ 0 h 7517165"/>
              <a:gd name="connsiteX6" fmla="*/ 4411133 w 4411133"/>
              <a:gd name="connsiteY6" fmla="*/ 0 h 7517165"/>
              <a:gd name="connsiteX7" fmla="*/ 3623733 w 4411133"/>
              <a:gd name="connsiteY7" fmla="*/ 6292850 h 7517165"/>
              <a:gd name="connsiteX8" fmla="*/ 3331633 w 4411133"/>
              <a:gd name="connsiteY8" fmla="*/ 6759576 h 7517165"/>
              <a:gd name="connsiteX0" fmla="*/ 0 w 4254500"/>
              <a:gd name="connsiteY0" fmla="*/ 5880100 h 7517165"/>
              <a:gd name="connsiteX1" fmla="*/ 76200 w 4254500"/>
              <a:gd name="connsiteY1" fmla="*/ 317500 h 7517165"/>
              <a:gd name="connsiteX2" fmla="*/ 3505200 w 4254500"/>
              <a:gd name="connsiteY2" fmla="*/ 0 h 7517165"/>
              <a:gd name="connsiteX3" fmla="*/ 4254500 w 4254500"/>
              <a:gd name="connsiteY3" fmla="*/ 0 h 7517165"/>
              <a:gd name="connsiteX4" fmla="*/ 3467100 w 4254500"/>
              <a:gd name="connsiteY4" fmla="*/ 6292850 h 7517165"/>
              <a:gd name="connsiteX5" fmla="*/ 3175000 w 4254500"/>
              <a:gd name="connsiteY5" fmla="*/ 6759576 h 7517165"/>
              <a:gd name="connsiteX6" fmla="*/ 2044701 w 4254500"/>
              <a:gd name="connsiteY6" fmla="*/ 7336366 h 7517165"/>
              <a:gd name="connsiteX7" fmla="*/ 275590 w 4254500"/>
              <a:gd name="connsiteY7" fmla="*/ 7169573 h 7517165"/>
              <a:gd name="connsiteX0" fmla="*/ 0 w 4254500"/>
              <a:gd name="connsiteY0" fmla="*/ 5880100 h 7336366"/>
              <a:gd name="connsiteX1" fmla="*/ 76200 w 4254500"/>
              <a:gd name="connsiteY1" fmla="*/ 317500 h 7336366"/>
              <a:gd name="connsiteX2" fmla="*/ 3505200 w 4254500"/>
              <a:gd name="connsiteY2" fmla="*/ 0 h 7336366"/>
              <a:gd name="connsiteX3" fmla="*/ 4254500 w 4254500"/>
              <a:gd name="connsiteY3" fmla="*/ 0 h 7336366"/>
              <a:gd name="connsiteX4" fmla="*/ 3467100 w 4254500"/>
              <a:gd name="connsiteY4" fmla="*/ 6292850 h 7336366"/>
              <a:gd name="connsiteX5" fmla="*/ 3175000 w 4254500"/>
              <a:gd name="connsiteY5" fmla="*/ 6759576 h 7336366"/>
              <a:gd name="connsiteX6" fmla="*/ 2044701 w 4254500"/>
              <a:gd name="connsiteY6" fmla="*/ 7336366 h 7336366"/>
              <a:gd name="connsiteX0" fmla="*/ 0 w 4178300"/>
              <a:gd name="connsiteY0" fmla="*/ 7336367 h 7336367"/>
              <a:gd name="connsiteX1" fmla="*/ 0 w 4178300"/>
              <a:gd name="connsiteY1" fmla="*/ 317500 h 7336367"/>
              <a:gd name="connsiteX2" fmla="*/ 3429000 w 4178300"/>
              <a:gd name="connsiteY2" fmla="*/ 0 h 7336367"/>
              <a:gd name="connsiteX3" fmla="*/ 4178300 w 4178300"/>
              <a:gd name="connsiteY3" fmla="*/ 0 h 7336367"/>
              <a:gd name="connsiteX4" fmla="*/ 3390900 w 4178300"/>
              <a:gd name="connsiteY4" fmla="*/ 6292850 h 7336367"/>
              <a:gd name="connsiteX5" fmla="*/ 3098800 w 4178300"/>
              <a:gd name="connsiteY5" fmla="*/ 6759576 h 7336367"/>
              <a:gd name="connsiteX6" fmla="*/ 1968501 w 4178300"/>
              <a:gd name="connsiteY6" fmla="*/ 7336366 h 7336367"/>
              <a:gd name="connsiteX0" fmla="*/ 0 w 4178300"/>
              <a:gd name="connsiteY0" fmla="*/ 7336367 h 7336367"/>
              <a:gd name="connsiteX1" fmla="*/ 0 w 4178300"/>
              <a:gd name="connsiteY1" fmla="*/ 317500 h 7336367"/>
              <a:gd name="connsiteX2" fmla="*/ 3429000 w 4178300"/>
              <a:gd name="connsiteY2" fmla="*/ 0 h 7336367"/>
              <a:gd name="connsiteX3" fmla="*/ 4178300 w 4178300"/>
              <a:gd name="connsiteY3" fmla="*/ 0 h 7336367"/>
              <a:gd name="connsiteX4" fmla="*/ 3390900 w 4178300"/>
              <a:gd name="connsiteY4" fmla="*/ 6292850 h 7336367"/>
              <a:gd name="connsiteX5" fmla="*/ 3098800 w 4178300"/>
              <a:gd name="connsiteY5" fmla="*/ 6759576 h 7336367"/>
              <a:gd name="connsiteX6" fmla="*/ 1968501 w 4178300"/>
              <a:gd name="connsiteY6" fmla="*/ 7336366 h 7336367"/>
              <a:gd name="connsiteX7" fmla="*/ 0 w 4178300"/>
              <a:gd name="connsiteY7" fmla="*/ 7336367 h 7336367"/>
              <a:gd name="connsiteX0" fmla="*/ 0 w 4178300"/>
              <a:gd name="connsiteY0" fmla="*/ 7336367 h 7336367"/>
              <a:gd name="connsiteX1" fmla="*/ 0 w 4178300"/>
              <a:gd name="connsiteY1" fmla="*/ 317500 h 7336367"/>
              <a:gd name="connsiteX2" fmla="*/ 4178300 w 4178300"/>
              <a:gd name="connsiteY2" fmla="*/ 0 h 7336367"/>
              <a:gd name="connsiteX3" fmla="*/ 3390900 w 4178300"/>
              <a:gd name="connsiteY3" fmla="*/ 6292850 h 7336367"/>
              <a:gd name="connsiteX4" fmla="*/ 3098800 w 4178300"/>
              <a:gd name="connsiteY4" fmla="*/ 6759576 h 7336367"/>
              <a:gd name="connsiteX5" fmla="*/ 1968501 w 4178300"/>
              <a:gd name="connsiteY5" fmla="*/ 7336366 h 7336367"/>
              <a:gd name="connsiteX6" fmla="*/ 0 w 4178300"/>
              <a:gd name="connsiteY6" fmla="*/ 7336367 h 7336367"/>
              <a:gd name="connsiteX0" fmla="*/ 0 w 4178300"/>
              <a:gd name="connsiteY0" fmla="*/ 7069667 h 7069667"/>
              <a:gd name="connsiteX1" fmla="*/ 0 w 4178300"/>
              <a:gd name="connsiteY1" fmla="*/ 50800 h 7069667"/>
              <a:gd name="connsiteX2" fmla="*/ 4178300 w 4178300"/>
              <a:gd name="connsiteY2" fmla="*/ 0 h 7069667"/>
              <a:gd name="connsiteX3" fmla="*/ 3390900 w 4178300"/>
              <a:gd name="connsiteY3" fmla="*/ 6026150 h 7069667"/>
              <a:gd name="connsiteX4" fmla="*/ 3098800 w 4178300"/>
              <a:gd name="connsiteY4" fmla="*/ 6492876 h 7069667"/>
              <a:gd name="connsiteX5" fmla="*/ 1968501 w 4178300"/>
              <a:gd name="connsiteY5" fmla="*/ 7069666 h 7069667"/>
              <a:gd name="connsiteX6" fmla="*/ 0 w 4178300"/>
              <a:gd name="connsiteY6" fmla="*/ 7069667 h 7069667"/>
              <a:gd name="connsiteX0" fmla="*/ 0 w 4025900"/>
              <a:gd name="connsiteY0" fmla="*/ 7069667 h 7069667"/>
              <a:gd name="connsiteX1" fmla="*/ 0 w 4025900"/>
              <a:gd name="connsiteY1" fmla="*/ 50800 h 7069667"/>
              <a:gd name="connsiteX2" fmla="*/ 4025900 w 4025900"/>
              <a:gd name="connsiteY2" fmla="*/ 0 h 7069667"/>
              <a:gd name="connsiteX3" fmla="*/ 3390900 w 4025900"/>
              <a:gd name="connsiteY3" fmla="*/ 6026150 h 7069667"/>
              <a:gd name="connsiteX4" fmla="*/ 3098800 w 4025900"/>
              <a:gd name="connsiteY4" fmla="*/ 6492876 h 7069667"/>
              <a:gd name="connsiteX5" fmla="*/ 1968501 w 4025900"/>
              <a:gd name="connsiteY5" fmla="*/ 7069666 h 7069667"/>
              <a:gd name="connsiteX6" fmla="*/ 0 w 4025900"/>
              <a:gd name="connsiteY6" fmla="*/ 7069667 h 7069667"/>
              <a:gd name="connsiteX0" fmla="*/ 0 w 4025900"/>
              <a:gd name="connsiteY0" fmla="*/ 7069667 h 7069667"/>
              <a:gd name="connsiteX1" fmla="*/ 0 w 4025900"/>
              <a:gd name="connsiteY1" fmla="*/ 50800 h 7069667"/>
              <a:gd name="connsiteX2" fmla="*/ 4025900 w 4025900"/>
              <a:gd name="connsiteY2" fmla="*/ 0 h 7069667"/>
              <a:gd name="connsiteX3" fmla="*/ 3390900 w 4025900"/>
              <a:gd name="connsiteY3" fmla="*/ 6026150 h 7069667"/>
              <a:gd name="connsiteX4" fmla="*/ 3098800 w 4025900"/>
              <a:gd name="connsiteY4" fmla="*/ 6492876 h 7069667"/>
              <a:gd name="connsiteX5" fmla="*/ 1968501 w 4025900"/>
              <a:gd name="connsiteY5" fmla="*/ 7069666 h 7069667"/>
              <a:gd name="connsiteX6" fmla="*/ 0 w 4025900"/>
              <a:gd name="connsiteY6" fmla="*/ 7069667 h 7069667"/>
              <a:gd name="connsiteX0" fmla="*/ 0 w 4025900"/>
              <a:gd name="connsiteY0" fmla="*/ 7069667 h 7069667"/>
              <a:gd name="connsiteX1" fmla="*/ 0 w 4025900"/>
              <a:gd name="connsiteY1" fmla="*/ 50800 h 7069667"/>
              <a:gd name="connsiteX2" fmla="*/ 4025900 w 4025900"/>
              <a:gd name="connsiteY2" fmla="*/ 0 h 7069667"/>
              <a:gd name="connsiteX3" fmla="*/ 3390900 w 4025900"/>
              <a:gd name="connsiteY3" fmla="*/ 6026150 h 7069667"/>
              <a:gd name="connsiteX4" fmla="*/ 3098800 w 4025900"/>
              <a:gd name="connsiteY4" fmla="*/ 6492876 h 7069667"/>
              <a:gd name="connsiteX5" fmla="*/ 1968501 w 4025900"/>
              <a:gd name="connsiteY5" fmla="*/ 7069666 h 7069667"/>
              <a:gd name="connsiteX6" fmla="*/ 0 w 4025900"/>
              <a:gd name="connsiteY6" fmla="*/ 7069667 h 7069667"/>
              <a:gd name="connsiteX0" fmla="*/ 0 w 4025900"/>
              <a:gd name="connsiteY0" fmla="*/ 7069667 h 7069667"/>
              <a:gd name="connsiteX1" fmla="*/ 0 w 4025900"/>
              <a:gd name="connsiteY1" fmla="*/ 50800 h 7069667"/>
              <a:gd name="connsiteX2" fmla="*/ 4025900 w 4025900"/>
              <a:gd name="connsiteY2" fmla="*/ 0 h 7069667"/>
              <a:gd name="connsiteX3" fmla="*/ 3390900 w 4025900"/>
              <a:gd name="connsiteY3" fmla="*/ 6026150 h 7069667"/>
              <a:gd name="connsiteX4" fmla="*/ 3098800 w 4025900"/>
              <a:gd name="connsiteY4" fmla="*/ 6492876 h 7069667"/>
              <a:gd name="connsiteX5" fmla="*/ 1968501 w 4025900"/>
              <a:gd name="connsiteY5" fmla="*/ 7069666 h 7069667"/>
              <a:gd name="connsiteX6" fmla="*/ 0 w 4025900"/>
              <a:gd name="connsiteY6" fmla="*/ 7069667 h 7069667"/>
              <a:gd name="connsiteX0" fmla="*/ 0 w 4025900"/>
              <a:gd name="connsiteY0" fmla="*/ 7069667 h 7069667"/>
              <a:gd name="connsiteX1" fmla="*/ 0 w 4025900"/>
              <a:gd name="connsiteY1" fmla="*/ 50800 h 7069667"/>
              <a:gd name="connsiteX2" fmla="*/ 4025900 w 4025900"/>
              <a:gd name="connsiteY2" fmla="*/ 0 h 7069667"/>
              <a:gd name="connsiteX3" fmla="*/ 3390900 w 4025900"/>
              <a:gd name="connsiteY3" fmla="*/ 6026150 h 7069667"/>
              <a:gd name="connsiteX4" fmla="*/ 3098800 w 4025900"/>
              <a:gd name="connsiteY4" fmla="*/ 6492876 h 7069667"/>
              <a:gd name="connsiteX5" fmla="*/ 1968501 w 4025900"/>
              <a:gd name="connsiteY5" fmla="*/ 7069666 h 7069667"/>
              <a:gd name="connsiteX6" fmla="*/ 0 w 4025900"/>
              <a:gd name="connsiteY6" fmla="*/ 7069667 h 7069667"/>
              <a:gd name="connsiteX0" fmla="*/ 0 w 4127500"/>
              <a:gd name="connsiteY0" fmla="*/ 7069667 h 7069667"/>
              <a:gd name="connsiteX1" fmla="*/ 0 w 4127500"/>
              <a:gd name="connsiteY1" fmla="*/ 50800 h 7069667"/>
              <a:gd name="connsiteX2" fmla="*/ 4127500 w 4127500"/>
              <a:gd name="connsiteY2" fmla="*/ 0 h 7069667"/>
              <a:gd name="connsiteX3" fmla="*/ 3390900 w 4127500"/>
              <a:gd name="connsiteY3" fmla="*/ 6026150 h 7069667"/>
              <a:gd name="connsiteX4" fmla="*/ 3098800 w 4127500"/>
              <a:gd name="connsiteY4" fmla="*/ 6492876 h 7069667"/>
              <a:gd name="connsiteX5" fmla="*/ 1968501 w 4127500"/>
              <a:gd name="connsiteY5" fmla="*/ 7069666 h 7069667"/>
              <a:gd name="connsiteX6" fmla="*/ 0 w 4127500"/>
              <a:gd name="connsiteY6" fmla="*/ 7069667 h 7069667"/>
              <a:gd name="connsiteX0" fmla="*/ 0 w 4127500"/>
              <a:gd name="connsiteY0" fmla="*/ 7069667 h 7069667"/>
              <a:gd name="connsiteX1" fmla="*/ 0 w 4127500"/>
              <a:gd name="connsiteY1" fmla="*/ 50800 h 7069667"/>
              <a:gd name="connsiteX2" fmla="*/ 4127500 w 4127500"/>
              <a:gd name="connsiteY2" fmla="*/ 0 h 7069667"/>
              <a:gd name="connsiteX3" fmla="*/ 3390900 w 4127500"/>
              <a:gd name="connsiteY3" fmla="*/ 6026150 h 7069667"/>
              <a:gd name="connsiteX4" fmla="*/ 3492500 w 4127500"/>
              <a:gd name="connsiteY4" fmla="*/ 6518279 h 7069667"/>
              <a:gd name="connsiteX5" fmla="*/ 1968501 w 4127500"/>
              <a:gd name="connsiteY5" fmla="*/ 7069666 h 7069667"/>
              <a:gd name="connsiteX6" fmla="*/ 0 w 4127500"/>
              <a:gd name="connsiteY6" fmla="*/ 7069667 h 7069667"/>
              <a:gd name="connsiteX0" fmla="*/ 0 w 4127500"/>
              <a:gd name="connsiteY0" fmla="*/ 7069667 h 7069667"/>
              <a:gd name="connsiteX1" fmla="*/ 0 w 4127500"/>
              <a:gd name="connsiteY1" fmla="*/ 50800 h 7069667"/>
              <a:gd name="connsiteX2" fmla="*/ 4127500 w 4127500"/>
              <a:gd name="connsiteY2" fmla="*/ 0 h 7069667"/>
              <a:gd name="connsiteX3" fmla="*/ 3835400 w 4127500"/>
              <a:gd name="connsiteY3" fmla="*/ 6076954 h 7069667"/>
              <a:gd name="connsiteX4" fmla="*/ 3492500 w 4127500"/>
              <a:gd name="connsiteY4" fmla="*/ 6518279 h 7069667"/>
              <a:gd name="connsiteX5" fmla="*/ 1968501 w 4127500"/>
              <a:gd name="connsiteY5" fmla="*/ 7069666 h 7069667"/>
              <a:gd name="connsiteX6" fmla="*/ 0 w 4127500"/>
              <a:gd name="connsiteY6" fmla="*/ 7069667 h 7069667"/>
              <a:gd name="connsiteX0" fmla="*/ 0 w 4127500"/>
              <a:gd name="connsiteY0" fmla="*/ 7069667 h 7069667"/>
              <a:gd name="connsiteX1" fmla="*/ 0 w 4127500"/>
              <a:gd name="connsiteY1" fmla="*/ 50800 h 7069667"/>
              <a:gd name="connsiteX2" fmla="*/ 4127500 w 4127500"/>
              <a:gd name="connsiteY2" fmla="*/ 0 h 7069667"/>
              <a:gd name="connsiteX3" fmla="*/ 3835400 w 4127500"/>
              <a:gd name="connsiteY3" fmla="*/ 6076954 h 7069667"/>
              <a:gd name="connsiteX4" fmla="*/ 3492500 w 4127500"/>
              <a:gd name="connsiteY4" fmla="*/ 6518279 h 7069667"/>
              <a:gd name="connsiteX5" fmla="*/ 2628901 w 4127500"/>
              <a:gd name="connsiteY5" fmla="*/ 7056965 h 7069667"/>
              <a:gd name="connsiteX6" fmla="*/ 0 w 4127500"/>
              <a:gd name="connsiteY6" fmla="*/ 7069667 h 7069667"/>
              <a:gd name="connsiteX0" fmla="*/ 0 w 4127500"/>
              <a:gd name="connsiteY0" fmla="*/ 7069667 h 7069667"/>
              <a:gd name="connsiteX1" fmla="*/ 0 w 4127500"/>
              <a:gd name="connsiteY1" fmla="*/ 50800 h 7069667"/>
              <a:gd name="connsiteX2" fmla="*/ 4127500 w 4127500"/>
              <a:gd name="connsiteY2" fmla="*/ 0 h 7069667"/>
              <a:gd name="connsiteX3" fmla="*/ 3835400 w 4127500"/>
              <a:gd name="connsiteY3" fmla="*/ 6076954 h 7069667"/>
              <a:gd name="connsiteX4" fmla="*/ 3492500 w 4127500"/>
              <a:gd name="connsiteY4" fmla="*/ 6518279 h 7069667"/>
              <a:gd name="connsiteX5" fmla="*/ 2628901 w 4127500"/>
              <a:gd name="connsiteY5" fmla="*/ 7056965 h 7069667"/>
              <a:gd name="connsiteX6" fmla="*/ 0 w 4127500"/>
              <a:gd name="connsiteY6" fmla="*/ 7069667 h 7069667"/>
              <a:gd name="connsiteX0" fmla="*/ 0 w 4127500"/>
              <a:gd name="connsiteY0" fmla="*/ 7069667 h 7069667"/>
              <a:gd name="connsiteX1" fmla="*/ 0 w 4127500"/>
              <a:gd name="connsiteY1" fmla="*/ 50800 h 7069667"/>
              <a:gd name="connsiteX2" fmla="*/ 4127500 w 4127500"/>
              <a:gd name="connsiteY2" fmla="*/ 0 h 7069667"/>
              <a:gd name="connsiteX3" fmla="*/ 3835400 w 4127500"/>
              <a:gd name="connsiteY3" fmla="*/ 6076954 h 7069667"/>
              <a:gd name="connsiteX4" fmla="*/ 2628901 w 4127500"/>
              <a:gd name="connsiteY4" fmla="*/ 7056965 h 7069667"/>
              <a:gd name="connsiteX5" fmla="*/ 0 w 4127500"/>
              <a:gd name="connsiteY5" fmla="*/ 7069667 h 7069667"/>
              <a:gd name="connsiteX0" fmla="*/ 0 w 4127500"/>
              <a:gd name="connsiteY0" fmla="*/ 7069667 h 7069667"/>
              <a:gd name="connsiteX1" fmla="*/ 0 w 4127500"/>
              <a:gd name="connsiteY1" fmla="*/ 50800 h 7069667"/>
              <a:gd name="connsiteX2" fmla="*/ 4127500 w 4127500"/>
              <a:gd name="connsiteY2" fmla="*/ 0 h 7069667"/>
              <a:gd name="connsiteX3" fmla="*/ 2628901 w 4127500"/>
              <a:gd name="connsiteY3" fmla="*/ 7056965 h 7069667"/>
              <a:gd name="connsiteX4" fmla="*/ 0 w 4127500"/>
              <a:gd name="connsiteY4" fmla="*/ 7069667 h 7069667"/>
              <a:gd name="connsiteX0" fmla="*/ 0 w 4127500"/>
              <a:gd name="connsiteY0" fmla="*/ 7006162 h 7056965"/>
              <a:gd name="connsiteX1" fmla="*/ 0 w 4127500"/>
              <a:gd name="connsiteY1" fmla="*/ 50800 h 7056965"/>
              <a:gd name="connsiteX2" fmla="*/ 4127500 w 4127500"/>
              <a:gd name="connsiteY2" fmla="*/ 0 h 7056965"/>
              <a:gd name="connsiteX3" fmla="*/ 2628901 w 4127500"/>
              <a:gd name="connsiteY3" fmla="*/ 7056965 h 7056965"/>
              <a:gd name="connsiteX4" fmla="*/ 0 w 4127500"/>
              <a:gd name="connsiteY4" fmla="*/ 7006162 h 7056965"/>
              <a:gd name="connsiteX0" fmla="*/ 0 w 4127500"/>
              <a:gd name="connsiteY0" fmla="*/ 7006162 h 7006162"/>
              <a:gd name="connsiteX1" fmla="*/ 0 w 4127500"/>
              <a:gd name="connsiteY1" fmla="*/ 50800 h 7006162"/>
              <a:gd name="connsiteX2" fmla="*/ 4127500 w 4127500"/>
              <a:gd name="connsiteY2" fmla="*/ 0 h 7006162"/>
              <a:gd name="connsiteX3" fmla="*/ 4102101 w 4127500"/>
              <a:gd name="connsiteY3" fmla="*/ 6891853 h 7006162"/>
              <a:gd name="connsiteX4" fmla="*/ 0 w 4127500"/>
              <a:gd name="connsiteY4" fmla="*/ 7006162 h 7006162"/>
              <a:gd name="connsiteX0" fmla="*/ 0 w 4127500"/>
              <a:gd name="connsiteY0" fmla="*/ 7006162 h 7006162"/>
              <a:gd name="connsiteX1" fmla="*/ 0 w 4127500"/>
              <a:gd name="connsiteY1" fmla="*/ 50800 h 7006162"/>
              <a:gd name="connsiteX2" fmla="*/ 4127500 w 4127500"/>
              <a:gd name="connsiteY2" fmla="*/ 0 h 7006162"/>
              <a:gd name="connsiteX3" fmla="*/ 4102101 w 4127500"/>
              <a:gd name="connsiteY3" fmla="*/ 6942657 h 7006162"/>
              <a:gd name="connsiteX4" fmla="*/ 0 w 4127500"/>
              <a:gd name="connsiteY4" fmla="*/ 7006162 h 7006162"/>
              <a:gd name="connsiteX0" fmla="*/ 0 w 4127500"/>
              <a:gd name="connsiteY0" fmla="*/ 7006162 h 7018863"/>
              <a:gd name="connsiteX1" fmla="*/ 0 w 4127500"/>
              <a:gd name="connsiteY1" fmla="*/ 50800 h 7018863"/>
              <a:gd name="connsiteX2" fmla="*/ 4127500 w 4127500"/>
              <a:gd name="connsiteY2" fmla="*/ 0 h 7018863"/>
              <a:gd name="connsiteX3" fmla="*/ 4102101 w 4127500"/>
              <a:gd name="connsiteY3" fmla="*/ 7018863 h 7018863"/>
              <a:gd name="connsiteX4" fmla="*/ 0 w 4127500"/>
              <a:gd name="connsiteY4" fmla="*/ 7006162 h 7018863"/>
              <a:gd name="connsiteX0" fmla="*/ 7937 w 4135437"/>
              <a:gd name="connsiteY0" fmla="*/ 7006162 h 7018863"/>
              <a:gd name="connsiteX1" fmla="*/ 0 w 4135437"/>
              <a:gd name="connsiteY1" fmla="*/ 5613821 h 7018863"/>
              <a:gd name="connsiteX2" fmla="*/ 7937 w 4135437"/>
              <a:gd name="connsiteY2" fmla="*/ 50800 h 7018863"/>
              <a:gd name="connsiteX3" fmla="*/ 4135437 w 4135437"/>
              <a:gd name="connsiteY3" fmla="*/ 0 h 7018863"/>
              <a:gd name="connsiteX4" fmla="*/ 4110038 w 4135437"/>
              <a:gd name="connsiteY4" fmla="*/ 7018863 h 7018863"/>
              <a:gd name="connsiteX5" fmla="*/ 7937 w 4135437"/>
              <a:gd name="connsiteY5" fmla="*/ 7006162 h 7018863"/>
              <a:gd name="connsiteX0" fmla="*/ 1087437 w 5214937"/>
              <a:gd name="connsiteY0" fmla="*/ 7006162 h 7018863"/>
              <a:gd name="connsiteX1" fmla="*/ 0 w 5214937"/>
              <a:gd name="connsiteY1" fmla="*/ 6261569 h 7018863"/>
              <a:gd name="connsiteX2" fmla="*/ 1087437 w 5214937"/>
              <a:gd name="connsiteY2" fmla="*/ 50800 h 7018863"/>
              <a:gd name="connsiteX3" fmla="*/ 5214937 w 5214937"/>
              <a:gd name="connsiteY3" fmla="*/ 0 h 7018863"/>
              <a:gd name="connsiteX4" fmla="*/ 5189538 w 5214937"/>
              <a:gd name="connsiteY4" fmla="*/ 7018863 h 7018863"/>
              <a:gd name="connsiteX5" fmla="*/ 1087437 w 5214937"/>
              <a:gd name="connsiteY5" fmla="*/ 7006162 h 7018863"/>
              <a:gd name="connsiteX0" fmla="*/ 1090157 w 5217657"/>
              <a:gd name="connsiteY0" fmla="*/ 7006162 h 7018863"/>
              <a:gd name="connsiteX1" fmla="*/ 2720 w 5217657"/>
              <a:gd name="connsiteY1" fmla="*/ 6261569 h 7018863"/>
              <a:gd name="connsiteX2" fmla="*/ 1090157 w 5217657"/>
              <a:gd name="connsiteY2" fmla="*/ 50800 h 7018863"/>
              <a:gd name="connsiteX3" fmla="*/ 5217657 w 5217657"/>
              <a:gd name="connsiteY3" fmla="*/ 0 h 7018863"/>
              <a:gd name="connsiteX4" fmla="*/ 5192258 w 5217657"/>
              <a:gd name="connsiteY4" fmla="*/ 7018863 h 7018863"/>
              <a:gd name="connsiteX5" fmla="*/ 1090157 w 5217657"/>
              <a:gd name="connsiteY5" fmla="*/ 7006162 h 7018863"/>
              <a:gd name="connsiteX0" fmla="*/ 1091470 w 5218970"/>
              <a:gd name="connsiteY0" fmla="*/ 7006162 h 7018863"/>
              <a:gd name="connsiteX1" fmla="*/ 4033 w 5218970"/>
              <a:gd name="connsiteY1" fmla="*/ 6261569 h 7018863"/>
              <a:gd name="connsiteX2" fmla="*/ 697770 w 5218970"/>
              <a:gd name="connsiteY2" fmla="*/ 50800 h 7018863"/>
              <a:gd name="connsiteX3" fmla="*/ 5218970 w 5218970"/>
              <a:gd name="connsiteY3" fmla="*/ 0 h 7018863"/>
              <a:gd name="connsiteX4" fmla="*/ 5193571 w 5218970"/>
              <a:gd name="connsiteY4" fmla="*/ 7018863 h 7018863"/>
              <a:gd name="connsiteX5" fmla="*/ 1091470 w 5218970"/>
              <a:gd name="connsiteY5" fmla="*/ 7006162 h 7018863"/>
              <a:gd name="connsiteX0" fmla="*/ 1092919 w 5220419"/>
              <a:gd name="connsiteY0" fmla="*/ 7006162 h 7018863"/>
              <a:gd name="connsiteX1" fmla="*/ 5482 w 5220419"/>
              <a:gd name="connsiteY1" fmla="*/ 6261569 h 7018863"/>
              <a:gd name="connsiteX2" fmla="*/ 699219 w 5220419"/>
              <a:gd name="connsiteY2" fmla="*/ 50800 h 7018863"/>
              <a:gd name="connsiteX3" fmla="*/ 5220419 w 5220419"/>
              <a:gd name="connsiteY3" fmla="*/ 0 h 7018863"/>
              <a:gd name="connsiteX4" fmla="*/ 5195020 w 5220419"/>
              <a:gd name="connsiteY4" fmla="*/ 7018863 h 7018863"/>
              <a:gd name="connsiteX5" fmla="*/ 1092919 w 5220419"/>
              <a:gd name="connsiteY5" fmla="*/ 7006162 h 7018863"/>
              <a:gd name="connsiteX0" fmla="*/ 1091358 w 5218858"/>
              <a:gd name="connsiteY0" fmla="*/ 7006162 h 7018863"/>
              <a:gd name="connsiteX1" fmla="*/ 3921 w 5218858"/>
              <a:gd name="connsiteY1" fmla="*/ 6261569 h 7018863"/>
              <a:gd name="connsiteX2" fmla="*/ 748458 w 5218858"/>
              <a:gd name="connsiteY2" fmla="*/ 50800 h 7018863"/>
              <a:gd name="connsiteX3" fmla="*/ 5218858 w 5218858"/>
              <a:gd name="connsiteY3" fmla="*/ 0 h 7018863"/>
              <a:gd name="connsiteX4" fmla="*/ 5193459 w 5218858"/>
              <a:gd name="connsiteY4" fmla="*/ 7018863 h 7018863"/>
              <a:gd name="connsiteX5" fmla="*/ 1091358 w 5218858"/>
              <a:gd name="connsiteY5" fmla="*/ 7006162 h 7018863"/>
              <a:gd name="connsiteX0" fmla="*/ 1092092 w 5219592"/>
              <a:gd name="connsiteY0" fmla="*/ 7082372 h 7095073"/>
              <a:gd name="connsiteX1" fmla="*/ 4655 w 5219592"/>
              <a:gd name="connsiteY1" fmla="*/ 6337779 h 7095073"/>
              <a:gd name="connsiteX2" fmla="*/ 723792 w 5219592"/>
              <a:gd name="connsiteY2" fmla="*/ 0 h 7095073"/>
              <a:gd name="connsiteX3" fmla="*/ 5219592 w 5219592"/>
              <a:gd name="connsiteY3" fmla="*/ 76210 h 7095073"/>
              <a:gd name="connsiteX4" fmla="*/ 5194193 w 5219592"/>
              <a:gd name="connsiteY4" fmla="*/ 7095073 h 7095073"/>
              <a:gd name="connsiteX5" fmla="*/ 1092092 w 5219592"/>
              <a:gd name="connsiteY5" fmla="*/ 7082372 h 7095073"/>
              <a:gd name="connsiteX0" fmla="*/ 1096995 w 5224495"/>
              <a:gd name="connsiteY0" fmla="*/ 7082372 h 7095073"/>
              <a:gd name="connsiteX1" fmla="*/ 9558 w 5224495"/>
              <a:gd name="connsiteY1" fmla="*/ 6337779 h 7095073"/>
              <a:gd name="connsiteX2" fmla="*/ 728695 w 5224495"/>
              <a:gd name="connsiteY2" fmla="*/ 0 h 7095073"/>
              <a:gd name="connsiteX3" fmla="*/ 5224495 w 5224495"/>
              <a:gd name="connsiteY3" fmla="*/ 76210 h 7095073"/>
              <a:gd name="connsiteX4" fmla="*/ 5199096 w 5224495"/>
              <a:gd name="connsiteY4" fmla="*/ 7095073 h 7095073"/>
              <a:gd name="connsiteX5" fmla="*/ 1096995 w 5224495"/>
              <a:gd name="connsiteY5" fmla="*/ 7082372 h 7095073"/>
              <a:gd name="connsiteX0" fmla="*/ 1210522 w 5338022"/>
              <a:gd name="connsiteY0" fmla="*/ 7082372 h 7095073"/>
              <a:gd name="connsiteX1" fmla="*/ 8785 w 5338022"/>
              <a:gd name="connsiteY1" fmla="*/ 6274275 h 7095073"/>
              <a:gd name="connsiteX2" fmla="*/ 842222 w 5338022"/>
              <a:gd name="connsiteY2" fmla="*/ 0 h 7095073"/>
              <a:gd name="connsiteX3" fmla="*/ 5338022 w 5338022"/>
              <a:gd name="connsiteY3" fmla="*/ 76210 h 7095073"/>
              <a:gd name="connsiteX4" fmla="*/ 5312623 w 5338022"/>
              <a:gd name="connsiteY4" fmla="*/ 7095073 h 7095073"/>
              <a:gd name="connsiteX5" fmla="*/ 1210522 w 5338022"/>
              <a:gd name="connsiteY5" fmla="*/ 7082372 h 7095073"/>
              <a:gd name="connsiteX0" fmla="*/ 1197903 w 5325403"/>
              <a:gd name="connsiteY0" fmla="*/ 7082372 h 7095073"/>
              <a:gd name="connsiteX1" fmla="*/ 8866 w 5325403"/>
              <a:gd name="connsiteY1" fmla="*/ 6032958 h 7095073"/>
              <a:gd name="connsiteX2" fmla="*/ 829603 w 5325403"/>
              <a:gd name="connsiteY2" fmla="*/ 0 h 7095073"/>
              <a:gd name="connsiteX3" fmla="*/ 5325403 w 5325403"/>
              <a:gd name="connsiteY3" fmla="*/ 76210 h 7095073"/>
              <a:gd name="connsiteX4" fmla="*/ 5300004 w 5325403"/>
              <a:gd name="connsiteY4" fmla="*/ 7095073 h 7095073"/>
              <a:gd name="connsiteX5" fmla="*/ 1197903 w 5325403"/>
              <a:gd name="connsiteY5" fmla="*/ 7082372 h 7095073"/>
              <a:gd name="connsiteX0" fmla="*/ 1168461 w 5295961"/>
              <a:gd name="connsiteY0" fmla="*/ 7082372 h 7095073"/>
              <a:gd name="connsiteX1" fmla="*/ 9057 w 5295961"/>
              <a:gd name="connsiteY1" fmla="*/ 6041426 h 7095073"/>
              <a:gd name="connsiteX2" fmla="*/ 800161 w 5295961"/>
              <a:gd name="connsiteY2" fmla="*/ 0 h 7095073"/>
              <a:gd name="connsiteX3" fmla="*/ 5295961 w 5295961"/>
              <a:gd name="connsiteY3" fmla="*/ 76210 h 7095073"/>
              <a:gd name="connsiteX4" fmla="*/ 5270562 w 5295961"/>
              <a:gd name="connsiteY4" fmla="*/ 7095073 h 7095073"/>
              <a:gd name="connsiteX5" fmla="*/ 1168461 w 5295961"/>
              <a:gd name="connsiteY5" fmla="*/ 7082372 h 7095073"/>
              <a:gd name="connsiteX0" fmla="*/ 1273312 w 5400812"/>
              <a:gd name="connsiteY0" fmla="*/ 7082372 h 7095073"/>
              <a:gd name="connsiteX1" fmla="*/ 128726 w 5400812"/>
              <a:gd name="connsiteY1" fmla="*/ 6407635 h 7095073"/>
              <a:gd name="connsiteX2" fmla="*/ 113908 w 5400812"/>
              <a:gd name="connsiteY2" fmla="*/ 6041426 h 7095073"/>
              <a:gd name="connsiteX3" fmla="*/ 905012 w 5400812"/>
              <a:gd name="connsiteY3" fmla="*/ 0 h 7095073"/>
              <a:gd name="connsiteX4" fmla="*/ 5400812 w 5400812"/>
              <a:gd name="connsiteY4" fmla="*/ 76210 h 7095073"/>
              <a:gd name="connsiteX5" fmla="*/ 5375413 w 5400812"/>
              <a:gd name="connsiteY5" fmla="*/ 7095073 h 7095073"/>
              <a:gd name="connsiteX6" fmla="*/ 1273312 w 5400812"/>
              <a:gd name="connsiteY6" fmla="*/ 7082372 h 7095073"/>
              <a:gd name="connsiteX0" fmla="*/ 1240680 w 5368180"/>
              <a:gd name="connsiteY0" fmla="*/ 7082372 h 7095073"/>
              <a:gd name="connsiteX1" fmla="*/ 96094 w 5368180"/>
              <a:gd name="connsiteY1" fmla="*/ 6407635 h 7095073"/>
              <a:gd name="connsiteX2" fmla="*/ 81276 w 5368180"/>
              <a:gd name="connsiteY2" fmla="*/ 6041426 h 7095073"/>
              <a:gd name="connsiteX3" fmla="*/ 872380 w 5368180"/>
              <a:gd name="connsiteY3" fmla="*/ 0 h 7095073"/>
              <a:gd name="connsiteX4" fmla="*/ 5368180 w 5368180"/>
              <a:gd name="connsiteY4" fmla="*/ 76210 h 7095073"/>
              <a:gd name="connsiteX5" fmla="*/ 5342781 w 5368180"/>
              <a:gd name="connsiteY5" fmla="*/ 7095073 h 7095073"/>
              <a:gd name="connsiteX6" fmla="*/ 1240680 w 5368180"/>
              <a:gd name="connsiteY6" fmla="*/ 7082372 h 7095073"/>
              <a:gd name="connsiteX0" fmla="*/ 1245445 w 5372945"/>
              <a:gd name="connsiteY0" fmla="*/ 7082372 h 7095073"/>
              <a:gd name="connsiteX1" fmla="*/ 151659 w 5372945"/>
              <a:gd name="connsiteY1" fmla="*/ 6493367 h 7095073"/>
              <a:gd name="connsiteX2" fmla="*/ 86041 w 5372945"/>
              <a:gd name="connsiteY2" fmla="*/ 6041426 h 7095073"/>
              <a:gd name="connsiteX3" fmla="*/ 877145 w 5372945"/>
              <a:gd name="connsiteY3" fmla="*/ 0 h 7095073"/>
              <a:gd name="connsiteX4" fmla="*/ 5372945 w 5372945"/>
              <a:gd name="connsiteY4" fmla="*/ 76210 h 7095073"/>
              <a:gd name="connsiteX5" fmla="*/ 5347546 w 5372945"/>
              <a:gd name="connsiteY5" fmla="*/ 7095073 h 7095073"/>
              <a:gd name="connsiteX6" fmla="*/ 1245445 w 5372945"/>
              <a:gd name="connsiteY6" fmla="*/ 7082372 h 7095073"/>
              <a:gd name="connsiteX0" fmla="*/ 1205995 w 5333495"/>
              <a:gd name="connsiteY0" fmla="*/ 7082372 h 7095073"/>
              <a:gd name="connsiteX1" fmla="*/ 112209 w 5333495"/>
              <a:gd name="connsiteY1" fmla="*/ 6493367 h 7095073"/>
              <a:gd name="connsiteX2" fmla="*/ 46591 w 5333495"/>
              <a:gd name="connsiteY2" fmla="*/ 6041426 h 7095073"/>
              <a:gd name="connsiteX3" fmla="*/ 837695 w 5333495"/>
              <a:gd name="connsiteY3" fmla="*/ 0 h 7095073"/>
              <a:gd name="connsiteX4" fmla="*/ 5333495 w 5333495"/>
              <a:gd name="connsiteY4" fmla="*/ 76210 h 7095073"/>
              <a:gd name="connsiteX5" fmla="*/ 5308096 w 5333495"/>
              <a:gd name="connsiteY5" fmla="*/ 7095073 h 7095073"/>
              <a:gd name="connsiteX6" fmla="*/ 1205995 w 5333495"/>
              <a:gd name="connsiteY6" fmla="*/ 7082372 h 7095073"/>
              <a:gd name="connsiteX0" fmla="*/ 1212614 w 5340114"/>
              <a:gd name="connsiteY0" fmla="*/ 7082372 h 7095073"/>
              <a:gd name="connsiteX1" fmla="*/ 198203 w 5340114"/>
              <a:gd name="connsiteY1" fmla="*/ 6525119 h 7095073"/>
              <a:gd name="connsiteX2" fmla="*/ 53210 w 5340114"/>
              <a:gd name="connsiteY2" fmla="*/ 6041426 h 7095073"/>
              <a:gd name="connsiteX3" fmla="*/ 844314 w 5340114"/>
              <a:gd name="connsiteY3" fmla="*/ 0 h 7095073"/>
              <a:gd name="connsiteX4" fmla="*/ 5340114 w 5340114"/>
              <a:gd name="connsiteY4" fmla="*/ 76210 h 7095073"/>
              <a:gd name="connsiteX5" fmla="*/ 5314715 w 5340114"/>
              <a:gd name="connsiteY5" fmla="*/ 7095073 h 7095073"/>
              <a:gd name="connsiteX6" fmla="*/ 1212614 w 5340114"/>
              <a:gd name="connsiteY6" fmla="*/ 7082372 h 7095073"/>
              <a:gd name="connsiteX0" fmla="*/ 1195596 w 5323096"/>
              <a:gd name="connsiteY0" fmla="*/ 7082372 h 7095073"/>
              <a:gd name="connsiteX1" fmla="*/ 181185 w 5323096"/>
              <a:gd name="connsiteY1" fmla="*/ 6525119 h 7095073"/>
              <a:gd name="connsiteX2" fmla="*/ 36192 w 5323096"/>
              <a:gd name="connsiteY2" fmla="*/ 6041426 h 7095073"/>
              <a:gd name="connsiteX3" fmla="*/ 827296 w 5323096"/>
              <a:gd name="connsiteY3" fmla="*/ 0 h 7095073"/>
              <a:gd name="connsiteX4" fmla="*/ 5323096 w 5323096"/>
              <a:gd name="connsiteY4" fmla="*/ 76210 h 7095073"/>
              <a:gd name="connsiteX5" fmla="*/ 5297697 w 5323096"/>
              <a:gd name="connsiteY5" fmla="*/ 7095073 h 7095073"/>
              <a:gd name="connsiteX6" fmla="*/ 1195596 w 5323096"/>
              <a:gd name="connsiteY6" fmla="*/ 7082372 h 7095073"/>
              <a:gd name="connsiteX0" fmla="*/ 1166273 w 5293773"/>
              <a:gd name="connsiteY0" fmla="*/ 7082372 h 7095073"/>
              <a:gd name="connsiteX1" fmla="*/ 151862 w 5293773"/>
              <a:gd name="connsiteY1" fmla="*/ 6525119 h 7095073"/>
              <a:gd name="connsiteX2" fmla="*/ 6869 w 5293773"/>
              <a:gd name="connsiteY2" fmla="*/ 6041426 h 7095073"/>
              <a:gd name="connsiteX3" fmla="*/ 797973 w 5293773"/>
              <a:gd name="connsiteY3" fmla="*/ 0 h 7095073"/>
              <a:gd name="connsiteX4" fmla="*/ 5293773 w 5293773"/>
              <a:gd name="connsiteY4" fmla="*/ 76210 h 7095073"/>
              <a:gd name="connsiteX5" fmla="*/ 5268374 w 5293773"/>
              <a:gd name="connsiteY5" fmla="*/ 7095073 h 7095073"/>
              <a:gd name="connsiteX6" fmla="*/ 1166273 w 5293773"/>
              <a:gd name="connsiteY6" fmla="*/ 7082372 h 7095073"/>
              <a:gd name="connsiteX0" fmla="*/ 1166273 w 5293773"/>
              <a:gd name="connsiteY0" fmla="*/ 7082372 h 7095073"/>
              <a:gd name="connsiteX1" fmla="*/ 151862 w 5293773"/>
              <a:gd name="connsiteY1" fmla="*/ 6525119 h 7095073"/>
              <a:gd name="connsiteX2" fmla="*/ 6869 w 5293773"/>
              <a:gd name="connsiteY2" fmla="*/ 6041426 h 7095073"/>
              <a:gd name="connsiteX3" fmla="*/ 797973 w 5293773"/>
              <a:gd name="connsiteY3" fmla="*/ 0 h 7095073"/>
              <a:gd name="connsiteX4" fmla="*/ 5293773 w 5293773"/>
              <a:gd name="connsiteY4" fmla="*/ 76210 h 7095073"/>
              <a:gd name="connsiteX5" fmla="*/ 5268374 w 5293773"/>
              <a:gd name="connsiteY5" fmla="*/ 7095073 h 7095073"/>
              <a:gd name="connsiteX6" fmla="*/ 1166273 w 5293773"/>
              <a:gd name="connsiteY6" fmla="*/ 7082372 h 7095073"/>
              <a:gd name="connsiteX0" fmla="*/ 1168869 w 5296369"/>
              <a:gd name="connsiteY0" fmla="*/ 7082372 h 7095073"/>
              <a:gd name="connsiteX1" fmla="*/ 154458 w 5296369"/>
              <a:gd name="connsiteY1" fmla="*/ 6525119 h 7095073"/>
              <a:gd name="connsiteX2" fmla="*/ 9465 w 5296369"/>
              <a:gd name="connsiteY2" fmla="*/ 6041426 h 7095073"/>
              <a:gd name="connsiteX3" fmla="*/ 800569 w 5296369"/>
              <a:gd name="connsiteY3" fmla="*/ 0 h 7095073"/>
              <a:gd name="connsiteX4" fmla="*/ 5296369 w 5296369"/>
              <a:gd name="connsiteY4" fmla="*/ 76210 h 7095073"/>
              <a:gd name="connsiteX5" fmla="*/ 5270970 w 5296369"/>
              <a:gd name="connsiteY5" fmla="*/ 7095073 h 7095073"/>
              <a:gd name="connsiteX6" fmla="*/ 1168869 w 5296369"/>
              <a:gd name="connsiteY6" fmla="*/ 7082372 h 7095073"/>
              <a:gd name="connsiteX0" fmla="*/ 1200597 w 5328097"/>
              <a:gd name="connsiteY0" fmla="*/ 7006162 h 7018863"/>
              <a:gd name="connsiteX1" fmla="*/ 186186 w 5328097"/>
              <a:gd name="connsiteY1" fmla="*/ 6448909 h 7018863"/>
              <a:gd name="connsiteX2" fmla="*/ 41193 w 5328097"/>
              <a:gd name="connsiteY2" fmla="*/ 5965216 h 7018863"/>
              <a:gd name="connsiteX3" fmla="*/ 832297 w 5328097"/>
              <a:gd name="connsiteY3" fmla="*/ 50800 h 7018863"/>
              <a:gd name="connsiteX4" fmla="*/ 5328097 w 5328097"/>
              <a:gd name="connsiteY4" fmla="*/ 0 h 7018863"/>
              <a:gd name="connsiteX5" fmla="*/ 5302698 w 5328097"/>
              <a:gd name="connsiteY5" fmla="*/ 7018863 h 7018863"/>
              <a:gd name="connsiteX6" fmla="*/ 1200597 w 5328097"/>
              <a:gd name="connsiteY6" fmla="*/ 7006162 h 7018863"/>
              <a:gd name="connsiteX0" fmla="*/ 1200597 w 5328098"/>
              <a:gd name="connsiteY0" fmla="*/ 6955362 h 6968063"/>
              <a:gd name="connsiteX1" fmla="*/ 186186 w 5328098"/>
              <a:gd name="connsiteY1" fmla="*/ 6398109 h 6968063"/>
              <a:gd name="connsiteX2" fmla="*/ 41193 w 5328098"/>
              <a:gd name="connsiteY2" fmla="*/ 5914416 h 6968063"/>
              <a:gd name="connsiteX3" fmla="*/ 832297 w 5328098"/>
              <a:gd name="connsiteY3" fmla="*/ 0 h 6968063"/>
              <a:gd name="connsiteX4" fmla="*/ 5328098 w 5328098"/>
              <a:gd name="connsiteY4" fmla="*/ 368331 h 6968063"/>
              <a:gd name="connsiteX5" fmla="*/ 5302698 w 5328098"/>
              <a:gd name="connsiteY5" fmla="*/ 6968063 h 6968063"/>
              <a:gd name="connsiteX6" fmla="*/ 1200597 w 5328098"/>
              <a:gd name="connsiteY6" fmla="*/ 6955362 h 6968063"/>
              <a:gd name="connsiteX0" fmla="*/ 1200597 w 5304236"/>
              <a:gd name="connsiteY0" fmla="*/ 6955362 h 6968063"/>
              <a:gd name="connsiteX1" fmla="*/ 186186 w 5304236"/>
              <a:gd name="connsiteY1" fmla="*/ 6398109 h 6968063"/>
              <a:gd name="connsiteX2" fmla="*/ 41193 w 5304236"/>
              <a:gd name="connsiteY2" fmla="*/ 5914416 h 6968063"/>
              <a:gd name="connsiteX3" fmla="*/ 832297 w 5304236"/>
              <a:gd name="connsiteY3" fmla="*/ 0 h 6968063"/>
              <a:gd name="connsiteX4" fmla="*/ 5289999 w 5304236"/>
              <a:gd name="connsiteY4" fmla="*/ 3 h 6968063"/>
              <a:gd name="connsiteX5" fmla="*/ 5302698 w 5304236"/>
              <a:gd name="connsiteY5" fmla="*/ 6968063 h 6968063"/>
              <a:gd name="connsiteX6" fmla="*/ 1200597 w 5304236"/>
              <a:gd name="connsiteY6" fmla="*/ 6955362 h 6968063"/>
              <a:gd name="connsiteX0" fmla="*/ 1168870 w 5272509"/>
              <a:gd name="connsiteY0" fmla="*/ 6955362 h 6968063"/>
              <a:gd name="connsiteX1" fmla="*/ 154459 w 5272509"/>
              <a:gd name="connsiteY1" fmla="*/ 6398109 h 6968063"/>
              <a:gd name="connsiteX2" fmla="*/ 9466 w 5272509"/>
              <a:gd name="connsiteY2" fmla="*/ 5914416 h 6968063"/>
              <a:gd name="connsiteX3" fmla="*/ 800570 w 5272509"/>
              <a:gd name="connsiteY3" fmla="*/ 0 h 6968063"/>
              <a:gd name="connsiteX4" fmla="*/ 5258272 w 5272509"/>
              <a:gd name="connsiteY4" fmla="*/ 3 h 6968063"/>
              <a:gd name="connsiteX5" fmla="*/ 5270971 w 5272509"/>
              <a:gd name="connsiteY5" fmla="*/ 6968063 h 6968063"/>
              <a:gd name="connsiteX6" fmla="*/ 1168870 w 5272509"/>
              <a:gd name="connsiteY6" fmla="*/ 6955362 h 6968063"/>
              <a:gd name="connsiteX0" fmla="*/ 1168870 w 5271169"/>
              <a:gd name="connsiteY0" fmla="*/ 6955362 h 6968063"/>
              <a:gd name="connsiteX1" fmla="*/ 154459 w 5271169"/>
              <a:gd name="connsiteY1" fmla="*/ 6398109 h 6968063"/>
              <a:gd name="connsiteX2" fmla="*/ 9466 w 5271169"/>
              <a:gd name="connsiteY2" fmla="*/ 5914416 h 6968063"/>
              <a:gd name="connsiteX3" fmla="*/ 800570 w 5271169"/>
              <a:gd name="connsiteY3" fmla="*/ 0 h 6968063"/>
              <a:gd name="connsiteX4" fmla="*/ 5022051 w 5271169"/>
              <a:gd name="connsiteY4" fmla="*/ 167656 h 6968063"/>
              <a:gd name="connsiteX5" fmla="*/ 5270971 w 5271169"/>
              <a:gd name="connsiteY5" fmla="*/ 6968063 h 6968063"/>
              <a:gd name="connsiteX6" fmla="*/ 1168870 w 5271169"/>
              <a:gd name="connsiteY6" fmla="*/ 6955362 h 6968063"/>
              <a:gd name="connsiteX0" fmla="*/ 1168870 w 5271489"/>
              <a:gd name="connsiteY0" fmla="*/ 6955362 h 6968063"/>
              <a:gd name="connsiteX1" fmla="*/ 154459 w 5271489"/>
              <a:gd name="connsiteY1" fmla="*/ 6398109 h 6968063"/>
              <a:gd name="connsiteX2" fmla="*/ 9466 w 5271489"/>
              <a:gd name="connsiteY2" fmla="*/ 5914416 h 6968063"/>
              <a:gd name="connsiteX3" fmla="*/ 800570 w 5271489"/>
              <a:gd name="connsiteY3" fmla="*/ 0 h 6968063"/>
              <a:gd name="connsiteX4" fmla="*/ 5189690 w 5271489"/>
              <a:gd name="connsiteY4" fmla="*/ 53360 h 6968063"/>
              <a:gd name="connsiteX5" fmla="*/ 5270971 w 5271489"/>
              <a:gd name="connsiteY5" fmla="*/ 6968063 h 6968063"/>
              <a:gd name="connsiteX6" fmla="*/ 1168870 w 5271489"/>
              <a:gd name="connsiteY6" fmla="*/ 6955362 h 6968063"/>
              <a:gd name="connsiteX0" fmla="*/ 1168870 w 5271489"/>
              <a:gd name="connsiteY0" fmla="*/ 6955362 h 6968063"/>
              <a:gd name="connsiteX1" fmla="*/ 1087274 w 5271489"/>
              <a:gd name="connsiteY1" fmla="*/ 6909322 h 6968063"/>
              <a:gd name="connsiteX2" fmla="*/ 154459 w 5271489"/>
              <a:gd name="connsiteY2" fmla="*/ 6398109 h 6968063"/>
              <a:gd name="connsiteX3" fmla="*/ 9466 w 5271489"/>
              <a:gd name="connsiteY3" fmla="*/ 5914416 h 6968063"/>
              <a:gd name="connsiteX4" fmla="*/ 800570 w 5271489"/>
              <a:gd name="connsiteY4" fmla="*/ 0 h 6968063"/>
              <a:gd name="connsiteX5" fmla="*/ 5189690 w 5271489"/>
              <a:gd name="connsiteY5" fmla="*/ 53360 h 6968063"/>
              <a:gd name="connsiteX6" fmla="*/ 5270971 w 5271489"/>
              <a:gd name="connsiteY6" fmla="*/ 6968063 h 6968063"/>
              <a:gd name="connsiteX7" fmla="*/ 1168870 w 5271489"/>
              <a:gd name="connsiteY7" fmla="*/ 6955362 h 6968063"/>
              <a:gd name="connsiteX0" fmla="*/ 5270971 w 5271489"/>
              <a:gd name="connsiteY0" fmla="*/ 6968063 h 6968063"/>
              <a:gd name="connsiteX1" fmla="*/ 1087274 w 5271489"/>
              <a:gd name="connsiteY1" fmla="*/ 6909322 h 6968063"/>
              <a:gd name="connsiteX2" fmla="*/ 154459 w 5271489"/>
              <a:gd name="connsiteY2" fmla="*/ 6398109 h 6968063"/>
              <a:gd name="connsiteX3" fmla="*/ 9466 w 5271489"/>
              <a:gd name="connsiteY3" fmla="*/ 5914416 h 6968063"/>
              <a:gd name="connsiteX4" fmla="*/ 800570 w 5271489"/>
              <a:gd name="connsiteY4" fmla="*/ 0 h 6968063"/>
              <a:gd name="connsiteX5" fmla="*/ 5189690 w 5271489"/>
              <a:gd name="connsiteY5" fmla="*/ 53360 h 6968063"/>
              <a:gd name="connsiteX6" fmla="*/ 5270971 w 5271489"/>
              <a:gd name="connsiteY6" fmla="*/ 6968063 h 6968063"/>
              <a:gd name="connsiteX0" fmla="*/ 5190960 w 5193266"/>
              <a:gd name="connsiteY0" fmla="*/ 6915240 h 6915240"/>
              <a:gd name="connsiteX1" fmla="*/ 1087274 w 5193266"/>
              <a:gd name="connsiteY1" fmla="*/ 6909322 h 6915240"/>
              <a:gd name="connsiteX2" fmla="*/ 154459 w 5193266"/>
              <a:gd name="connsiteY2" fmla="*/ 6398109 h 6915240"/>
              <a:gd name="connsiteX3" fmla="*/ 9466 w 5193266"/>
              <a:gd name="connsiteY3" fmla="*/ 5914416 h 6915240"/>
              <a:gd name="connsiteX4" fmla="*/ 800570 w 5193266"/>
              <a:gd name="connsiteY4" fmla="*/ 0 h 6915240"/>
              <a:gd name="connsiteX5" fmla="*/ 5189690 w 5193266"/>
              <a:gd name="connsiteY5" fmla="*/ 53360 h 6915240"/>
              <a:gd name="connsiteX6" fmla="*/ 5190960 w 5193266"/>
              <a:gd name="connsiteY6" fmla="*/ 6915240 h 6915240"/>
              <a:gd name="connsiteX0" fmla="*/ 5038559 w 5189690"/>
              <a:gd name="connsiteY0" fmla="*/ 6816690 h 6909322"/>
              <a:gd name="connsiteX1" fmla="*/ 1087274 w 5189690"/>
              <a:gd name="connsiteY1" fmla="*/ 6909322 h 6909322"/>
              <a:gd name="connsiteX2" fmla="*/ 154459 w 5189690"/>
              <a:gd name="connsiteY2" fmla="*/ 6398109 h 6909322"/>
              <a:gd name="connsiteX3" fmla="*/ 9466 w 5189690"/>
              <a:gd name="connsiteY3" fmla="*/ 5914416 h 6909322"/>
              <a:gd name="connsiteX4" fmla="*/ 800570 w 5189690"/>
              <a:gd name="connsiteY4" fmla="*/ 0 h 6909322"/>
              <a:gd name="connsiteX5" fmla="*/ 5189690 w 5189690"/>
              <a:gd name="connsiteY5" fmla="*/ 53360 h 6909322"/>
              <a:gd name="connsiteX6" fmla="*/ 5038559 w 5189690"/>
              <a:gd name="connsiteY6" fmla="*/ 6816690 h 6909322"/>
              <a:gd name="connsiteX0" fmla="*/ 5183338 w 5189690"/>
              <a:gd name="connsiteY0" fmla="*/ 6908647 h 6909322"/>
              <a:gd name="connsiteX1" fmla="*/ 1087274 w 5189690"/>
              <a:gd name="connsiteY1" fmla="*/ 6909322 h 6909322"/>
              <a:gd name="connsiteX2" fmla="*/ 154459 w 5189690"/>
              <a:gd name="connsiteY2" fmla="*/ 6398109 h 6909322"/>
              <a:gd name="connsiteX3" fmla="*/ 9466 w 5189690"/>
              <a:gd name="connsiteY3" fmla="*/ 5914416 h 6909322"/>
              <a:gd name="connsiteX4" fmla="*/ 800570 w 5189690"/>
              <a:gd name="connsiteY4" fmla="*/ 0 h 6909322"/>
              <a:gd name="connsiteX5" fmla="*/ 5189690 w 5189690"/>
              <a:gd name="connsiteY5" fmla="*/ 53360 h 6909322"/>
              <a:gd name="connsiteX6" fmla="*/ 5183338 w 5189690"/>
              <a:gd name="connsiteY6" fmla="*/ 6908647 h 6909322"/>
              <a:gd name="connsiteX0" fmla="*/ 5183338 w 5189690"/>
              <a:gd name="connsiteY0" fmla="*/ 6908647 h 6909322"/>
              <a:gd name="connsiteX1" fmla="*/ 1087274 w 5189690"/>
              <a:gd name="connsiteY1" fmla="*/ 6909322 h 6909322"/>
              <a:gd name="connsiteX2" fmla="*/ 154459 w 5189690"/>
              <a:gd name="connsiteY2" fmla="*/ 6398109 h 6909322"/>
              <a:gd name="connsiteX3" fmla="*/ 9466 w 5189690"/>
              <a:gd name="connsiteY3" fmla="*/ 5914416 h 6909322"/>
              <a:gd name="connsiteX4" fmla="*/ 659440 w 5189690"/>
              <a:gd name="connsiteY4" fmla="*/ 1188319 h 6909322"/>
              <a:gd name="connsiteX5" fmla="*/ 800570 w 5189690"/>
              <a:gd name="connsiteY5" fmla="*/ 0 h 6909322"/>
              <a:gd name="connsiteX6" fmla="*/ 5189690 w 5189690"/>
              <a:gd name="connsiteY6" fmla="*/ 53360 h 6909322"/>
              <a:gd name="connsiteX7" fmla="*/ 5183338 w 5189690"/>
              <a:gd name="connsiteY7" fmla="*/ 6908647 h 6909322"/>
              <a:gd name="connsiteX0" fmla="*/ 5183338 w 5189690"/>
              <a:gd name="connsiteY0" fmla="*/ 6886343 h 6887018"/>
              <a:gd name="connsiteX1" fmla="*/ 1087274 w 5189690"/>
              <a:gd name="connsiteY1" fmla="*/ 6887018 h 6887018"/>
              <a:gd name="connsiteX2" fmla="*/ 154459 w 5189690"/>
              <a:gd name="connsiteY2" fmla="*/ 6375805 h 6887018"/>
              <a:gd name="connsiteX3" fmla="*/ 9466 w 5189690"/>
              <a:gd name="connsiteY3" fmla="*/ 5892112 h 6887018"/>
              <a:gd name="connsiteX4" fmla="*/ 659440 w 5189690"/>
              <a:gd name="connsiteY4" fmla="*/ 1166015 h 6887018"/>
              <a:gd name="connsiteX5" fmla="*/ 800570 w 5189690"/>
              <a:gd name="connsiteY5" fmla="*/ 0 h 6887018"/>
              <a:gd name="connsiteX6" fmla="*/ 5189690 w 5189690"/>
              <a:gd name="connsiteY6" fmla="*/ 31056 h 6887018"/>
              <a:gd name="connsiteX7" fmla="*/ 5183338 w 5189690"/>
              <a:gd name="connsiteY7" fmla="*/ 6886343 h 6887018"/>
              <a:gd name="connsiteX0" fmla="*/ 5183338 w 5189690"/>
              <a:gd name="connsiteY0" fmla="*/ 6886343 h 6887018"/>
              <a:gd name="connsiteX1" fmla="*/ 1087274 w 5189690"/>
              <a:gd name="connsiteY1" fmla="*/ 6887018 h 6887018"/>
              <a:gd name="connsiteX2" fmla="*/ 154459 w 5189690"/>
              <a:gd name="connsiteY2" fmla="*/ 6375805 h 6887018"/>
              <a:gd name="connsiteX3" fmla="*/ 9466 w 5189690"/>
              <a:gd name="connsiteY3" fmla="*/ 5892112 h 6887018"/>
              <a:gd name="connsiteX4" fmla="*/ 659440 w 5189690"/>
              <a:gd name="connsiteY4" fmla="*/ 1166015 h 6887018"/>
              <a:gd name="connsiteX5" fmla="*/ 800570 w 5189690"/>
              <a:gd name="connsiteY5" fmla="*/ 0 h 6887018"/>
              <a:gd name="connsiteX6" fmla="*/ 5189690 w 5189690"/>
              <a:gd name="connsiteY6" fmla="*/ 31056 h 6887018"/>
              <a:gd name="connsiteX7" fmla="*/ 5183338 w 5189690"/>
              <a:gd name="connsiteY7" fmla="*/ 6886343 h 6887018"/>
              <a:gd name="connsiteX0" fmla="*/ 5183338 w 5189690"/>
              <a:gd name="connsiteY0" fmla="*/ 6886343 h 6887018"/>
              <a:gd name="connsiteX1" fmla="*/ 1087274 w 5189690"/>
              <a:gd name="connsiteY1" fmla="*/ 6887018 h 6887018"/>
              <a:gd name="connsiteX2" fmla="*/ 154459 w 5189690"/>
              <a:gd name="connsiteY2" fmla="*/ 6375805 h 6887018"/>
              <a:gd name="connsiteX3" fmla="*/ 9466 w 5189690"/>
              <a:gd name="connsiteY3" fmla="*/ 5892112 h 6887018"/>
              <a:gd name="connsiteX4" fmla="*/ 659440 w 5189690"/>
              <a:gd name="connsiteY4" fmla="*/ 1166015 h 6887018"/>
              <a:gd name="connsiteX5" fmla="*/ 800570 w 5189690"/>
              <a:gd name="connsiteY5" fmla="*/ 0 h 6887018"/>
              <a:gd name="connsiteX6" fmla="*/ 5189690 w 5189690"/>
              <a:gd name="connsiteY6" fmla="*/ 31056 h 6887018"/>
              <a:gd name="connsiteX7" fmla="*/ 5183338 w 5189690"/>
              <a:gd name="connsiteY7" fmla="*/ 6886343 h 6887018"/>
              <a:gd name="connsiteX0" fmla="*/ 5183338 w 5189690"/>
              <a:gd name="connsiteY0" fmla="*/ 6859671 h 6860346"/>
              <a:gd name="connsiteX1" fmla="*/ 1087274 w 5189690"/>
              <a:gd name="connsiteY1" fmla="*/ 6860346 h 6860346"/>
              <a:gd name="connsiteX2" fmla="*/ 154459 w 5189690"/>
              <a:gd name="connsiteY2" fmla="*/ 6349133 h 6860346"/>
              <a:gd name="connsiteX3" fmla="*/ 9466 w 5189690"/>
              <a:gd name="connsiteY3" fmla="*/ 5865440 h 6860346"/>
              <a:gd name="connsiteX4" fmla="*/ 659440 w 5189690"/>
              <a:gd name="connsiteY4" fmla="*/ 1139343 h 6860346"/>
              <a:gd name="connsiteX5" fmla="*/ 800570 w 5189690"/>
              <a:gd name="connsiteY5" fmla="*/ 0 h 6860346"/>
              <a:gd name="connsiteX6" fmla="*/ 5189690 w 5189690"/>
              <a:gd name="connsiteY6" fmla="*/ 4384 h 6860346"/>
              <a:gd name="connsiteX7" fmla="*/ 5183338 w 5189690"/>
              <a:gd name="connsiteY7" fmla="*/ 6859671 h 6860346"/>
              <a:gd name="connsiteX0" fmla="*/ 5190957 w 5193263"/>
              <a:gd name="connsiteY0" fmla="*/ 6860184 h 6860346"/>
              <a:gd name="connsiteX1" fmla="*/ 1087274 w 5193263"/>
              <a:gd name="connsiteY1" fmla="*/ 6860346 h 6860346"/>
              <a:gd name="connsiteX2" fmla="*/ 154459 w 5193263"/>
              <a:gd name="connsiteY2" fmla="*/ 6349133 h 6860346"/>
              <a:gd name="connsiteX3" fmla="*/ 9466 w 5193263"/>
              <a:gd name="connsiteY3" fmla="*/ 5865440 h 6860346"/>
              <a:gd name="connsiteX4" fmla="*/ 659440 w 5193263"/>
              <a:gd name="connsiteY4" fmla="*/ 1139343 h 6860346"/>
              <a:gd name="connsiteX5" fmla="*/ 800570 w 5193263"/>
              <a:gd name="connsiteY5" fmla="*/ 0 h 6860346"/>
              <a:gd name="connsiteX6" fmla="*/ 5189690 w 5193263"/>
              <a:gd name="connsiteY6" fmla="*/ 4384 h 6860346"/>
              <a:gd name="connsiteX7" fmla="*/ 5190957 w 5193263"/>
              <a:gd name="connsiteY7" fmla="*/ 6860184 h 6860346"/>
              <a:gd name="connsiteX0" fmla="*/ 5190957 w 5193735"/>
              <a:gd name="connsiteY0" fmla="*/ 6860184 h 6860346"/>
              <a:gd name="connsiteX1" fmla="*/ 1087274 w 5193735"/>
              <a:gd name="connsiteY1" fmla="*/ 6860346 h 6860346"/>
              <a:gd name="connsiteX2" fmla="*/ 154459 w 5193735"/>
              <a:gd name="connsiteY2" fmla="*/ 6349133 h 6860346"/>
              <a:gd name="connsiteX3" fmla="*/ 9466 w 5193735"/>
              <a:gd name="connsiteY3" fmla="*/ 5865440 h 6860346"/>
              <a:gd name="connsiteX4" fmla="*/ 659440 w 5193735"/>
              <a:gd name="connsiteY4" fmla="*/ 1139343 h 6860346"/>
              <a:gd name="connsiteX5" fmla="*/ 800570 w 5193735"/>
              <a:gd name="connsiteY5" fmla="*/ 0 h 6860346"/>
              <a:gd name="connsiteX6" fmla="*/ 5193499 w 5193735"/>
              <a:gd name="connsiteY6" fmla="*/ 574 h 6860346"/>
              <a:gd name="connsiteX7" fmla="*/ 5190957 w 5193735"/>
              <a:gd name="connsiteY7" fmla="*/ 6860184 h 6860346"/>
              <a:gd name="connsiteX0" fmla="*/ 5190957 w 5193735"/>
              <a:gd name="connsiteY0" fmla="*/ 6860184 h 6860346"/>
              <a:gd name="connsiteX1" fmla="*/ 1087274 w 5193735"/>
              <a:gd name="connsiteY1" fmla="*/ 6860346 h 6860346"/>
              <a:gd name="connsiteX2" fmla="*/ 154459 w 5193735"/>
              <a:gd name="connsiteY2" fmla="*/ 6349133 h 6860346"/>
              <a:gd name="connsiteX3" fmla="*/ 9466 w 5193735"/>
              <a:gd name="connsiteY3" fmla="*/ 5865440 h 6860346"/>
              <a:gd name="connsiteX4" fmla="*/ 659440 w 5193735"/>
              <a:gd name="connsiteY4" fmla="*/ 1139343 h 6860346"/>
              <a:gd name="connsiteX5" fmla="*/ 771995 w 5193735"/>
              <a:gd name="connsiteY5" fmla="*/ 0 h 6860346"/>
              <a:gd name="connsiteX6" fmla="*/ 5193499 w 5193735"/>
              <a:gd name="connsiteY6" fmla="*/ 574 h 6860346"/>
              <a:gd name="connsiteX7" fmla="*/ 5190957 w 5193735"/>
              <a:gd name="connsiteY7" fmla="*/ 6860184 h 6860346"/>
              <a:gd name="connsiteX0" fmla="*/ 5190957 w 5193735"/>
              <a:gd name="connsiteY0" fmla="*/ 6860184 h 6860346"/>
              <a:gd name="connsiteX1" fmla="*/ 1087274 w 5193735"/>
              <a:gd name="connsiteY1" fmla="*/ 6860346 h 6860346"/>
              <a:gd name="connsiteX2" fmla="*/ 154459 w 5193735"/>
              <a:gd name="connsiteY2" fmla="*/ 6349133 h 6860346"/>
              <a:gd name="connsiteX3" fmla="*/ 9466 w 5193735"/>
              <a:gd name="connsiteY3" fmla="*/ 5865440 h 6860346"/>
              <a:gd name="connsiteX4" fmla="*/ 444192 w 5193735"/>
              <a:gd name="connsiteY4" fmla="*/ 2524321 h 6860346"/>
              <a:gd name="connsiteX5" fmla="*/ 771995 w 5193735"/>
              <a:gd name="connsiteY5" fmla="*/ 0 h 6860346"/>
              <a:gd name="connsiteX6" fmla="*/ 5193499 w 5193735"/>
              <a:gd name="connsiteY6" fmla="*/ 574 h 6860346"/>
              <a:gd name="connsiteX7" fmla="*/ 5190957 w 5193735"/>
              <a:gd name="connsiteY7" fmla="*/ 6860184 h 6860346"/>
              <a:gd name="connsiteX0" fmla="*/ 5190957 w 5193735"/>
              <a:gd name="connsiteY0" fmla="*/ 6860184 h 6860346"/>
              <a:gd name="connsiteX1" fmla="*/ 1087274 w 5193735"/>
              <a:gd name="connsiteY1" fmla="*/ 6860346 h 6860346"/>
              <a:gd name="connsiteX2" fmla="*/ 154459 w 5193735"/>
              <a:gd name="connsiteY2" fmla="*/ 6349133 h 6860346"/>
              <a:gd name="connsiteX3" fmla="*/ 9466 w 5193735"/>
              <a:gd name="connsiteY3" fmla="*/ 5865440 h 6860346"/>
              <a:gd name="connsiteX4" fmla="*/ 444192 w 5193735"/>
              <a:gd name="connsiteY4" fmla="*/ 2553025 h 6860346"/>
              <a:gd name="connsiteX5" fmla="*/ 771995 w 5193735"/>
              <a:gd name="connsiteY5" fmla="*/ 0 h 6860346"/>
              <a:gd name="connsiteX6" fmla="*/ 5193499 w 5193735"/>
              <a:gd name="connsiteY6" fmla="*/ 574 h 6860346"/>
              <a:gd name="connsiteX7" fmla="*/ 5190957 w 5193735"/>
              <a:gd name="connsiteY7" fmla="*/ 6860184 h 6860346"/>
              <a:gd name="connsiteX0" fmla="*/ 5190957 w 5193735"/>
              <a:gd name="connsiteY0" fmla="*/ 6860184 h 6860346"/>
              <a:gd name="connsiteX1" fmla="*/ 1087274 w 5193735"/>
              <a:gd name="connsiteY1" fmla="*/ 6860346 h 6860346"/>
              <a:gd name="connsiteX2" fmla="*/ 154459 w 5193735"/>
              <a:gd name="connsiteY2" fmla="*/ 6349133 h 6860346"/>
              <a:gd name="connsiteX3" fmla="*/ 9466 w 5193735"/>
              <a:gd name="connsiteY3" fmla="*/ 5865440 h 6860346"/>
              <a:gd name="connsiteX4" fmla="*/ 401142 w 5193735"/>
              <a:gd name="connsiteY4" fmla="*/ 2775482 h 6860346"/>
              <a:gd name="connsiteX5" fmla="*/ 771995 w 5193735"/>
              <a:gd name="connsiteY5" fmla="*/ 0 h 6860346"/>
              <a:gd name="connsiteX6" fmla="*/ 5193499 w 5193735"/>
              <a:gd name="connsiteY6" fmla="*/ 574 h 6860346"/>
              <a:gd name="connsiteX7" fmla="*/ 5190957 w 5193735"/>
              <a:gd name="connsiteY7" fmla="*/ 6860184 h 6860346"/>
              <a:gd name="connsiteX0" fmla="*/ 5190957 w 5193735"/>
              <a:gd name="connsiteY0" fmla="*/ 6860184 h 6860346"/>
              <a:gd name="connsiteX1" fmla="*/ 1087274 w 5193735"/>
              <a:gd name="connsiteY1" fmla="*/ 6860346 h 6860346"/>
              <a:gd name="connsiteX2" fmla="*/ 154459 w 5193735"/>
              <a:gd name="connsiteY2" fmla="*/ 6349133 h 6860346"/>
              <a:gd name="connsiteX3" fmla="*/ 9466 w 5193735"/>
              <a:gd name="connsiteY3" fmla="*/ 5865440 h 6860346"/>
              <a:gd name="connsiteX4" fmla="*/ 771995 w 5193735"/>
              <a:gd name="connsiteY4" fmla="*/ 0 h 6860346"/>
              <a:gd name="connsiteX5" fmla="*/ 5193499 w 5193735"/>
              <a:gd name="connsiteY5" fmla="*/ 574 h 6860346"/>
              <a:gd name="connsiteX6" fmla="*/ 5190957 w 5193735"/>
              <a:gd name="connsiteY6" fmla="*/ 6860184 h 6860346"/>
              <a:gd name="connsiteX0" fmla="*/ 5190957 w 5193735"/>
              <a:gd name="connsiteY0" fmla="*/ 6860184 h 6860346"/>
              <a:gd name="connsiteX1" fmla="*/ 1087274 w 5193735"/>
              <a:gd name="connsiteY1" fmla="*/ 6860346 h 6860346"/>
              <a:gd name="connsiteX2" fmla="*/ 154459 w 5193735"/>
              <a:gd name="connsiteY2" fmla="*/ 6349133 h 6860346"/>
              <a:gd name="connsiteX3" fmla="*/ 9466 w 5193735"/>
              <a:gd name="connsiteY3" fmla="*/ 5865440 h 6860346"/>
              <a:gd name="connsiteX4" fmla="*/ 771995 w 5193735"/>
              <a:gd name="connsiteY4" fmla="*/ 0 h 6860346"/>
              <a:gd name="connsiteX5" fmla="*/ 5193499 w 5193735"/>
              <a:gd name="connsiteY5" fmla="*/ 574 h 6860346"/>
              <a:gd name="connsiteX6" fmla="*/ 5190957 w 5193735"/>
              <a:gd name="connsiteY6" fmla="*/ 6860184 h 6860346"/>
              <a:gd name="connsiteX0" fmla="*/ 5190957 w 5193735"/>
              <a:gd name="connsiteY0" fmla="*/ 6860184 h 6860346"/>
              <a:gd name="connsiteX1" fmla="*/ 1087274 w 5193735"/>
              <a:gd name="connsiteY1" fmla="*/ 6860346 h 6860346"/>
              <a:gd name="connsiteX2" fmla="*/ 154459 w 5193735"/>
              <a:gd name="connsiteY2" fmla="*/ 6349133 h 6860346"/>
              <a:gd name="connsiteX3" fmla="*/ 9466 w 5193735"/>
              <a:gd name="connsiteY3" fmla="*/ 5865440 h 6860346"/>
              <a:gd name="connsiteX4" fmla="*/ 771995 w 5193735"/>
              <a:gd name="connsiteY4" fmla="*/ 0 h 6860346"/>
              <a:gd name="connsiteX5" fmla="*/ 5193499 w 5193735"/>
              <a:gd name="connsiteY5" fmla="*/ 574 h 6860346"/>
              <a:gd name="connsiteX6" fmla="*/ 5190957 w 5193735"/>
              <a:gd name="connsiteY6" fmla="*/ 6860184 h 6860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3735" h="6860346">
                <a:moveTo>
                  <a:pt x="5190957" y="6860184"/>
                </a:moveTo>
                <a:lnTo>
                  <a:pt x="1087274" y="6860346"/>
                </a:lnTo>
                <a:cubicBezTo>
                  <a:pt x="918206" y="6767471"/>
                  <a:pt x="334094" y="6514951"/>
                  <a:pt x="154459" y="6349133"/>
                </a:cubicBezTo>
                <a:cubicBezTo>
                  <a:pt x="24725" y="6251848"/>
                  <a:pt x="-22019" y="6093528"/>
                  <a:pt x="9466" y="5865440"/>
                </a:cubicBezTo>
                <a:cubicBezTo>
                  <a:pt x="112389" y="4807251"/>
                  <a:pt x="569876" y="1587444"/>
                  <a:pt x="771995" y="0"/>
                </a:cubicBezTo>
                <a:lnTo>
                  <a:pt x="5193499" y="574"/>
                </a:lnTo>
                <a:cubicBezTo>
                  <a:pt x="5185033" y="2297858"/>
                  <a:pt x="5199423" y="4562900"/>
                  <a:pt x="5190957" y="68601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>
            <a:lvl1pPr indent="0" algn="ctr">
              <a:buNone/>
              <a:defRPr sz="1500" b="0" i="0">
                <a:solidFill>
                  <a:srgbClr val="646464"/>
                </a:solidFill>
                <a:latin typeface="+mn-lt"/>
                <a:cs typeface="DIN Offc Pro"/>
              </a:defRPr>
            </a:lvl1pPr>
          </a:lstStyle>
          <a:p>
            <a:r>
              <a:rPr lang="en-US" dirty="0"/>
              <a:t>IMPORTANT NOTE:</a:t>
            </a:r>
            <a:br>
              <a:rPr lang="en-US" dirty="0"/>
            </a:br>
            <a:r>
              <a:rPr lang="en-US" dirty="0"/>
              <a:t>These segment crops are not</a:t>
            </a:r>
            <a:br>
              <a:rPr lang="en-US" dirty="0"/>
            </a:br>
            <a:r>
              <a:rPr lang="en-US" dirty="0"/>
              <a:t>compatible with LiveMeeting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04084" y="4757685"/>
            <a:ext cx="853649" cy="271833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825ADB62-1429-C14C-A270-95B078A656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2"/>
          </p:nvPr>
        </p:nvSpPr>
        <p:spPr>
          <a:xfrm>
            <a:off x="5963305" y="4756679"/>
            <a:ext cx="2133600" cy="273844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16B2DFD5-DB1E-1149-BAAB-63821B60629E}" type="datetime1">
              <a:rPr lang="en-CA" smtClean="0"/>
              <a:pPr/>
              <a:t>2021-02-22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052044" y="4757848"/>
            <a:ext cx="2903907" cy="2715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30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mage Slide (3 image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5"/>
          <p:cNvSpPr>
            <a:spLocks noGrp="1"/>
          </p:cNvSpPr>
          <p:nvPr>
            <p:ph type="pic" sz="quarter" idx="19" hasCustomPrompt="1"/>
          </p:nvPr>
        </p:nvSpPr>
        <p:spPr>
          <a:xfrm>
            <a:off x="0" y="2669481"/>
            <a:ext cx="4083768" cy="24740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1500" baseline="0"/>
            </a:lvl1pPr>
          </a:lstStyle>
          <a:p>
            <a:r>
              <a:rPr lang="en-US" dirty="0"/>
              <a:t>Click icon to             place image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4265958" y="0"/>
            <a:ext cx="4878042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1500" baseline="0"/>
            </a:lvl1pPr>
          </a:lstStyle>
          <a:p>
            <a:r>
              <a:rPr lang="en-US" dirty="0"/>
              <a:t>Click icon to             place image</a:t>
            </a:r>
          </a:p>
        </p:txBody>
      </p:sp>
      <p:sp>
        <p:nvSpPr>
          <p:cNvPr id="29" name="Picture Placeholder 5"/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4083768" cy="24740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1500" baseline="0"/>
            </a:lvl1pPr>
          </a:lstStyle>
          <a:p>
            <a:r>
              <a:rPr lang="en-US" dirty="0"/>
              <a:t>Click icon to             place image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04084" y="4757685"/>
            <a:ext cx="853649" cy="271833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825ADB62-1429-C14C-A270-95B078A656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2"/>
          </p:nvPr>
        </p:nvSpPr>
        <p:spPr>
          <a:xfrm>
            <a:off x="5963305" y="4756679"/>
            <a:ext cx="2133600" cy="273844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16B2DFD5-DB1E-1149-BAAB-63821B60629E}" type="datetime1">
              <a:rPr lang="en-CA" smtClean="0"/>
              <a:pPr/>
              <a:t>2021-02-22</a:t>
            </a:fld>
            <a:endParaRPr lang="en-US" dirty="0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052044" y="4757848"/>
            <a:ext cx="2903907" cy="2715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60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mage Segment Slide (3 image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04084" y="4757685"/>
            <a:ext cx="853649" cy="271833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825ADB62-1429-C14C-A270-95B078A656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2"/>
          </p:nvPr>
        </p:nvSpPr>
        <p:spPr>
          <a:xfrm>
            <a:off x="5963305" y="4756679"/>
            <a:ext cx="2133600" cy="273844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16B2DFD5-DB1E-1149-BAAB-63821B60629E}" type="datetime1">
              <a:rPr lang="en-CA" smtClean="0"/>
              <a:pPr/>
              <a:t>2021-02-22</a:t>
            </a:fld>
            <a:endParaRPr lang="en-US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052044" y="4757848"/>
            <a:ext cx="2903907" cy="2715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927600" cy="5143500"/>
          </a:xfrm>
          <a:custGeom>
            <a:avLst/>
            <a:gdLst>
              <a:gd name="connsiteX0" fmla="*/ 0 w 3733800"/>
              <a:gd name="connsiteY0" fmla="*/ 0 h 3759200"/>
              <a:gd name="connsiteX1" fmla="*/ 3733800 w 3733800"/>
              <a:gd name="connsiteY1" fmla="*/ 0 h 3759200"/>
              <a:gd name="connsiteX2" fmla="*/ 3733800 w 3733800"/>
              <a:gd name="connsiteY2" fmla="*/ 3759200 h 3759200"/>
              <a:gd name="connsiteX3" fmla="*/ 0 w 3733800"/>
              <a:gd name="connsiteY3" fmla="*/ 3759200 h 3759200"/>
              <a:gd name="connsiteX4" fmla="*/ 0 w 3733800"/>
              <a:gd name="connsiteY4" fmla="*/ 0 h 3759200"/>
              <a:gd name="connsiteX0" fmla="*/ 0 w 4032250"/>
              <a:gd name="connsiteY0" fmla="*/ 0 h 3759200"/>
              <a:gd name="connsiteX1" fmla="*/ 3733800 w 4032250"/>
              <a:gd name="connsiteY1" fmla="*/ 0 h 3759200"/>
              <a:gd name="connsiteX2" fmla="*/ 4032250 w 4032250"/>
              <a:gd name="connsiteY2" fmla="*/ 3422650 h 3759200"/>
              <a:gd name="connsiteX3" fmla="*/ 0 w 4032250"/>
              <a:gd name="connsiteY3" fmla="*/ 3759200 h 3759200"/>
              <a:gd name="connsiteX4" fmla="*/ 0 w 4032250"/>
              <a:gd name="connsiteY4" fmla="*/ 0 h 3759200"/>
              <a:gd name="connsiteX0" fmla="*/ 0 w 4159250"/>
              <a:gd name="connsiteY0" fmla="*/ 0 h 3759200"/>
              <a:gd name="connsiteX1" fmla="*/ 4159250 w 4159250"/>
              <a:gd name="connsiteY1" fmla="*/ 0 h 3759200"/>
              <a:gd name="connsiteX2" fmla="*/ 4032250 w 4159250"/>
              <a:gd name="connsiteY2" fmla="*/ 3422650 h 3759200"/>
              <a:gd name="connsiteX3" fmla="*/ 0 w 4159250"/>
              <a:gd name="connsiteY3" fmla="*/ 3759200 h 3759200"/>
              <a:gd name="connsiteX4" fmla="*/ 0 w 4159250"/>
              <a:gd name="connsiteY4" fmla="*/ 0 h 3759200"/>
              <a:gd name="connsiteX0" fmla="*/ 0 w 4159250"/>
              <a:gd name="connsiteY0" fmla="*/ 0 h 3759200"/>
              <a:gd name="connsiteX1" fmla="*/ 4159250 w 4159250"/>
              <a:gd name="connsiteY1" fmla="*/ 0 h 3759200"/>
              <a:gd name="connsiteX2" fmla="*/ 4032250 w 4159250"/>
              <a:gd name="connsiteY2" fmla="*/ 3422650 h 3759200"/>
              <a:gd name="connsiteX3" fmla="*/ 3644900 w 4159250"/>
              <a:gd name="connsiteY3" fmla="*/ 3454400 h 3759200"/>
              <a:gd name="connsiteX4" fmla="*/ 0 w 4159250"/>
              <a:gd name="connsiteY4" fmla="*/ 3759200 h 3759200"/>
              <a:gd name="connsiteX5" fmla="*/ 0 w 4159250"/>
              <a:gd name="connsiteY5" fmla="*/ 0 h 3759200"/>
              <a:gd name="connsiteX0" fmla="*/ 0 w 4159250"/>
              <a:gd name="connsiteY0" fmla="*/ 0 h 3841750"/>
              <a:gd name="connsiteX1" fmla="*/ 4159250 w 4159250"/>
              <a:gd name="connsiteY1" fmla="*/ 0 h 3841750"/>
              <a:gd name="connsiteX2" fmla="*/ 4032250 w 4159250"/>
              <a:gd name="connsiteY2" fmla="*/ 3422650 h 3841750"/>
              <a:gd name="connsiteX3" fmla="*/ 3949700 w 4159250"/>
              <a:gd name="connsiteY3" fmla="*/ 3841750 h 3841750"/>
              <a:gd name="connsiteX4" fmla="*/ 0 w 4159250"/>
              <a:gd name="connsiteY4" fmla="*/ 3759200 h 3841750"/>
              <a:gd name="connsiteX5" fmla="*/ 0 w 4159250"/>
              <a:gd name="connsiteY5" fmla="*/ 0 h 3841750"/>
              <a:gd name="connsiteX0" fmla="*/ 0 w 4159250"/>
              <a:gd name="connsiteY0" fmla="*/ 0 h 3841750"/>
              <a:gd name="connsiteX1" fmla="*/ 4159250 w 4159250"/>
              <a:gd name="connsiteY1" fmla="*/ 0 h 3841750"/>
              <a:gd name="connsiteX2" fmla="*/ 4032250 w 4159250"/>
              <a:gd name="connsiteY2" fmla="*/ 3168650 h 3841750"/>
              <a:gd name="connsiteX3" fmla="*/ 3949700 w 4159250"/>
              <a:gd name="connsiteY3" fmla="*/ 3841750 h 3841750"/>
              <a:gd name="connsiteX4" fmla="*/ 0 w 4159250"/>
              <a:gd name="connsiteY4" fmla="*/ 3759200 h 3841750"/>
              <a:gd name="connsiteX5" fmla="*/ 0 w 4159250"/>
              <a:gd name="connsiteY5" fmla="*/ 0 h 3841750"/>
              <a:gd name="connsiteX0" fmla="*/ 0 w 4159250"/>
              <a:gd name="connsiteY0" fmla="*/ 0 h 3841750"/>
              <a:gd name="connsiteX1" fmla="*/ 4159250 w 4159250"/>
              <a:gd name="connsiteY1" fmla="*/ 0 h 3841750"/>
              <a:gd name="connsiteX2" fmla="*/ 4032250 w 4159250"/>
              <a:gd name="connsiteY2" fmla="*/ 3168650 h 3841750"/>
              <a:gd name="connsiteX3" fmla="*/ 3949700 w 4159250"/>
              <a:gd name="connsiteY3" fmla="*/ 3841750 h 3841750"/>
              <a:gd name="connsiteX4" fmla="*/ 2336800 w 4159250"/>
              <a:gd name="connsiteY4" fmla="*/ 3803650 h 3841750"/>
              <a:gd name="connsiteX5" fmla="*/ 0 w 4159250"/>
              <a:gd name="connsiteY5" fmla="*/ 3759200 h 3841750"/>
              <a:gd name="connsiteX6" fmla="*/ 0 w 4159250"/>
              <a:gd name="connsiteY6" fmla="*/ 0 h 3841750"/>
              <a:gd name="connsiteX0" fmla="*/ 0 w 4159250"/>
              <a:gd name="connsiteY0" fmla="*/ 0 h 6896100"/>
              <a:gd name="connsiteX1" fmla="*/ 4159250 w 4159250"/>
              <a:gd name="connsiteY1" fmla="*/ 0 h 6896100"/>
              <a:gd name="connsiteX2" fmla="*/ 4032250 w 4159250"/>
              <a:gd name="connsiteY2" fmla="*/ 3168650 h 6896100"/>
              <a:gd name="connsiteX3" fmla="*/ 3949700 w 4159250"/>
              <a:gd name="connsiteY3" fmla="*/ 3841750 h 6896100"/>
              <a:gd name="connsiteX4" fmla="*/ 2774950 w 4159250"/>
              <a:gd name="connsiteY4" fmla="*/ 6896100 h 6896100"/>
              <a:gd name="connsiteX5" fmla="*/ 0 w 4159250"/>
              <a:gd name="connsiteY5" fmla="*/ 3759200 h 6896100"/>
              <a:gd name="connsiteX6" fmla="*/ 0 w 4159250"/>
              <a:gd name="connsiteY6" fmla="*/ 0 h 6896100"/>
              <a:gd name="connsiteX0" fmla="*/ 0 w 4159250"/>
              <a:gd name="connsiteY0" fmla="*/ 0 h 6896100"/>
              <a:gd name="connsiteX1" fmla="*/ 4159250 w 4159250"/>
              <a:gd name="connsiteY1" fmla="*/ 0 h 6896100"/>
              <a:gd name="connsiteX2" fmla="*/ 4032250 w 4159250"/>
              <a:gd name="connsiteY2" fmla="*/ 3168650 h 6896100"/>
              <a:gd name="connsiteX3" fmla="*/ 3949700 w 4159250"/>
              <a:gd name="connsiteY3" fmla="*/ 3841750 h 6896100"/>
              <a:gd name="connsiteX4" fmla="*/ 2774950 w 4159250"/>
              <a:gd name="connsiteY4" fmla="*/ 6896100 h 6896100"/>
              <a:gd name="connsiteX5" fmla="*/ 0 w 4159250"/>
              <a:gd name="connsiteY5" fmla="*/ 6781800 h 6896100"/>
              <a:gd name="connsiteX6" fmla="*/ 0 w 4159250"/>
              <a:gd name="connsiteY6" fmla="*/ 0 h 6896100"/>
              <a:gd name="connsiteX0" fmla="*/ 0 w 4159250"/>
              <a:gd name="connsiteY0" fmla="*/ 0 h 6896100"/>
              <a:gd name="connsiteX1" fmla="*/ 4159250 w 4159250"/>
              <a:gd name="connsiteY1" fmla="*/ 0 h 6896100"/>
              <a:gd name="connsiteX2" fmla="*/ 4032250 w 4159250"/>
              <a:gd name="connsiteY2" fmla="*/ 3168650 h 6896100"/>
              <a:gd name="connsiteX3" fmla="*/ 3949700 w 4159250"/>
              <a:gd name="connsiteY3" fmla="*/ 3841750 h 6896100"/>
              <a:gd name="connsiteX4" fmla="*/ 2774950 w 4159250"/>
              <a:gd name="connsiteY4" fmla="*/ 6896100 h 6896100"/>
              <a:gd name="connsiteX5" fmla="*/ 0 w 4159250"/>
              <a:gd name="connsiteY5" fmla="*/ 6896100 h 6896100"/>
              <a:gd name="connsiteX6" fmla="*/ 0 w 4159250"/>
              <a:gd name="connsiteY6" fmla="*/ 0 h 6896100"/>
              <a:gd name="connsiteX0" fmla="*/ 0 w 4159250"/>
              <a:gd name="connsiteY0" fmla="*/ 0 h 6896100"/>
              <a:gd name="connsiteX1" fmla="*/ 4159250 w 4159250"/>
              <a:gd name="connsiteY1" fmla="*/ 0 h 6896100"/>
              <a:gd name="connsiteX2" fmla="*/ 4032250 w 4159250"/>
              <a:gd name="connsiteY2" fmla="*/ 3168650 h 6896100"/>
              <a:gd name="connsiteX3" fmla="*/ 3949700 w 4159250"/>
              <a:gd name="connsiteY3" fmla="*/ 3841750 h 6896100"/>
              <a:gd name="connsiteX4" fmla="*/ 2774950 w 4159250"/>
              <a:gd name="connsiteY4" fmla="*/ 6896100 h 6896100"/>
              <a:gd name="connsiteX5" fmla="*/ 0 w 4159250"/>
              <a:gd name="connsiteY5" fmla="*/ 6896100 h 6896100"/>
              <a:gd name="connsiteX6" fmla="*/ 0 w 4159250"/>
              <a:gd name="connsiteY6" fmla="*/ 0 h 6896100"/>
              <a:gd name="connsiteX0" fmla="*/ 0 w 4159250"/>
              <a:gd name="connsiteY0" fmla="*/ 0 h 6896100"/>
              <a:gd name="connsiteX1" fmla="*/ 4159250 w 4159250"/>
              <a:gd name="connsiteY1" fmla="*/ 0 h 6896100"/>
              <a:gd name="connsiteX2" fmla="*/ 4032250 w 4159250"/>
              <a:gd name="connsiteY2" fmla="*/ 3168650 h 6896100"/>
              <a:gd name="connsiteX3" fmla="*/ 3949700 w 4159250"/>
              <a:gd name="connsiteY3" fmla="*/ 3841750 h 6896100"/>
              <a:gd name="connsiteX4" fmla="*/ 2774950 w 4159250"/>
              <a:gd name="connsiteY4" fmla="*/ 6896100 h 6896100"/>
              <a:gd name="connsiteX5" fmla="*/ 0 w 4159250"/>
              <a:gd name="connsiteY5" fmla="*/ 6896100 h 6896100"/>
              <a:gd name="connsiteX6" fmla="*/ 0 w 4159250"/>
              <a:gd name="connsiteY6" fmla="*/ 0 h 6896100"/>
              <a:gd name="connsiteX0" fmla="*/ 0 w 4159250"/>
              <a:gd name="connsiteY0" fmla="*/ 0 h 6896100"/>
              <a:gd name="connsiteX1" fmla="*/ 4159250 w 4159250"/>
              <a:gd name="connsiteY1" fmla="*/ 0 h 6896100"/>
              <a:gd name="connsiteX2" fmla="*/ 4070350 w 4159250"/>
              <a:gd name="connsiteY2" fmla="*/ 3038475 h 6896100"/>
              <a:gd name="connsiteX3" fmla="*/ 3949700 w 4159250"/>
              <a:gd name="connsiteY3" fmla="*/ 3841750 h 6896100"/>
              <a:gd name="connsiteX4" fmla="*/ 2774950 w 4159250"/>
              <a:gd name="connsiteY4" fmla="*/ 6896100 h 6896100"/>
              <a:gd name="connsiteX5" fmla="*/ 0 w 4159250"/>
              <a:gd name="connsiteY5" fmla="*/ 6896100 h 6896100"/>
              <a:gd name="connsiteX6" fmla="*/ 0 w 4159250"/>
              <a:gd name="connsiteY6" fmla="*/ 0 h 6896100"/>
              <a:gd name="connsiteX0" fmla="*/ 0 w 4159250"/>
              <a:gd name="connsiteY0" fmla="*/ 0 h 6896100"/>
              <a:gd name="connsiteX1" fmla="*/ 4159250 w 4159250"/>
              <a:gd name="connsiteY1" fmla="*/ 0 h 6896100"/>
              <a:gd name="connsiteX2" fmla="*/ 4070350 w 4159250"/>
              <a:gd name="connsiteY2" fmla="*/ 3038475 h 6896100"/>
              <a:gd name="connsiteX3" fmla="*/ 3949700 w 4159250"/>
              <a:gd name="connsiteY3" fmla="*/ 3841750 h 6896100"/>
              <a:gd name="connsiteX4" fmla="*/ 2774950 w 4159250"/>
              <a:gd name="connsiteY4" fmla="*/ 6896100 h 6896100"/>
              <a:gd name="connsiteX5" fmla="*/ 0 w 4159250"/>
              <a:gd name="connsiteY5" fmla="*/ 6896100 h 6896100"/>
              <a:gd name="connsiteX6" fmla="*/ 0 w 4159250"/>
              <a:gd name="connsiteY6" fmla="*/ 0 h 6896100"/>
              <a:gd name="connsiteX0" fmla="*/ 0 w 4159250"/>
              <a:gd name="connsiteY0" fmla="*/ 0 h 6913127"/>
              <a:gd name="connsiteX1" fmla="*/ 4159250 w 4159250"/>
              <a:gd name="connsiteY1" fmla="*/ 0 h 6913127"/>
              <a:gd name="connsiteX2" fmla="*/ 4070350 w 4159250"/>
              <a:gd name="connsiteY2" fmla="*/ 3038475 h 6913127"/>
              <a:gd name="connsiteX3" fmla="*/ 3949700 w 4159250"/>
              <a:gd name="connsiteY3" fmla="*/ 3841750 h 6913127"/>
              <a:gd name="connsiteX4" fmla="*/ 3095715 w 4159250"/>
              <a:gd name="connsiteY4" fmla="*/ 6913127 h 6913127"/>
              <a:gd name="connsiteX5" fmla="*/ 0 w 4159250"/>
              <a:gd name="connsiteY5" fmla="*/ 6896100 h 6913127"/>
              <a:gd name="connsiteX6" fmla="*/ 0 w 4159250"/>
              <a:gd name="connsiteY6" fmla="*/ 0 h 6913127"/>
              <a:gd name="connsiteX0" fmla="*/ 0 w 4148558"/>
              <a:gd name="connsiteY0" fmla="*/ 0 h 6913127"/>
              <a:gd name="connsiteX1" fmla="*/ 4148558 w 4148558"/>
              <a:gd name="connsiteY1" fmla="*/ 0 h 6913127"/>
              <a:gd name="connsiteX2" fmla="*/ 4070350 w 4148558"/>
              <a:gd name="connsiteY2" fmla="*/ 3038475 h 6913127"/>
              <a:gd name="connsiteX3" fmla="*/ 3949700 w 4148558"/>
              <a:gd name="connsiteY3" fmla="*/ 3841750 h 6913127"/>
              <a:gd name="connsiteX4" fmla="*/ 3095715 w 4148558"/>
              <a:gd name="connsiteY4" fmla="*/ 6913127 h 6913127"/>
              <a:gd name="connsiteX5" fmla="*/ 0 w 4148558"/>
              <a:gd name="connsiteY5" fmla="*/ 6896100 h 6913127"/>
              <a:gd name="connsiteX6" fmla="*/ 0 w 4148558"/>
              <a:gd name="connsiteY6" fmla="*/ 0 h 6913127"/>
              <a:gd name="connsiteX0" fmla="*/ 0 w 4148558"/>
              <a:gd name="connsiteY0" fmla="*/ 0 h 6913127"/>
              <a:gd name="connsiteX1" fmla="*/ 4148558 w 4148558"/>
              <a:gd name="connsiteY1" fmla="*/ 0 h 6913127"/>
              <a:gd name="connsiteX2" fmla="*/ 4038274 w 4148558"/>
              <a:gd name="connsiteY2" fmla="*/ 3072530 h 6913127"/>
              <a:gd name="connsiteX3" fmla="*/ 3949700 w 4148558"/>
              <a:gd name="connsiteY3" fmla="*/ 3841750 h 6913127"/>
              <a:gd name="connsiteX4" fmla="*/ 3095715 w 4148558"/>
              <a:gd name="connsiteY4" fmla="*/ 6913127 h 6913127"/>
              <a:gd name="connsiteX5" fmla="*/ 0 w 4148558"/>
              <a:gd name="connsiteY5" fmla="*/ 6896100 h 6913127"/>
              <a:gd name="connsiteX6" fmla="*/ 0 w 4148558"/>
              <a:gd name="connsiteY6" fmla="*/ 0 h 6913127"/>
              <a:gd name="connsiteX0" fmla="*/ 0 w 4148558"/>
              <a:gd name="connsiteY0" fmla="*/ 0 h 6896100"/>
              <a:gd name="connsiteX1" fmla="*/ 4148558 w 4148558"/>
              <a:gd name="connsiteY1" fmla="*/ 0 h 6896100"/>
              <a:gd name="connsiteX2" fmla="*/ 4038274 w 4148558"/>
              <a:gd name="connsiteY2" fmla="*/ 3072530 h 6896100"/>
              <a:gd name="connsiteX3" fmla="*/ 3949700 w 4148558"/>
              <a:gd name="connsiteY3" fmla="*/ 3841750 h 6896100"/>
              <a:gd name="connsiteX4" fmla="*/ 3085023 w 4148558"/>
              <a:gd name="connsiteY4" fmla="*/ 6896100 h 6896100"/>
              <a:gd name="connsiteX5" fmla="*/ 0 w 4148558"/>
              <a:gd name="connsiteY5" fmla="*/ 6896100 h 6896100"/>
              <a:gd name="connsiteX6" fmla="*/ 0 w 4148558"/>
              <a:gd name="connsiteY6" fmla="*/ 0 h 6896100"/>
              <a:gd name="connsiteX0" fmla="*/ 0 w 4148558"/>
              <a:gd name="connsiteY0" fmla="*/ 0 h 6896100"/>
              <a:gd name="connsiteX1" fmla="*/ 4148558 w 4148558"/>
              <a:gd name="connsiteY1" fmla="*/ 0 h 6896100"/>
              <a:gd name="connsiteX2" fmla="*/ 4038274 w 4148558"/>
              <a:gd name="connsiteY2" fmla="*/ 3072530 h 6896100"/>
              <a:gd name="connsiteX3" fmla="*/ 3928316 w 4148558"/>
              <a:gd name="connsiteY3" fmla="*/ 3892833 h 6896100"/>
              <a:gd name="connsiteX4" fmla="*/ 3085023 w 4148558"/>
              <a:gd name="connsiteY4" fmla="*/ 6896100 h 6896100"/>
              <a:gd name="connsiteX5" fmla="*/ 0 w 4148558"/>
              <a:gd name="connsiteY5" fmla="*/ 6896100 h 6896100"/>
              <a:gd name="connsiteX6" fmla="*/ 0 w 4148558"/>
              <a:gd name="connsiteY6" fmla="*/ 0 h 689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48558" h="6896100">
                <a:moveTo>
                  <a:pt x="0" y="0"/>
                </a:moveTo>
                <a:lnTo>
                  <a:pt x="4148558" y="0"/>
                </a:lnTo>
                <a:lnTo>
                  <a:pt x="4038274" y="3072530"/>
                </a:lnTo>
                <a:cubicBezTo>
                  <a:pt x="4036157" y="3376272"/>
                  <a:pt x="4012983" y="3624016"/>
                  <a:pt x="3928316" y="3892833"/>
                </a:cubicBezTo>
                <a:lnTo>
                  <a:pt x="3085023" y="6896100"/>
                </a:lnTo>
                <a:lnTo>
                  <a:pt x="0" y="68961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lvl1pPr indent="0" algn="ctr">
              <a:buNone/>
              <a:defRPr sz="1500" b="0" i="0" baseline="0">
                <a:solidFill>
                  <a:srgbClr val="646464"/>
                </a:solidFill>
                <a:latin typeface="+mn-lt"/>
                <a:cs typeface="DIN Offc Pro"/>
              </a:defRPr>
            </a:lvl1pPr>
          </a:lstStyle>
          <a:p>
            <a:r>
              <a:rPr lang="en-US" dirty="0"/>
              <a:t>IMPORTANT NOTE:</a:t>
            </a:r>
            <a:br>
              <a:rPr lang="en-US" dirty="0"/>
            </a:br>
            <a:r>
              <a:rPr lang="en-US" dirty="0"/>
              <a:t>These segment crops are not</a:t>
            </a:r>
            <a:br>
              <a:rPr lang="en-US" dirty="0"/>
            </a:br>
            <a:r>
              <a:rPr lang="en-US" dirty="0"/>
              <a:t>compatible with LiveMeeting</a:t>
            </a:r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11" hasCustomPrompt="1"/>
          </p:nvPr>
        </p:nvSpPr>
        <p:spPr>
          <a:xfrm>
            <a:off x="4991399" y="0"/>
            <a:ext cx="4152601" cy="2988346"/>
          </a:xfrm>
          <a:custGeom>
            <a:avLst/>
            <a:gdLst>
              <a:gd name="connsiteX0" fmla="*/ 0 w 5003800"/>
              <a:gd name="connsiteY0" fmla="*/ 0 h 3149600"/>
              <a:gd name="connsiteX1" fmla="*/ 5003800 w 5003800"/>
              <a:gd name="connsiteY1" fmla="*/ 0 h 3149600"/>
              <a:gd name="connsiteX2" fmla="*/ 5003800 w 5003800"/>
              <a:gd name="connsiteY2" fmla="*/ 3149600 h 3149600"/>
              <a:gd name="connsiteX3" fmla="*/ 0 w 5003800"/>
              <a:gd name="connsiteY3" fmla="*/ 3149600 h 3149600"/>
              <a:gd name="connsiteX4" fmla="*/ 0 w 5003800"/>
              <a:gd name="connsiteY4" fmla="*/ 0 h 3149600"/>
              <a:gd name="connsiteX0" fmla="*/ 211667 w 5003800"/>
              <a:gd name="connsiteY0" fmla="*/ 0 h 3149600"/>
              <a:gd name="connsiteX1" fmla="*/ 5003800 w 5003800"/>
              <a:gd name="connsiteY1" fmla="*/ 0 h 3149600"/>
              <a:gd name="connsiteX2" fmla="*/ 5003800 w 5003800"/>
              <a:gd name="connsiteY2" fmla="*/ 3149600 h 3149600"/>
              <a:gd name="connsiteX3" fmla="*/ 0 w 5003800"/>
              <a:gd name="connsiteY3" fmla="*/ 3149600 h 3149600"/>
              <a:gd name="connsiteX4" fmla="*/ 211667 w 5003800"/>
              <a:gd name="connsiteY4" fmla="*/ 0 h 3149600"/>
              <a:gd name="connsiteX0" fmla="*/ 84667 w 5003800"/>
              <a:gd name="connsiteY0" fmla="*/ 0 h 3149600"/>
              <a:gd name="connsiteX1" fmla="*/ 5003800 w 5003800"/>
              <a:gd name="connsiteY1" fmla="*/ 0 h 3149600"/>
              <a:gd name="connsiteX2" fmla="*/ 5003800 w 5003800"/>
              <a:gd name="connsiteY2" fmla="*/ 3149600 h 3149600"/>
              <a:gd name="connsiteX3" fmla="*/ 0 w 5003800"/>
              <a:gd name="connsiteY3" fmla="*/ 3149600 h 3149600"/>
              <a:gd name="connsiteX4" fmla="*/ 84667 w 5003800"/>
              <a:gd name="connsiteY4" fmla="*/ 0 h 3149600"/>
              <a:gd name="connsiteX0" fmla="*/ 84667 w 5003800"/>
              <a:gd name="connsiteY0" fmla="*/ 0 h 3149600"/>
              <a:gd name="connsiteX1" fmla="*/ 5003800 w 5003800"/>
              <a:gd name="connsiteY1" fmla="*/ 0 h 3149600"/>
              <a:gd name="connsiteX2" fmla="*/ 5003800 w 5003800"/>
              <a:gd name="connsiteY2" fmla="*/ 3149600 h 3149600"/>
              <a:gd name="connsiteX3" fmla="*/ 0 w 5003800"/>
              <a:gd name="connsiteY3" fmla="*/ 3149600 h 3149600"/>
              <a:gd name="connsiteX4" fmla="*/ 84667 w 5003800"/>
              <a:gd name="connsiteY4" fmla="*/ 0 h 3149600"/>
              <a:gd name="connsiteX0" fmla="*/ 84667 w 5003800"/>
              <a:gd name="connsiteY0" fmla="*/ 0 h 3640666"/>
              <a:gd name="connsiteX1" fmla="*/ 5003800 w 5003800"/>
              <a:gd name="connsiteY1" fmla="*/ 0 h 3640666"/>
              <a:gd name="connsiteX2" fmla="*/ 262466 w 5003800"/>
              <a:gd name="connsiteY2" fmla="*/ 3640666 h 3640666"/>
              <a:gd name="connsiteX3" fmla="*/ 0 w 5003800"/>
              <a:gd name="connsiteY3" fmla="*/ 3149600 h 3640666"/>
              <a:gd name="connsiteX4" fmla="*/ 84667 w 5003800"/>
              <a:gd name="connsiteY4" fmla="*/ 0 h 3640666"/>
              <a:gd name="connsiteX0" fmla="*/ 112890 w 5032023"/>
              <a:gd name="connsiteY0" fmla="*/ 0 h 3640666"/>
              <a:gd name="connsiteX1" fmla="*/ 5032023 w 5032023"/>
              <a:gd name="connsiteY1" fmla="*/ 0 h 3640666"/>
              <a:gd name="connsiteX2" fmla="*/ 290689 w 5032023"/>
              <a:gd name="connsiteY2" fmla="*/ 3640666 h 3640666"/>
              <a:gd name="connsiteX3" fmla="*/ 28223 w 5032023"/>
              <a:gd name="connsiteY3" fmla="*/ 3149600 h 3640666"/>
              <a:gd name="connsiteX4" fmla="*/ 112890 w 5032023"/>
              <a:gd name="connsiteY4" fmla="*/ 0 h 3640666"/>
              <a:gd name="connsiteX0" fmla="*/ 112890 w 5032023"/>
              <a:gd name="connsiteY0" fmla="*/ 0 h 3640666"/>
              <a:gd name="connsiteX1" fmla="*/ 5032023 w 5032023"/>
              <a:gd name="connsiteY1" fmla="*/ 0 h 3640666"/>
              <a:gd name="connsiteX2" fmla="*/ 290689 w 5032023"/>
              <a:gd name="connsiteY2" fmla="*/ 3640666 h 3640666"/>
              <a:gd name="connsiteX3" fmla="*/ 28223 w 5032023"/>
              <a:gd name="connsiteY3" fmla="*/ 3149600 h 3640666"/>
              <a:gd name="connsiteX4" fmla="*/ 112890 w 5032023"/>
              <a:gd name="connsiteY4" fmla="*/ 0 h 3640666"/>
              <a:gd name="connsiteX0" fmla="*/ 112890 w 5032023"/>
              <a:gd name="connsiteY0" fmla="*/ 0 h 3640666"/>
              <a:gd name="connsiteX1" fmla="*/ 5032023 w 5032023"/>
              <a:gd name="connsiteY1" fmla="*/ 0 h 3640666"/>
              <a:gd name="connsiteX2" fmla="*/ 3169356 w 5032023"/>
              <a:gd name="connsiteY2" fmla="*/ 1405467 h 3640666"/>
              <a:gd name="connsiteX3" fmla="*/ 290689 w 5032023"/>
              <a:gd name="connsiteY3" fmla="*/ 3640666 h 3640666"/>
              <a:gd name="connsiteX4" fmla="*/ 28223 w 5032023"/>
              <a:gd name="connsiteY4" fmla="*/ 3149600 h 3640666"/>
              <a:gd name="connsiteX5" fmla="*/ 112890 w 5032023"/>
              <a:gd name="connsiteY5" fmla="*/ 0 h 3640666"/>
              <a:gd name="connsiteX0" fmla="*/ 112890 w 5032023"/>
              <a:gd name="connsiteY0" fmla="*/ 0 h 4165601"/>
              <a:gd name="connsiteX1" fmla="*/ 5032023 w 5032023"/>
              <a:gd name="connsiteY1" fmla="*/ 0 h 4165601"/>
              <a:gd name="connsiteX2" fmla="*/ 4998156 w 5032023"/>
              <a:gd name="connsiteY2" fmla="*/ 4165601 h 4165601"/>
              <a:gd name="connsiteX3" fmla="*/ 290689 w 5032023"/>
              <a:gd name="connsiteY3" fmla="*/ 3640666 h 4165601"/>
              <a:gd name="connsiteX4" fmla="*/ 28223 w 5032023"/>
              <a:gd name="connsiteY4" fmla="*/ 3149600 h 4165601"/>
              <a:gd name="connsiteX5" fmla="*/ 112890 w 5032023"/>
              <a:gd name="connsiteY5" fmla="*/ 0 h 4165601"/>
              <a:gd name="connsiteX0" fmla="*/ 84667 w 5003800"/>
              <a:gd name="connsiteY0" fmla="*/ 0 h 4165601"/>
              <a:gd name="connsiteX1" fmla="*/ 5003800 w 5003800"/>
              <a:gd name="connsiteY1" fmla="*/ 0 h 4165601"/>
              <a:gd name="connsiteX2" fmla="*/ 4969933 w 5003800"/>
              <a:gd name="connsiteY2" fmla="*/ 4165601 h 4165601"/>
              <a:gd name="connsiteX3" fmla="*/ 262466 w 5003800"/>
              <a:gd name="connsiteY3" fmla="*/ 3640666 h 4165601"/>
              <a:gd name="connsiteX4" fmla="*/ 0 w 5003800"/>
              <a:gd name="connsiteY4" fmla="*/ 3149600 h 4165601"/>
              <a:gd name="connsiteX5" fmla="*/ 84835 w 5003800"/>
              <a:gd name="connsiteY5" fmla="*/ 105728 h 4165601"/>
              <a:gd name="connsiteX6" fmla="*/ 84667 w 5003800"/>
              <a:gd name="connsiteY6" fmla="*/ 0 h 4165601"/>
              <a:gd name="connsiteX0" fmla="*/ 84835 w 5003800"/>
              <a:gd name="connsiteY0" fmla="*/ 105728 h 4165601"/>
              <a:gd name="connsiteX1" fmla="*/ 5003800 w 5003800"/>
              <a:gd name="connsiteY1" fmla="*/ 0 h 4165601"/>
              <a:gd name="connsiteX2" fmla="*/ 4969933 w 5003800"/>
              <a:gd name="connsiteY2" fmla="*/ 4165601 h 4165601"/>
              <a:gd name="connsiteX3" fmla="*/ 262466 w 5003800"/>
              <a:gd name="connsiteY3" fmla="*/ 3640666 h 4165601"/>
              <a:gd name="connsiteX4" fmla="*/ 0 w 5003800"/>
              <a:gd name="connsiteY4" fmla="*/ 3149600 h 4165601"/>
              <a:gd name="connsiteX5" fmla="*/ 84835 w 5003800"/>
              <a:gd name="connsiteY5" fmla="*/ 105728 h 4165601"/>
              <a:gd name="connsiteX0" fmla="*/ 84835 w 4969933"/>
              <a:gd name="connsiteY0" fmla="*/ 40958 h 4100831"/>
              <a:gd name="connsiteX1" fmla="*/ 4917377 w 4969933"/>
              <a:gd name="connsiteY1" fmla="*/ 0 h 4100831"/>
              <a:gd name="connsiteX2" fmla="*/ 4969933 w 4969933"/>
              <a:gd name="connsiteY2" fmla="*/ 4100831 h 4100831"/>
              <a:gd name="connsiteX3" fmla="*/ 262466 w 4969933"/>
              <a:gd name="connsiteY3" fmla="*/ 3575896 h 4100831"/>
              <a:gd name="connsiteX4" fmla="*/ 0 w 4969933"/>
              <a:gd name="connsiteY4" fmla="*/ 3084830 h 4100831"/>
              <a:gd name="connsiteX5" fmla="*/ 84835 w 4969933"/>
              <a:gd name="connsiteY5" fmla="*/ 40958 h 4100831"/>
              <a:gd name="connsiteX0" fmla="*/ 84835 w 4969933"/>
              <a:gd name="connsiteY0" fmla="*/ 0 h 4059873"/>
              <a:gd name="connsiteX1" fmla="*/ 4827122 w 4969933"/>
              <a:gd name="connsiteY1" fmla="*/ 23812 h 4059873"/>
              <a:gd name="connsiteX2" fmla="*/ 4969933 w 4969933"/>
              <a:gd name="connsiteY2" fmla="*/ 4059873 h 4059873"/>
              <a:gd name="connsiteX3" fmla="*/ 262466 w 4969933"/>
              <a:gd name="connsiteY3" fmla="*/ 3534938 h 4059873"/>
              <a:gd name="connsiteX4" fmla="*/ 0 w 4969933"/>
              <a:gd name="connsiteY4" fmla="*/ 3043872 h 4059873"/>
              <a:gd name="connsiteX5" fmla="*/ 84835 w 4969933"/>
              <a:gd name="connsiteY5" fmla="*/ 0 h 4059873"/>
              <a:gd name="connsiteX0" fmla="*/ 84835 w 4969933"/>
              <a:gd name="connsiteY0" fmla="*/ 0 h 4059873"/>
              <a:gd name="connsiteX1" fmla="*/ 4893093 w 4969933"/>
              <a:gd name="connsiteY1" fmla="*/ 4762 h 4059873"/>
              <a:gd name="connsiteX2" fmla="*/ 4969933 w 4969933"/>
              <a:gd name="connsiteY2" fmla="*/ 4059873 h 4059873"/>
              <a:gd name="connsiteX3" fmla="*/ 262466 w 4969933"/>
              <a:gd name="connsiteY3" fmla="*/ 3534938 h 4059873"/>
              <a:gd name="connsiteX4" fmla="*/ 0 w 4969933"/>
              <a:gd name="connsiteY4" fmla="*/ 3043872 h 4059873"/>
              <a:gd name="connsiteX5" fmla="*/ 84835 w 4969933"/>
              <a:gd name="connsiteY5" fmla="*/ 0 h 4059873"/>
              <a:gd name="connsiteX0" fmla="*/ 84835 w 4969933"/>
              <a:gd name="connsiteY0" fmla="*/ 0 h 4059873"/>
              <a:gd name="connsiteX1" fmla="*/ 4893093 w 4969933"/>
              <a:gd name="connsiteY1" fmla="*/ 4762 h 4059873"/>
              <a:gd name="connsiteX2" fmla="*/ 4969933 w 4969933"/>
              <a:gd name="connsiteY2" fmla="*/ 4059873 h 4059873"/>
              <a:gd name="connsiteX3" fmla="*/ 4898047 w 4969933"/>
              <a:gd name="connsiteY3" fmla="*/ 4046220 h 4059873"/>
              <a:gd name="connsiteX4" fmla="*/ 262466 w 4969933"/>
              <a:gd name="connsiteY4" fmla="*/ 3534938 h 4059873"/>
              <a:gd name="connsiteX5" fmla="*/ 0 w 4969933"/>
              <a:gd name="connsiteY5" fmla="*/ 3043872 h 4059873"/>
              <a:gd name="connsiteX6" fmla="*/ 84835 w 4969933"/>
              <a:gd name="connsiteY6" fmla="*/ 0 h 4059873"/>
              <a:gd name="connsiteX0" fmla="*/ 84835 w 4898047"/>
              <a:gd name="connsiteY0" fmla="*/ 0 h 4046220"/>
              <a:gd name="connsiteX1" fmla="*/ 4893093 w 4898047"/>
              <a:gd name="connsiteY1" fmla="*/ 4762 h 4046220"/>
              <a:gd name="connsiteX2" fmla="*/ 4898047 w 4898047"/>
              <a:gd name="connsiteY2" fmla="*/ 4046220 h 4046220"/>
              <a:gd name="connsiteX3" fmla="*/ 262466 w 4898047"/>
              <a:gd name="connsiteY3" fmla="*/ 3534938 h 4046220"/>
              <a:gd name="connsiteX4" fmla="*/ 0 w 4898047"/>
              <a:gd name="connsiteY4" fmla="*/ 3043872 h 4046220"/>
              <a:gd name="connsiteX5" fmla="*/ 84835 w 4898047"/>
              <a:gd name="connsiteY5" fmla="*/ 0 h 4046220"/>
              <a:gd name="connsiteX0" fmla="*/ 84835 w 4898047"/>
              <a:gd name="connsiteY0" fmla="*/ 0 h 4046220"/>
              <a:gd name="connsiteX1" fmla="*/ 4893093 w 4898047"/>
              <a:gd name="connsiteY1" fmla="*/ 4762 h 4046220"/>
              <a:gd name="connsiteX2" fmla="*/ 4898047 w 4898047"/>
              <a:gd name="connsiteY2" fmla="*/ 4046220 h 4046220"/>
              <a:gd name="connsiteX3" fmla="*/ 262466 w 4898047"/>
              <a:gd name="connsiteY3" fmla="*/ 3517627 h 4046220"/>
              <a:gd name="connsiteX4" fmla="*/ 0 w 4898047"/>
              <a:gd name="connsiteY4" fmla="*/ 3043872 h 4046220"/>
              <a:gd name="connsiteX5" fmla="*/ 84835 w 4898047"/>
              <a:gd name="connsiteY5" fmla="*/ 0 h 4046220"/>
              <a:gd name="connsiteX0" fmla="*/ 77468 w 4890680"/>
              <a:gd name="connsiteY0" fmla="*/ 0 h 4046220"/>
              <a:gd name="connsiteX1" fmla="*/ 4885726 w 4890680"/>
              <a:gd name="connsiteY1" fmla="*/ 4762 h 4046220"/>
              <a:gd name="connsiteX2" fmla="*/ 4890680 w 4890680"/>
              <a:gd name="connsiteY2" fmla="*/ 4046220 h 4046220"/>
              <a:gd name="connsiteX3" fmla="*/ 255099 w 4890680"/>
              <a:gd name="connsiteY3" fmla="*/ 3517627 h 4046220"/>
              <a:gd name="connsiteX4" fmla="*/ 356 w 4890680"/>
              <a:gd name="connsiteY4" fmla="*/ 3007286 h 4046220"/>
              <a:gd name="connsiteX5" fmla="*/ 77468 w 4890680"/>
              <a:gd name="connsiteY5" fmla="*/ 0 h 4046220"/>
              <a:gd name="connsiteX0" fmla="*/ 85190 w 4890680"/>
              <a:gd name="connsiteY0" fmla="*/ 0 h 4046220"/>
              <a:gd name="connsiteX1" fmla="*/ 4885726 w 4890680"/>
              <a:gd name="connsiteY1" fmla="*/ 4762 h 4046220"/>
              <a:gd name="connsiteX2" fmla="*/ 4890680 w 4890680"/>
              <a:gd name="connsiteY2" fmla="*/ 4046220 h 4046220"/>
              <a:gd name="connsiteX3" fmla="*/ 255099 w 4890680"/>
              <a:gd name="connsiteY3" fmla="*/ 3517627 h 4046220"/>
              <a:gd name="connsiteX4" fmla="*/ 356 w 4890680"/>
              <a:gd name="connsiteY4" fmla="*/ 3007286 h 4046220"/>
              <a:gd name="connsiteX5" fmla="*/ 85190 w 4890680"/>
              <a:gd name="connsiteY5" fmla="*/ 0 h 4046220"/>
              <a:gd name="connsiteX0" fmla="*/ 85190 w 4890680"/>
              <a:gd name="connsiteY0" fmla="*/ 0 h 4046220"/>
              <a:gd name="connsiteX1" fmla="*/ 4885726 w 4890680"/>
              <a:gd name="connsiteY1" fmla="*/ 4762 h 4046220"/>
              <a:gd name="connsiteX2" fmla="*/ 4890680 w 4890680"/>
              <a:gd name="connsiteY2" fmla="*/ 4046220 h 4046220"/>
              <a:gd name="connsiteX3" fmla="*/ 255099 w 4890680"/>
              <a:gd name="connsiteY3" fmla="*/ 3517627 h 4046220"/>
              <a:gd name="connsiteX4" fmla="*/ 356 w 4890680"/>
              <a:gd name="connsiteY4" fmla="*/ 3007286 h 4046220"/>
              <a:gd name="connsiteX5" fmla="*/ 85190 w 4890680"/>
              <a:gd name="connsiteY5" fmla="*/ 0 h 4046220"/>
              <a:gd name="connsiteX0" fmla="*/ 145027 w 4950517"/>
              <a:gd name="connsiteY0" fmla="*/ 0 h 4046220"/>
              <a:gd name="connsiteX1" fmla="*/ 4945563 w 4950517"/>
              <a:gd name="connsiteY1" fmla="*/ 4762 h 4046220"/>
              <a:gd name="connsiteX2" fmla="*/ 4950517 w 4950517"/>
              <a:gd name="connsiteY2" fmla="*/ 4046220 h 4046220"/>
              <a:gd name="connsiteX3" fmla="*/ 314936 w 4950517"/>
              <a:gd name="connsiteY3" fmla="*/ 3517627 h 4046220"/>
              <a:gd name="connsiteX4" fmla="*/ 0 w 4950517"/>
              <a:gd name="connsiteY4" fmla="*/ 2990091 h 4046220"/>
              <a:gd name="connsiteX5" fmla="*/ 145027 w 4950517"/>
              <a:gd name="connsiteY5" fmla="*/ 0 h 4046220"/>
              <a:gd name="connsiteX0" fmla="*/ 145027 w 4950517"/>
              <a:gd name="connsiteY0" fmla="*/ 0 h 4046220"/>
              <a:gd name="connsiteX1" fmla="*/ 4945563 w 4950517"/>
              <a:gd name="connsiteY1" fmla="*/ 4762 h 4046220"/>
              <a:gd name="connsiteX2" fmla="*/ 4950517 w 4950517"/>
              <a:gd name="connsiteY2" fmla="*/ 4046220 h 4046220"/>
              <a:gd name="connsiteX3" fmla="*/ 314936 w 4950517"/>
              <a:gd name="connsiteY3" fmla="*/ 3517627 h 4046220"/>
              <a:gd name="connsiteX4" fmla="*/ 0 w 4950517"/>
              <a:gd name="connsiteY4" fmla="*/ 2990091 h 4046220"/>
              <a:gd name="connsiteX5" fmla="*/ 145027 w 4950517"/>
              <a:gd name="connsiteY5" fmla="*/ 0 h 4046220"/>
              <a:gd name="connsiteX0" fmla="*/ 114931 w 4920421"/>
              <a:gd name="connsiteY0" fmla="*/ 0 h 4046220"/>
              <a:gd name="connsiteX1" fmla="*/ 4915467 w 4920421"/>
              <a:gd name="connsiteY1" fmla="*/ 4762 h 4046220"/>
              <a:gd name="connsiteX2" fmla="*/ 4920421 w 4920421"/>
              <a:gd name="connsiteY2" fmla="*/ 4046220 h 4046220"/>
              <a:gd name="connsiteX3" fmla="*/ 284840 w 4920421"/>
              <a:gd name="connsiteY3" fmla="*/ 3517627 h 4046220"/>
              <a:gd name="connsiteX4" fmla="*/ 0 w 4920421"/>
              <a:gd name="connsiteY4" fmla="*/ 2938503 h 4046220"/>
              <a:gd name="connsiteX5" fmla="*/ 114931 w 4920421"/>
              <a:gd name="connsiteY5" fmla="*/ 0 h 4046220"/>
              <a:gd name="connsiteX0" fmla="*/ 114931 w 4920421"/>
              <a:gd name="connsiteY0" fmla="*/ 0 h 4046220"/>
              <a:gd name="connsiteX1" fmla="*/ 4915467 w 4920421"/>
              <a:gd name="connsiteY1" fmla="*/ 4762 h 4046220"/>
              <a:gd name="connsiteX2" fmla="*/ 4920421 w 4920421"/>
              <a:gd name="connsiteY2" fmla="*/ 4046220 h 4046220"/>
              <a:gd name="connsiteX3" fmla="*/ 284840 w 4920421"/>
              <a:gd name="connsiteY3" fmla="*/ 3517627 h 4046220"/>
              <a:gd name="connsiteX4" fmla="*/ 0 w 4920421"/>
              <a:gd name="connsiteY4" fmla="*/ 2938503 h 4046220"/>
              <a:gd name="connsiteX5" fmla="*/ 114931 w 4920421"/>
              <a:gd name="connsiteY5" fmla="*/ 0 h 40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0421" h="4046220">
                <a:moveTo>
                  <a:pt x="114931" y="0"/>
                </a:moveTo>
                <a:lnTo>
                  <a:pt x="4915467" y="4762"/>
                </a:lnTo>
                <a:cubicBezTo>
                  <a:pt x="4917118" y="1351915"/>
                  <a:pt x="4918770" y="2699067"/>
                  <a:pt x="4920421" y="4046220"/>
                </a:cubicBezTo>
                <a:lnTo>
                  <a:pt x="284840" y="3517627"/>
                </a:lnTo>
                <a:cubicBezTo>
                  <a:pt x="-5849" y="3438605"/>
                  <a:pt x="2822" y="3238447"/>
                  <a:pt x="0" y="2938503"/>
                </a:cubicBezTo>
                <a:cubicBezTo>
                  <a:pt x="28278" y="1936074"/>
                  <a:pt x="59624" y="1937970"/>
                  <a:pt x="11493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lvl1pPr indent="0" algn="ctr">
              <a:buNone/>
              <a:defRPr sz="1500" b="0" i="0" baseline="0">
                <a:solidFill>
                  <a:srgbClr val="646464"/>
                </a:solidFill>
                <a:latin typeface="+mn-lt"/>
                <a:cs typeface="DIN Offc Pro"/>
              </a:defRPr>
            </a:lvl1pPr>
          </a:lstStyle>
          <a:p>
            <a:r>
              <a:rPr lang="en-US" dirty="0"/>
              <a:t>IMPORTANT NOTE:</a:t>
            </a:r>
            <a:br>
              <a:rPr lang="en-US" dirty="0"/>
            </a:br>
            <a:r>
              <a:rPr lang="en-US" dirty="0"/>
              <a:t>These segment crops are not</a:t>
            </a:r>
            <a:br>
              <a:rPr lang="en-US" dirty="0"/>
            </a:br>
            <a:r>
              <a:rPr lang="en-US" dirty="0"/>
              <a:t>compatible with LiveMeeting</a:t>
            </a:r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2" hasCustomPrompt="1"/>
          </p:nvPr>
        </p:nvSpPr>
        <p:spPr>
          <a:xfrm>
            <a:off x="3886200" y="2788365"/>
            <a:ext cx="5257800" cy="2359349"/>
          </a:xfrm>
          <a:custGeom>
            <a:avLst/>
            <a:gdLst>
              <a:gd name="connsiteX0" fmla="*/ 0 w 5198534"/>
              <a:gd name="connsiteY0" fmla="*/ 0 h 2658537"/>
              <a:gd name="connsiteX1" fmla="*/ 5198534 w 5198534"/>
              <a:gd name="connsiteY1" fmla="*/ 0 h 2658537"/>
              <a:gd name="connsiteX2" fmla="*/ 5198534 w 5198534"/>
              <a:gd name="connsiteY2" fmla="*/ 2658537 h 2658537"/>
              <a:gd name="connsiteX3" fmla="*/ 0 w 5198534"/>
              <a:gd name="connsiteY3" fmla="*/ 2658537 h 2658537"/>
              <a:gd name="connsiteX4" fmla="*/ 0 w 5198534"/>
              <a:gd name="connsiteY4" fmla="*/ 0 h 2658537"/>
              <a:gd name="connsiteX0" fmla="*/ 457200 w 5198534"/>
              <a:gd name="connsiteY0" fmla="*/ 0 h 3234271"/>
              <a:gd name="connsiteX1" fmla="*/ 5198534 w 5198534"/>
              <a:gd name="connsiteY1" fmla="*/ 575734 h 3234271"/>
              <a:gd name="connsiteX2" fmla="*/ 5198534 w 5198534"/>
              <a:gd name="connsiteY2" fmla="*/ 3234271 h 3234271"/>
              <a:gd name="connsiteX3" fmla="*/ 0 w 5198534"/>
              <a:gd name="connsiteY3" fmla="*/ 3234271 h 3234271"/>
              <a:gd name="connsiteX4" fmla="*/ 457200 w 5198534"/>
              <a:gd name="connsiteY4" fmla="*/ 0 h 3234271"/>
              <a:gd name="connsiteX0" fmla="*/ 457200 w 5198534"/>
              <a:gd name="connsiteY0" fmla="*/ 0 h 3234271"/>
              <a:gd name="connsiteX1" fmla="*/ 5198534 w 5198534"/>
              <a:gd name="connsiteY1" fmla="*/ 474134 h 3234271"/>
              <a:gd name="connsiteX2" fmla="*/ 5198534 w 5198534"/>
              <a:gd name="connsiteY2" fmla="*/ 3234271 h 3234271"/>
              <a:gd name="connsiteX3" fmla="*/ 0 w 5198534"/>
              <a:gd name="connsiteY3" fmla="*/ 3234271 h 3234271"/>
              <a:gd name="connsiteX4" fmla="*/ 457200 w 5198534"/>
              <a:gd name="connsiteY4" fmla="*/ 0 h 3234271"/>
              <a:gd name="connsiteX0" fmla="*/ 821267 w 5198534"/>
              <a:gd name="connsiteY0" fmla="*/ 0 h 3234271"/>
              <a:gd name="connsiteX1" fmla="*/ 5198534 w 5198534"/>
              <a:gd name="connsiteY1" fmla="*/ 474134 h 3234271"/>
              <a:gd name="connsiteX2" fmla="*/ 5198534 w 5198534"/>
              <a:gd name="connsiteY2" fmla="*/ 3234271 h 3234271"/>
              <a:gd name="connsiteX3" fmla="*/ 0 w 5198534"/>
              <a:gd name="connsiteY3" fmla="*/ 3234271 h 3234271"/>
              <a:gd name="connsiteX4" fmla="*/ 821267 w 5198534"/>
              <a:gd name="connsiteY4" fmla="*/ 0 h 3234271"/>
              <a:gd name="connsiteX0" fmla="*/ 440267 w 5198534"/>
              <a:gd name="connsiteY0" fmla="*/ 0 h 3234271"/>
              <a:gd name="connsiteX1" fmla="*/ 5198534 w 5198534"/>
              <a:gd name="connsiteY1" fmla="*/ 474134 h 3234271"/>
              <a:gd name="connsiteX2" fmla="*/ 5198534 w 5198534"/>
              <a:gd name="connsiteY2" fmla="*/ 3234271 h 3234271"/>
              <a:gd name="connsiteX3" fmla="*/ 0 w 5198534"/>
              <a:gd name="connsiteY3" fmla="*/ 3234271 h 3234271"/>
              <a:gd name="connsiteX4" fmla="*/ 440267 w 5198534"/>
              <a:gd name="connsiteY4" fmla="*/ 0 h 3234271"/>
              <a:gd name="connsiteX0" fmla="*/ 537634 w 5198534"/>
              <a:gd name="connsiteY0" fmla="*/ 0 h 3285071"/>
              <a:gd name="connsiteX1" fmla="*/ 5198534 w 5198534"/>
              <a:gd name="connsiteY1" fmla="*/ 524934 h 3285071"/>
              <a:gd name="connsiteX2" fmla="*/ 5198534 w 5198534"/>
              <a:gd name="connsiteY2" fmla="*/ 3285071 h 3285071"/>
              <a:gd name="connsiteX3" fmla="*/ 0 w 5198534"/>
              <a:gd name="connsiteY3" fmla="*/ 3285071 h 3285071"/>
              <a:gd name="connsiteX4" fmla="*/ 537634 w 5198534"/>
              <a:gd name="connsiteY4" fmla="*/ 0 h 3285071"/>
              <a:gd name="connsiteX0" fmla="*/ 537634 w 5198534"/>
              <a:gd name="connsiteY0" fmla="*/ 0 h 3285071"/>
              <a:gd name="connsiteX1" fmla="*/ 5198534 w 5198534"/>
              <a:gd name="connsiteY1" fmla="*/ 524934 h 3285071"/>
              <a:gd name="connsiteX2" fmla="*/ 5198534 w 5198534"/>
              <a:gd name="connsiteY2" fmla="*/ 3285071 h 3285071"/>
              <a:gd name="connsiteX3" fmla="*/ 0 w 5198534"/>
              <a:gd name="connsiteY3" fmla="*/ 3285071 h 3285071"/>
              <a:gd name="connsiteX4" fmla="*/ 347134 w 5198534"/>
              <a:gd name="connsiteY4" fmla="*/ 1159932 h 3285071"/>
              <a:gd name="connsiteX5" fmla="*/ 537634 w 5198534"/>
              <a:gd name="connsiteY5" fmla="*/ 0 h 3285071"/>
              <a:gd name="connsiteX0" fmla="*/ 605367 w 5266267"/>
              <a:gd name="connsiteY0" fmla="*/ 0 h 3285071"/>
              <a:gd name="connsiteX1" fmla="*/ 5266267 w 5266267"/>
              <a:gd name="connsiteY1" fmla="*/ 524934 h 3285071"/>
              <a:gd name="connsiteX2" fmla="*/ 5266267 w 5266267"/>
              <a:gd name="connsiteY2" fmla="*/ 3285071 h 3285071"/>
              <a:gd name="connsiteX3" fmla="*/ 67733 w 5266267"/>
              <a:gd name="connsiteY3" fmla="*/ 3285071 h 3285071"/>
              <a:gd name="connsiteX4" fmla="*/ 0 w 5266267"/>
              <a:gd name="connsiteY4" fmla="*/ 321732 h 3285071"/>
              <a:gd name="connsiteX5" fmla="*/ 605367 w 5266267"/>
              <a:gd name="connsiteY5" fmla="*/ 0 h 3285071"/>
              <a:gd name="connsiteX0" fmla="*/ 605367 w 5266267"/>
              <a:gd name="connsiteY0" fmla="*/ 35278 h 3320349"/>
              <a:gd name="connsiteX1" fmla="*/ 5266267 w 5266267"/>
              <a:gd name="connsiteY1" fmla="*/ 560212 h 3320349"/>
              <a:gd name="connsiteX2" fmla="*/ 5266267 w 5266267"/>
              <a:gd name="connsiteY2" fmla="*/ 3320349 h 3320349"/>
              <a:gd name="connsiteX3" fmla="*/ 67733 w 5266267"/>
              <a:gd name="connsiteY3" fmla="*/ 3320349 h 3320349"/>
              <a:gd name="connsiteX4" fmla="*/ 0 w 5266267"/>
              <a:gd name="connsiteY4" fmla="*/ 357010 h 3320349"/>
              <a:gd name="connsiteX5" fmla="*/ 605367 w 5266267"/>
              <a:gd name="connsiteY5" fmla="*/ 35278 h 3320349"/>
              <a:gd name="connsiteX0" fmla="*/ 605367 w 5266267"/>
              <a:gd name="connsiteY0" fmla="*/ 35278 h 3320349"/>
              <a:gd name="connsiteX1" fmla="*/ 5266267 w 5266267"/>
              <a:gd name="connsiteY1" fmla="*/ 560212 h 3320349"/>
              <a:gd name="connsiteX2" fmla="*/ 5266267 w 5266267"/>
              <a:gd name="connsiteY2" fmla="*/ 3320349 h 3320349"/>
              <a:gd name="connsiteX3" fmla="*/ 67733 w 5266267"/>
              <a:gd name="connsiteY3" fmla="*/ 3320349 h 3320349"/>
              <a:gd name="connsiteX4" fmla="*/ 0 w 5266267"/>
              <a:gd name="connsiteY4" fmla="*/ 357010 h 3320349"/>
              <a:gd name="connsiteX5" fmla="*/ 605367 w 5266267"/>
              <a:gd name="connsiteY5" fmla="*/ 35278 h 3320349"/>
              <a:gd name="connsiteX0" fmla="*/ 1752601 w 6413501"/>
              <a:gd name="connsiteY0" fmla="*/ 35278 h 3320349"/>
              <a:gd name="connsiteX1" fmla="*/ 6413501 w 6413501"/>
              <a:gd name="connsiteY1" fmla="*/ 560212 h 3320349"/>
              <a:gd name="connsiteX2" fmla="*/ 6413501 w 6413501"/>
              <a:gd name="connsiteY2" fmla="*/ 3320349 h 3320349"/>
              <a:gd name="connsiteX3" fmla="*/ 0 w 6413501"/>
              <a:gd name="connsiteY3" fmla="*/ 3320349 h 3320349"/>
              <a:gd name="connsiteX4" fmla="*/ 1147234 w 6413501"/>
              <a:gd name="connsiteY4" fmla="*/ 357010 h 3320349"/>
              <a:gd name="connsiteX5" fmla="*/ 1752601 w 6413501"/>
              <a:gd name="connsiteY5" fmla="*/ 35278 h 3320349"/>
              <a:gd name="connsiteX0" fmla="*/ 1752601 w 6413501"/>
              <a:gd name="connsiteY0" fmla="*/ 6814 h 3291885"/>
              <a:gd name="connsiteX1" fmla="*/ 6231573 w 6413501"/>
              <a:gd name="connsiteY1" fmla="*/ 511172 h 3291885"/>
              <a:gd name="connsiteX2" fmla="*/ 6413501 w 6413501"/>
              <a:gd name="connsiteY2" fmla="*/ 531748 h 3291885"/>
              <a:gd name="connsiteX3" fmla="*/ 6413501 w 6413501"/>
              <a:gd name="connsiteY3" fmla="*/ 3291885 h 3291885"/>
              <a:gd name="connsiteX4" fmla="*/ 0 w 6413501"/>
              <a:gd name="connsiteY4" fmla="*/ 3291885 h 3291885"/>
              <a:gd name="connsiteX5" fmla="*/ 1147234 w 6413501"/>
              <a:gd name="connsiteY5" fmla="*/ 328546 h 3291885"/>
              <a:gd name="connsiteX6" fmla="*/ 1752601 w 6413501"/>
              <a:gd name="connsiteY6" fmla="*/ 6814 h 3291885"/>
              <a:gd name="connsiteX0" fmla="*/ 1752601 w 6413501"/>
              <a:gd name="connsiteY0" fmla="*/ 6814 h 3291885"/>
              <a:gd name="connsiteX1" fmla="*/ 6231573 w 6413501"/>
              <a:gd name="connsiteY1" fmla="*/ 511172 h 3291885"/>
              <a:gd name="connsiteX2" fmla="*/ 6413501 w 6413501"/>
              <a:gd name="connsiteY2" fmla="*/ 3291885 h 3291885"/>
              <a:gd name="connsiteX3" fmla="*/ 0 w 6413501"/>
              <a:gd name="connsiteY3" fmla="*/ 3291885 h 3291885"/>
              <a:gd name="connsiteX4" fmla="*/ 1147234 w 6413501"/>
              <a:gd name="connsiteY4" fmla="*/ 328546 h 3291885"/>
              <a:gd name="connsiteX5" fmla="*/ 1752601 w 6413501"/>
              <a:gd name="connsiteY5" fmla="*/ 6814 h 3291885"/>
              <a:gd name="connsiteX0" fmla="*/ 1752601 w 6264912"/>
              <a:gd name="connsiteY0" fmla="*/ 6814 h 3291885"/>
              <a:gd name="connsiteX1" fmla="*/ 6231573 w 6264912"/>
              <a:gd name="connsiteY1" fmla="*/ 511172 h 3291885"/>
              <a:gd name="connsiteX2" fmla="*/ 6264912 w 6264912"/>
              <a:gd name="connsiteY2" fmla="*/ 3127395 h 3291885"/>
              <a:gd name="connsiteX3" fmla="*/ 0 w 6264912"/>
              <a:gd name="connsiteY3" fmla="*/ 3291885 h 3291885"/>
              <a:gd name="connsiteX4" fmla="*/ 1147234 w 6264912"/>
              <a:gd name="connsiteY4" fmla="*/ 328546 h 3291885"/>
              <a:gd name="connsiteX5" fmla="*/ 1752601 w 6264912"/>
              <a:gd name="connsiteY5" fmla="*/ 6814 h 3291885"/>
              <a:gd name="connsiteX0" fmla="*/ 1752601 w 6231573"/>
              <a:gd name="connsiteY0" fmla="*/ 6814 h 3291885"/>
              <a:gd name="connsiteX1" fmla="*/ 6231573 w 6231573"/>
              <a:gd name="connsiteY1" fmla="*/ 511172 h 3291885"/>
              <a:gd name="connsiteX2" fmla="*/ 6120133 w 6231573"/>
              <a:gd name="connsiteY2" fmla="*/ 3061979 h 3291885"/>
              <a:gd name="connsiteX3" fmla="*/ 0 w 6231573"/>
              <a:gd name="connsiteY3" fmla="*/ 3291885 h 3291885"/>
              <a:gd name="connsiteX4" fmla="*/ 1147234 w 6231573"/>
              <a:gd name="connsiteY4" fmla="*/ 328546 h 3291885"/>
              <a:gd name="connsiteX5" fmla="*/ 1752601 w 6231573"/>
              <a:gd name="connsiteY5" fmla="*/ 6814 h 3291885"/>
              <a:gd name="connsiteX0" fmla="*/ 1752601 w 6234434"/>
              <a:gd name="connsiteY0" fmla="*/ 6814 h 3291885"/>
              <a:gd name="connsiteX1" fmla="*/ 6231573 w 6234434"/>
              <a:gd name="connsiteY1" fmla="*/ 511172 h 3291885"/>
              <a:gd name="connsiteX2" fmla="*/ 6234434 w 6234434"/>
              <a:gd name="connsiteY2" fmla="*/ 3145135 h 3291885"/>
              <a:gd name="connsiteX3" fmla="*/ 0 w 6234434"/>
              <a:gd name="connsiteY3" fmla="*/ 3291885 h 3291885"/>
              <a:gd name="connsiteX4" fmla="*/ 1147234 w 6234434"/>
              <a:gd name="connsiteY4" fmla="*/ 328546 h 3291885"/>
              <a:gd name="connsiteX5" fmla="*/ 1752601 w 6234434"/>
              <a:gd name="connsiteY5" fmla="*/ 6814 h 3291885"/>
              <a:gd name="connsiteX0" fmla="*/ 1752601 w 6234434"/>
              <a:gd name="connsiteY0" fmla="*/ 6814 h 3291885"/>
              <a:gd name="connsiteX1" fmla="*/ 6231573 w 6234434"/>
              <a:gd name="connsiteY1" fmla="*/ 511172 h 3291885"/>
              <a:gd name="connsiteX2" fmla="*/ 6234434 w 6234434"/>
              <a:gd name="connsiteY2" fmla="*/ 3145135 h 3291885"/>
              <a:gd name="connsiteX3" fmla="*/ 0 w 6234434"/>
              <a:gd name="connsiteY3" fmla="*/ 3291885 h 3291885"/>
              <a:gd name="connsiteX4" fmla="*/ 59373 w 6234434"/>
              <a:gd name="connsiteY4" fmla="*/ 3139517 h 3291885"/>
              <a:gd name="connsiteX5" fmla="*/ 1147234 w 6234434"/>
              <a:gd name="connsiteY5" fmla="*/ 328546 h 3291885"/>
              <a:gd name="connsiteX6" fmla="*/ 1752601 w 6234434"/>
              <a:gd name="connsiteY6" fmla="*/ 6814 h 3291885"/>
              <a:gd name="connsiteX0" fmla="*/ 1693228 w 6175061"/>
              <a:gd name="connsiteY0" fmla="*/ 6814 h 3145135"/>
              <a:gd name="connsiteX1" fmla="*/ 6172200 w 6175061"/>
              <a:gd name="connsiteY1" fmla="*/ 511172 h 3145135"/>
              <a:gd name="connsiteX2" fmla="*/ 6175061 w 6175061"/>
              <a:gd name="connsiteY2" fmla="*/ 3145135 h 3145135"/>
              <a:gd name="connsiteX3" fmla="*/ 0 w 6175061"/>
              <a:gd name="connsiteY3" fmla="*/ 3139517 h 3145135"/>
              <a:gd name="connsiteX4" fmla="*/ 1087861 w 6175061"/>
              <a:gd name="connsiteY4" fmla="*/ 328546 h 3145135"/>
              <a:gd name="connsiteX5" fmla="*/ 1693228 w 6175061"/>
              <a:gd name="connsiteY5" fmla="*/ 6814 h 3145135"/>
              <a:gd name="connsiteX0" fmla="*/ 1693228 w 6175061"/>
              <a:gd name="connsiteY0" fmla="*/ 6814 h 3145135"/>
              <a:gd name="connsiteX1" fmla="*/ 6172200 w 6175061"/>
              <a:gd name="connsiteY1" fmla="*/ 511172 h 3145135"/>
              <a:gd name="connsiteX2" fmla="*/ 6175061 w 6175061"/>
              <a:gd name="connsiteY2" fmla="*/ 3145135 h 3145135"/>
              <a:gd name="connsiteX3" fmla="*/ 0 w 6175061"/>
              <a:gd name="connsiteY3" fmla="*/ 3138854 h 3145135"/>
              <a:gd name="connsiteX4" fmla="*/ 1087861 w 6175061"/>
              <a:gd name="connsiteY4" fmla="*/ 328546 h 3145135"/>
              <a:gd name="connsiteX5" fmla="*/ 1693228 w 6175061"/>
              <a:gd name="connsiteY5" fmla="*/ 6814 h 314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75061" h="3145135">
                <a:moveTo>
                  <a:pt x="1693228" y="6814"/>
                </a:moveTo>
                <a:lnTo>
                  <a:pt x="6172200" y="511172"/>
                </a:lnTo>
                <a:cubicBezTo>
                  <a:pt x="6173154" y="1389160"/>
                  <a:pt x="6174107" y="2267147"/>
                  <a:pt x="6175061" y="3145135"/>
                </a:cubicBezTo>
                <a:lnTo>
                  <a:pt x="0" y="3138854"/>
                </a:lnTo>
                <a:lnTo>
                  <a:pt x="1087861" y="328546"/>
                </a:lnTo>
                <a:cubicBezTo>
                  <a:pt x="1243084" y="-28464"/>
                  <a:pt x="1453339" y="-8709"/>
                  <a:pt x="1693228" y="681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lvl1pPr indent="0" algn="ctr">
              <a:buNone/>
              <a:defRPr sz="1500" b="0" i="0" baseline="0">
                <a:solidFill>
                  <a:srgbClr val="646464"/>
                </a:solidFill>
                <a:latin typeface="+mn-lt"/>
                <a:cs typeface="DIN Offc Pro"/>
              </a:defRPr>
            </a:lvl1pPr>
          </a:lstStyle>
          <a:p>
            <a:r>
              <a:rPr lang="en-US" dirty="0"/>
              <a:t>IMPORTANT NOTE:</a:t>
            </a:r>
            <a:br>
              <a:rPr lang="en-US" dirty="0"/>
            </a:br>
            <a:r>
              <a:rPr lang="en-US" dirty="0"/>
              <a:t>These segment crops are not</a:t>
            </a:r>
            <a:br>
              <a:rPr lang="en-US" dirty="0"/>
            </a:br>
            <a:r>
              <a:rPr lang="en-US" dirty="0"/>
              <a:t>compatible with LiveMeeting</a:t>
            </a:r>
          </a:p>
        </p:txBody>
      </p:sp>
    </p:spTree>
    <p:extLst>
      <p:ext uri="{BB962C8B-B14F-4D97-AF65-F5344CB8AC3E}">
        <p14:creationId xmlns:p14="http://schemas.microsoft.com/office/powerpoint/2010/main" val="1316240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04084" y="4757685"/>
            <a:ext cx="853649" cy="271833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825ADB62-1429-C14C-A270-95B078A656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2"/>
          </p:nvPr>
        </p:nvSpPr>
        <p:spPr>
          <a:xfrm>
            <a:off x="5963305" y="4756679"/>
            <a:ext cx="2133600" cy="273844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16B2DFD5-DB1E-1149-BAAB-63821B60629E}" type="datetime1">
              <a:rPr lang="en-CA" smtClean="0"/>
              <a:pPr/>
              <a:t>2021-02-22</a:t>
            </a:fld>
            <a:endParaRPr lang="en-US" dirty="0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052044" y="4757848"/>
            <a:ext cx="2903907" cy="2715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5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auto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78803" y="301752"/>
            <a:ext cx="7178040" cy="802386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ADD TITLE</a:t>
            </a:r>
            <a:endParaRPr lang="en-CA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78803" y="1104138"/>
            <a:ext cx="7178040" cy="351815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04084" y="4757685"/>
            <a:ext cx="853649" cy="271833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825ADB62-1429-C14C-A270-95B078A656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4"/>
          <p:cNvSpPr>
            <a:spLocks noGrp="1"/>
          </p:cNvSpPr>
          <p:nvPr>
            <p:ph type="dt" sz="half" idx="2"/>
          </p:nvPr>
        </p:nvSpPr>
        <p:spPr>
          <a:xfrm>
            <a:off x="5963305" y="4756679"/>
            <a:ext cx="2133600" cy="273844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16B2DFD5-DB1E-1149-BAAB-63821B60629E}" type="datetime1">
              <a:rPr lang="en-CA" smtClean="0"/>
              <a:pPr/>
              <a:t>2021-02-22</a:t>
            </a:fld>
            <a:endParaRPr lang="en-US" dirty="0"/>
          </a:p>
        </p:txBody>
      </p:sp>
      <p:sp>
        <p:nvSpPr>
          <p:cNvPr id="1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052044" y="4757848"/>
            <a:ext cx="2903907" cy="2715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3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 bwMode="auto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586515" y="1714500"/>
            <a:ext cx="6848856" cy="1249003"/>
          </a:xfrm>
          <a:prstGeom prst="rect">
            <a:avLst/>
          </a:prstGeom>
        </p:spPr>
        <p:txBody>
          <a:bodyPr>
            <a:noAutofit/>
          </a:bodyPr>
          <a:lstStyle>
            <a:lvl1pPr indent="0">
              <a:lnSpc>
                <a:spcPts val="47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THE TITLE OF SECTION</a:t>
            </a:r>
            <a:endParaRPr lang="en-CA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ltGray">
          <a:xfrm>
            <a:off x="586515" y="2968208"/>
            <a:ext cx="6848856" cy="7612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 cap="all" baseline="0">
                <a:solidFill>
                  <a:srgbClr val="3CA9E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584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text w/ vertical img)">
    <p:bg bwMode="auto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173" y="1104138"/>
            <a:ext cx="4468365" cy="35181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5014147" y="1094750"/>
            <a:ext cx="3729315" cy="3533694"/>
          </a:xfrm>
          <a:solidFill>
            <a:schemeClr val="bg1">
              <a:lumMod val="85000"/>
            </a:schemeClr>
          </a:solidFill>
        </p:spPr>
        <p:txBody>
          <a:bodyPr anchor="ctr" anchorCtr="1"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Click icon to           place image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04084" y="4757685"/>
            <a:ext cx="853649" cy="271833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825ADB62-1429-C14C-A270-95B078A656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2"/>
          </p:nvPr>
        </p:nvSpPr>
        <p:spPr>
          <a:xfrm>
            <a:off x="5963305" y="4756679"/>
            <a:ext cx="2133600" cy="273844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16B2DFD5-DB1E-1149-BAAB-63821B60629E}" type="datetime1">
              <a:rPr lang="en-CA" smtClean="0"/>
              <a:pPr/>
              <a:t>2021-02-22</a:t>
            </a:fld>
            <a:endParaRPr lang="en-US" dirty="0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052044" y="4757848"/>
            <a:ext cx="2903907" cy="2715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2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text w/ vertical segmented img 1)">
    <p:bg bwMode="auto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  <a:endParaRPr lang="en-CA" dirty="0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5255195" y="1156162"/>
            <a:ext cx="3887958" cy="3988286"/>
          </a:xfrm>
          <a:custGeom>
            <a:avLst/>
            <a:gdLst>
              <a:gd name="connsiteX0" fmla="*/ 0 w 1320800"/>
              <a:gd name="connsiteY0" fmla="*/ 220138 h 1409700"/>
              <a:gd name="connsiteX1" fmla="*/ 220138 w 1320800"/>
              <a:gd name="connsiteY1" fmla="*/ 0 h 1409700"/>
              <a:gd name="connsiteX2" fmla="*/ 1100662 w 1320800"/>
              <a:gd name="connsiteY2" fmla="*/ 0 h 1409700"/>
              <a:gd name="connsiteX3" fmla="*/ 1320800 w 1320800"/>
              <a:gd name="connsiteY3" fmla="*/ 220138 h 1409700"/>
              <a:gd name="connsiteX4" fmla="*/ 1320800 w 1320800"/>
              <a:gd name="connsiteY4" fmla="*/ 1189562 h 1409700"/>
              <a:gd name="connsiteX5" fmla="*/ 1100662 w 1320800"/>
              <a:gd name="connsiteY5" fmla="*/ 1409700 h 1409700"/>
              <a:gd name="connsiteX6" fmla="*/ 220138 w 1320800"/>
              <a:gd name="connsiteY6" fmla="*/ 1409700 h 1409700"/>
              <a:gd name="connsiteX7" fmla="*/ 0 w 1320800"/>
              <a:gd name="connsiteY7" fmla="*/ 1189562 h 1409700"/>
              <a:gd name="connsiteX8" fmla="*/ 0 w 1320800"/>
              <a:gd name="connsiteY8" fmla="*/ 220138 h 1409700"/>
              <a:gd name="connsiteX0" fmla="*/ 723900 w 2044700"/>
              <a:gd name="connsiteY0" fmla="*/ 220138 h 4295641"/>
              <a:gd name="connsiteX1" fmla="*/ 944038 w 2044700"/>
              <a:gd name="connsiteY1" fmla="*/ 0 h 4295641"/>
              <a:gd name="connsiteX2" fmla="*/ 1824562 w 2044700"/>
              <a:gd name="connsiteY2" fmla="*/ 0 h 4295641"/>
              <a:gd name="connsiteX3" fmla="*/ 2044700 w 2044700"/>
              <a:gd name="connsiteY3" fmla="*/ 220138 h 4295641"/>
              <a:gd name="connsiteX4" fmla="*/ 2044700 w 2044700"/>
              <a:gd name="connsiteY4" fmla="*/ 1189562 h 4295641"/>
              <a:gd name="connsiteX5" fmla="*/ 1824562 w 2044700"/>
              <a:gd name="connsiteY5" fmla="*/ 1409700 h 4295641"/>
              <a:gd name="connsiteX6" fmla="*/ 944038 w 2044700"/>
              <a:gd name="connsiteY6" fmla="*/ 1409700 h 4295641"/>
              <a:gd name="connsiteX7" fmla="*/ 0 w 2044700"/>
              <a:gd name="connsiteY7" fmla="*/ 4174062 h 4295641"/>
              <a:gd name="connsiteX8" fmla="*/ 723900 w 2044700"/>
              <a:gd name="connsiteY8" fmla="*/ 220138 h 4295641"/>
              <a:gd name="connsiteX0" fmla="*/ 723900 w 2379138"/>
              <a:gd name="connsiteY0" fmla="*/ 220138 h 5727700"/>
              <a:gd name="connsiteX1" fmla="*/ 944038 w 2379138"/>
              <a:gd name="connsiteY1" fmla="*/ 0 h 5727700"/>
              <a:gd name="connsiteX2" fmla="*/ 1824562 w 2379138"/>
              <a:gd name="connsiteY2" fmla="*/ 0 h 5727700"/>
              <a:gd name="connsiteX3" fmla="*/ 2044700 w 2379138"/>
              <a:gd name="connsiteY3" fmla="*/ 220138 h 5727700"/>
              <a:gd name="connsiteX4" fmla="*/ 2044700 w 2379138"/>
              <a:gd name="connsiteY4" fmla="*/ 1189562 h 5727700"/>
              <a:gd name="connsiteX5" fmla="*/ 1824562 w 2379138"/>
              <a:gd name="connsiteY5" fmla="*/ 1409700 h 5727700"/>
              <a:gd name="connsiteX6" fmla="*/ 2379138 w 2379138"/>
              <a:gd name="connsiteY6" fmla="*/ 5727700 h 5727700"/>
              <a:gd name="connsiteX7" fmla="*/ 0 w 2379138"/>
              <a:gd name="connsiteY7" fmla="*/ 4174062 h 5727700"/>
              <a:gd name="connsiteX8" fmla="*/ 723900 w 2379138"/>
              <a:gd name="connsiteY8" fmla="*/ 220138 h 5727700"/>
              <a:gd name="connsiteX0" fmla="*/ 723900 w 4635500"/>
              <a:gd name="connsiteY0" fmla="*/ 220138 h 5740399"/>
              <a:gd name="connsiteX1" fmla="*/ 944038 w 4635500"/>
              <a:gd name="connsiteY1" fmla="*/ 0 h 5740399"/>
              <a:gd name="connsiteX2" fmla="*/ 1824562 w 4635500"/>
              <a:gd name="connsiteY2" fmla="*/ 0 h 5740399"/>
              <a:gd name="connsiteX3" fmla="*/ 2044700 w 4635500"/>
              <a:gd name="connsiteY3" fmla="*/ 220138 h 5740399"/>
              <a:gd name="connsiteX4" fmla="*/ 2044700 w 4635500"/>
              <a:gd name="connsiteY4" fmla="*/ 1189562 h 5740399"/>
              <a:gd name="connsiteX5" fmla="*/ 1824562 w 4635500"/>
              <a:gd name="connsiteY5" fmla="*/ 1409700 h 5740399"/>
              <a:gd name="connsiteX6" fmla="*/ 4635500 w 4635500"/>
              <a:gd name="connsiteY6" fmla="*/ 5740399 h 5740399"/>
              <a:gd name="connsiteX7" fmla="*/ 2379138 w 4635500"/>
              <a:gd name="connsiteY7" fmla="*/ 5727700 h 5740399"/>
              <a:gd name="connsiteX8" fmla="*/ 0 w 4635500"/>
              <a:gd name="connsiteY8" fmla="*/ 4174062 h 5740399"/>
              <a:gd name="connsiteX9" fmla="*/ 723900 w 4635500"/>
              <a:gd name="connsiteY9" fmla="*/ 220138 h 5740399"/>
              <a:gd name="connsiteX0" fmla="*/ 723900 w 4635500"/>
              <a:gd name="connsiteY0" fmla="*/ 220138 h 5740399"/>
              <a:gd name="connsiteX1" fmla="*/ 944038 w 4635500"/>
              <a:gd name="connsiteY1" fmla="*/ 0 h 5740399"/>
              <a:gd name="connsiteX2" fmla="*/ 1824562 w 4635500"/>
              <a:gd name="connsiteY2" fmla="*/ 0 h 5740399"/>
              <a:gd name="connsiteX3" fmla="*/ 2044700 w 4635500"/>
              <a:gd name="connsiteY3" fmla="*/ 220138 h 5740399"/>
              <a:gd name="connsiteX4" fmla="*/ 2044700 w 4635500"/>
              <a:gd name="connsiteY4" fmla="*/ 1189562 h 5740399"/>
              <a:gd name="connsiteX5" fmla="*/ 1824562 w 4635500"/>
              <a:gd name="connsiteY5" fmla="*/ 1409700 h 5740399"/>
              <a:gd name="connsiteX6" fmla="*/ 4610100 w 4635500"/>
              <a:gd name="connsiteY6" fmla="*/ 2425699 h 5740399"/>
              <a:gd name="connsiteX7" fmla="*/ 4635500 w 4635500"/>
              <a:gd name="connsiteY7" fmla="*/ 5740399 h 5740399"/>
              <a:gd name="connsiteX8" fmla="*/ 2379138 w 4635500"/>
              <a:gd name="connsiteY8" fmla="*/ 5727700 h 5740399"/>
              <a:gd name="connsiteX9" fmla="*/ 0 w 4635500"/>
              <a:gd name="connsiteY9" fmla="*/ 4174062 h 5740399"/>
              <a:gd name="connsiteX10" fmla="*/ 723900 w 4635500"/>
              <a:gd name="connsiteY10" fmla="*/ 220138 h 5740399"/>
              <a:gd name="connsiteX0" fmla="*/ 723900 w 4635500"/>
              <a:gd name="connsiteY0" fmla="*/ 220138 h 5740399"/>
              <a:gd name="connsiteX1" fmla="*/ 944038 w 4635500"/>
              <a:gd name="connsiteY1" fmla="*/ 0 h 5740399"/>
              <a:gd name="connsiteX2" fmla="*/ 1824562 w 4635500"/>
              <a:gd name="connsiteY2" fmla="*/ 0 h 5740399"/>
              <a:gd name="connsiteX3" fmla="*/ 2044700 w 4635500"/>
              <a:gd name="connsiteY3" fmla="*/ 220138 h 5740399"/>
              <a:gd name="connsiteX4" fmla="*/ 2044700 w 4635500"/>
              <a:gd name="connsiteY4" fmla="*/ 1189562 h 5740399"/>
              <a:gd name="connsiteX5" fmla="*/ 1824562 w 4635500"/>
              <a:gd name="connsiteY5" fmla="*/ 1409700 h 5740399"/>
              <a:gd name="connsiteX6" fmla="*/ 4635500 w 4635500"/>
              <a:gd name="connsiteY6" fmla="*/ 1396999 h 5740399"/>
              <a:gd name="connsiteX7" fmla="*/ 4610100 w 4635500"/>
              <a:gd name="connsiteY7" fmla="*/ 2425699 h 5740399"/>
              <a:gd name="connsiteX8" fmla="*/ 4635500 w 4635500"/>
              <a:gd name="connsiteY8" fmla="*/ 5740399 h 5740399"/>
              <a:gd name="connsiteX9" fmla="*/ 2379138 w 4635500"/>
              <a:gd name="connsiteY9" fmla="*/ 5727700 h 5740399"/>
              <a:gd name="connsiteX10" fmla="*/ 0 w 4635500"/>
              <a:gd name="connsiteY10" fmla="*/ 4174062 h 5740399"/>
              <a:gd name="connsiteX11" fmla="*/ 723900 w 4635500"/>
              <a:gd name="connsiteY11" fmla="*/ 220138 h 5740399"/>
              <a:gd name="connsiteX0" fmla="*/ 723900 w 4635500"/>
              <a:gd name="connsiteY0" fmla="*/ 220138 h 5740399"/>
              <a:gd name="connsiteX1" fmla="*/ 944038 w 4635500"/>
              <a:gd name="connsiteY1" fmla="*/ 0 h 5740399"/>
              <a:gd name="connsiteX2" fmla="*/ 1824562 w 4635500"/>
              <a:gd name="connsiteY2" fmla="*/ 0 h 5740399"/>
              <a:gd name="connsiteX3" fmla="*/ 2044700 w 4635500"/>
              <a:gd name="connsiteY3" fmla="*/ 220138 h 5740399"/>
              <a:gd name="connsiteX4" fmla="*/ 2044700 w 4635500"/>
              <a:gd name="connsiteY4" fmla="*/ 1189562 h 5740399"/>
              <a:gd name="connsiteX5" fmla="*/ 4351862 w 4635500"/>
              <a:gd name="connsiteY5" fmla="*/ 673100 h 5740399"/>
              <a:gd name="connsiteX6" fmla="*/ 4635500 w 4635500"/>
              <a:gd name="connsiteY6" fmla="*/ 1396999 h 5740399"/>
              <a:gd name="connsiteX7" fmla="*/ 4610100 w 4635500"/>
              <a:gd name="connsiteY7" fmla="*/ 2425699 h 5740399"/>
              <a:gd name="connsiteX8" fmla="*/ 4635500 w 4635500"/>
              <a:gd name="connsiteY8" fmla="*/ 5740399 h 5740399"/>
              <a:gd name="connsiteX9" fmla="*/ 2379138 w 4635500"/>
              <a:gd name="connsiteY9" fmla="*/ 5727700 h 5740399"/>
              <a:gd name="connsiteX10" fmla="*/ 0 w 4635500"/>
              <a:gd name="connsiteY10" fmla="*/ 4174062 h 5740399"/>
              <a:gd name="connsiteX11" fmla="*/ 723900 w 4635500"/>
              <a:gd name="connsiteY11" fmla="*/ 220138 h 5740399"/>
              <a:gd name="connsiteX0" fmla="*/ 723900 w 4981927"/>
              <a:gd name="connsiteY0" fmla="*/ 611016 h 6131277"/>
              <a:gd name="connsiteX1" fmla="*/ 944038 w 4981927"/>
              <a:gd name="connsiteY1" fmla="*/ 390878 h 6131277"/>
              <a:gd name="connsiteX2" fmla="*/ 1824562 w 4981927"/>
              <a:gd name="connsiteY2" fmla="*/ 390878 h 6131277"/>
              <a:gd name="connsiteX3" fmla="*/ 2044700 w 4981927"/>
              <a:gd name="connsiteY3" fmla="*/ 611016 h 6131277"/>
              <a:gd name="connsiteX4" fmla="*/ 2044700 w 4981927"/>
              <a:gd name="connsiteY4" fmla="*/ 1580440 h 6131277"/>
              <a:gd name="connsiteX5" fmla="*/ 4597400 w 4981927"/>
              <a:gd name="connsiteY5" fmla="*/ 86077 h 6131277"/>
              <a:gd name="connsiteX6" fmla="*/ 4351862 w 4981927"/>
              <a:gd name="connsiteY6" fmla="*/ 1063978 h 6131277"/>
              <a:gd name="connsiteX7" fmla="*/ 4635500 w 4981927"/>
              <a:gd name="connsiteY7" fmla="*/ 1787877 h 6131277"/>
              <a:gd name="connsiteX8" fmla="*/ 4610100 w 4981927"/>
              <a:gd name="connsiteY8" fmla="*/ 2816577 h 6131277"/>
              <a:gd name="connsiteX9" fmla="*/ 4635500 w 4981927"/>
              <a:gd name="connsiteY9" fmla="*/ 6131277 h 6131277"/>
              <a:gd name="connsiteX10" fmla="*/ 2379138 w 4981927"/>
              <a:gd name="connsiteY10" fmla="*/ 6118578 h 6131277"/>
              <a:gd name="connsiteX11" fmla="*/ 0 w 4981927"/>
              <a:gd name="connsiteY11" fmla="*/ 4564940 h 6131277"/>
              <a:gd name="connsiteX12" fmla="*/ 723900 w 4981927"/>
              <a:gd name="connsiteY12" fmla="*/ 611016 h 6131277"/>
              <a:gd name="connsiteX0" fmla="*/ 4597400 w 4981927"/>
              <a:gd name="connsiteY0" fmla="*/ 86077 h 6131277"/>
              <a:gd name="connsiteX1" fmla="*/ 4351862 w 4981927"/>
              <a:gd name="connsiteY1" fmla="*/ 1063978 h 6131277"/>
              <a:gd name="connsiteX2" fmla="*/ 4635500 w 4981927"/>
              <a:gd name="connsiteY2" fmla="*/ 1787877 h 6131277"/>
              <a:gd name="connsiteX3" fmla="*/ 4610100 w 4981927"/>
              <a:gd name="connsiteY3" fmla="*/ 2816577 h 6131277"/>
              <a:gd name="connsiteX4" fmla="*/ 4635500 w 4981927"/>
              <a:gd name="connsiteY4" fmla="*/ 6131277 h 6131277"/>
              <a:gd name="connsiteX5" fmla="*/ 2379138 w 4981927"/>
              <a:gd name="connsiteY5" fmla="*/ 6118578 h 6131277"/>
              <a:gd name="connsiteX6" fmla="*/ 0 w 4981927"/>
              <a:gd name="connsiteY6" fmla="*/ 4564940 h 6131277"/>
              <a:gd name="connsiteX7" fmla="*/ 723900 w 4981927"/>
              <a:gd name="connsiteY7" fmla="*/ 611016 h 6131277"/>
              <a:gd name="connsiteX8" fmla="*/ 944038 w 4981927"/>
              <a:gd name="connsiteY8" fmla="*/ 390878 h 6131277"/>
              <a:gd name="connsiteX9" fmla="*/ 1824562 w 4981927"/>
              <a:gd name="connsiteY9" fmla="*/ 390878 h 6131277"/>
              <a:gd name="connsiteX10" fmla="*/ 2044700 w 4981927"/>
              <a:gd name="connsiteY10" fmla="*/ 611016 h 6131277"/>
              <a:gd name="connsiteX11" fmla="*/ 2136140 w 4981927"/>
              <a:gd name="connsiteY11" fmla="*/ 1671880 h 6131277"/>
              <a:gd name="connsiteX0" fmla="*/ 4597400 w 4981927"/>
              <a:gd name="connsiteY0" fmla="*/ 86077 h 6131277"/>
              <a:gd name="connsiteX1" fmla="*/ 4351862 w 4981927"/>
              <a:gd name="connsiteY1" fmla="*/ 1063978 h 6131277"/>
              <a:gd name="connsiteX2" fmla="*/ 4635500 w 4981927"/>
              <a:gd name="connsiteY2" fmla="*/ 1787877 h 6131277"/>
              <a:gd name="connsiteX3" fmla="*/ 4610100 w 4981927"/>
              <a:gd name="connsiteY3" fmla="*/ 2816577 h 6131277"/>
              <a:gd name="connsiteX4" fmla="*/ 4635500 w 4981927"/>
              <a:gd name="connsiteY4" fmla="*/ 6131277 h 6131277"/>
              <a:gd name="connsiteX5" fmla="*/ 2379138 w 4981927"/>
              <a:gd name="connsiteY5" fmla="*/ 6118578 h 6131277"/>
              <a:gd name="connsiteX6" fmla="*/ 0 w 4981927"/>
              <a:gd name="connsiteY6" fmla="*/ 4564940 h 6131277"/>
              <a:gd name="connsiteX7" fmla="*/ 723900 w 4981927"/>
              <a:gd name="connsiteY7" fmla="*/ 611016 h 6131277"/>
              <a:gd name="connsiteX8" fmla="*/ 944038 w 4981927"/>
              <a:gd name="connsiteY8" fmla="*/ 390878 h 6131277"/>
              <a:gd name="connsiteX9" fmla="*/ 1824562 w 4981927"/>
              <a:gd name="connsiteY9" fmla="*/ 390878 h 6131277"/>
              <a:gd name="connsiteX10" fmla="*/ 2044700 w 4981927"/>
              <a:gd name="connsiteY10" fmla="*/ 611016 h 6131277"/>
              <a:gd name="connsiteX0" fmla="*/ 4597400 w 4981927"/>
              <a:gd name="connsiteY0" fmla="*/ 86077 h 6131277"/>
              <a:gd name="connsiteX1" fmla="*/ 4351862 w 4981927"/>
              <a:gd name="connsiteY1" fmla="*/ 1063978 h 6131277"/>
              <a:gd name="connsiteX2" fmla="*/ 4635500 w 4981927"/>
              <a:gd name="connsiteY2" fmla="*/ 1787877 h 6131277"/>
              <a:gd name="connsiteX3" fmla="*/ 4610100 w 4981927"/>
              <a:gd name="connsiteY3" fmla="*/ 2816577 h 6131277"/>
              <a:gd name="connsiteX4" fmla="*/ 4635500 w 4981927"/>
              <a:gd name="connsiteY4" fmla="*/ 6131277 h 6131277"/>
              <a:gd name="connsiteX5" fmla="*/ 2379138 w 4981927"/>
              <a:gd name="connsiteY5" fmla="*/ 6118578 h 6131277"/>
              <a:gd name="connsiteX6" fmla="*/ 0 w 4981927"/>
              <a:gd name="connsiteY6" fmla="*/ 4564940 h 6131277"/>
              <a:gd name="connsiteX7" fmla="*/ 723900 w 4981927"/>
              <a:gd name="connsiteY7" fmla="*/ 611016 h 6131277"/>
              <a:gd name="connsiteX8" fmla="*/ 944038 w 4981927"/>
              <a:gd name="connsiteY8" fmla="*/ 390878 h 6131277"/>
              <a:gd name="connsiteX9" fmla="*/ 1824562 w 4981927"/>
              <a:gd name="connsiteY9" fmla="*/ 390878 h 6131277"/>
              <a:gd name="connsiteX0" fmla="*/ 4351862 w 4635500"/>
              <a:gd name="connsiteY0" fmla="*/ 673100 h 5740399"/>
              <a:gd name="connsiteX1" fmla="*/ 4635500 w 4635500"/>
              <a:gd name="connsiteY1" fmla="*/ 1396999 h 5740399"/>
              <a:gd name="connsiteX2" fmla="*/ 4610100 w 4635500"/>
              <a:gd name="connsiteY2" fmla="*/ 2425699 h 5740399"/>
              <a:gd name="connsiteX3" fmla="*/ 4635500 w 4635500"/>
              <a:gd name="connsiteY3" fmla="*/ 5740399 h 5740399"/>
              <a:gd name="connsiteX4" fmla="*/ 2379138 w 4635500"/>
              <a:gd name="connsiteY4" fmla="*/ 5727700 h 5740399"/>
              <a:gd name="connsiteX5" fmla="*/ 0 w 4635500"/>
              <a:gd name="connsiteY5" fmla="*/ 4174062 h 5740399"/>
              <a:gd name="connsiteX6" fmla="*/ 723900 w 4635500"/>
              <a:gd name="connsiteY6" fmla="*/ 220138 h 5740399"/>
              <a:gd name="connsiteX7" fmla="*/ 944038 w 4635500"/>
              <a:gd name="connsiteY7" fmla="*/ 0 h 5740399"/>
              <a:gd name="connsiteX8" fmla="*/ 1824562 w 4635500"/>
              <a:gd name="connsiteY8" fmla="*/ 0 h 5740399"/>
              <a:gd name="connsiteX0" fmla="*/ 4351862 w 4635500"/>
              <a:gd name="connsiteY0" fmla="*/ 673100 h 5740399"/>
              <a:gd name="connsiteX1" fmla="*/ 4635500 w 4635500"/>
              <a:gd name="connsiteY1" fmla="*/ 1396999 h 5740399"/>
              <a:gd name="connsiteX2" fmla="*/ 4610100 w 4635500"/>
              <a:gd name="connsiteY2" fmla="*/ 2425699 h 5740399"/>
              <a:gd name="connsiteX3" fmla="*/ 4635500 w 4635500"/>
              <a:gd name="connsiteY3" fmla="*/ 5740399 h 5740399"/>
              <a:gd name="connsiteX4" fmla="*/ 2379138 w 4635500"/>
              <a:gd name="connsiteY4" fmla="*/ 5727700 h 5740399"/>
              <a:gd name="connsiteX5" fmla="*/ 0 w 4635500"/>
              <a:gd name="connsiteY5" fmla="*/ 4174062 h 5740399"/>
              <a:gd name="connsiteX6" fmla="*/ 723900 w 4635500"/>
              <a:gd name="connsiteY6" fmla="*/ 220138 h 5740399"/>
              <a:gd name="connsiteX7" fmla="*/ 944038 w 4635500"/>
              <a:gd name="connsiteY7" fmla="*/ 0 h 5740399"/>
              <a:gd name="connsiteX8" fmla="*/ 4364562 w 4635500"/>
              <a:gd name="connsiteY8" fmla="*/ 0 h 5740399"/>
              <a:gd name="connsiteX0" fmla="*/ 4580110 w 4863748"/>
              <a:gd name="connsiteY0" fmla="*/ 673100 h 5740399"/>
              <a:gd name="connsiteX1" fmla="*/ 4863748 w 4863748"/>
              <a:gd name="connsiteY1" fmla="*/ 1396999 h 5740399"/>
              <a:gd name="connsiteX2" fmla="*/ 4838348 w 4863748"/>
              <a:gd name="connsiteY2" fmla="*/ 2425699 h 5740399"/>
              <a:gd name="connsiteX3" fmla="*/ 4863748 w 4863748"/>
              <a:gd name="connsiteY3" fmla="*/ 5740399 h 5740399"/>
              <a:gd name="connsiteX4" fmla="*/ 2607386 w 4863748"/>
              <a:gd name="connsiteY4" fmla="*/ 5727700 h 5740399"/>
              <a:gd name="connsiteX5" fmla="*/ 396523 w 4863748"/>
              <a:gd name="connsiteY5" fmla="*/ 4333874 h 5740399"/>
              <a:gd name="connsiteX6" fmla="*/ 228248 w 4863748"/>
              <a:gd name="connsiteY6" fmla="*/ 4174062 h 5740399"/>
              <a:gd name="connsiteX7" fmla="*/ 952148 w 4863748"/>
              <a:gd name="connsiteY7" fmla="*/ 220138 h 5740399"/>
              <a:gd name="connsiteX8" fmla="*/ 1172286 w 4863748"/>
              <a:gd name="connsiteY8" fmla="*/ 0 h 5740399"/>
              <a:gd name="connsiteX9" fmla="*/ 4592810 w 4863748"/>
              <a:gd name="connsiteY9" fmla="*/ 0 h 5740399"/>
              <a:gd name="connsiteX0" fmla="*/ 4580110 w 4863748"/>
              <a:gd name="connsiteY0" fmla="*/ 673100 h 5740399"/>
              <a:gd name="connsiteX1" fmla="*/ 4863748 w 4863748"/>
              <a:gd name="connsiteY1" fmla="*/ 1396999 h 5740399"/>
              <a:gd name="connsiteX2" fmla="*/ 4838348 w 4863748"/>
              <a:gd name="connsiteY2" fmla="*/ 2425699 h 5740399"/>
              <a:gd name="connsiteX3" fmla="*/ 4863748 w 4863748"/>
              <a:gd name="connsiteY3" fmla="*/ 5740399 h 5740399"/>
              <a:gd name="connsiteX4" fmla="*/ 2607386 w 4863748"/>
              <a:gd name="connsiteY4" fmla="*/ 5727700 h 5740399"/>
              <a:gd name="connsiteX5" fmla="*/ 396523 w 4863748"/>
              <a:gd name="connsiteY5" fmla="*/ 4562474 h 5740399"/>
              <a:gd name="connsiteX6" fmla="*/ 228248 w 4863748"/>
              <a:gd name="connsiteY6" fmla="*/ 4174062 h 5740399"/>
              <a:gd name="connsiteX7" fmla="*/ 952148 w 4863748"/>
              <a:gd name="connsiteY7" fmla="*/ 220138 h 5740399"/>
              <a:gd name="connsiteX8" fmla="*/ 1172286 w 4863748"/>
              <a:gd name="connsiteY8" fmla="*/ 0 h 5740399"/>
              <a:gd name="connsiteX9" fmla="*/ 4592810 w 4863748"/>
              <a:gd name="connsiteY9" fmla="*/ 0 h 5740399"/>
              <a:gd name="connsiteX0" fmla="*/ 4552064 w 4835702"/>
              <a:gd name="connsiteY0" fmla="*/ 673100 h 5740399"/>
              <a:gd name="connsiteX1" fmla="*/ 4835702 w 4835702"/>
              <a:gd name="connsiteY1" fmla="*/ 1396999 h 5740399"/>
              <a:gd name="connsiteX2" fmla="*/ 4810302 w 4835702"/>
              <a:gd name="connsiteY2" fmla="*/ 2425699 h 5740399"/>
              <a:gd name="connsiteX3" fmla="*/ 4835702 w 4835702"/>
              <a:gd name="connsiteY3" fmla="*/ 5740399 h 5740399"/>
              <a:gd name="connsiteX4" fmla="*/ 2579340 w 4835702"/>
              <a:gd name="connsiteY4" fmla="*/ 5727700 h 5740399"/>
              <a:gd name="connsiteX5" fmla="*/ 368477 w 4835702"/>
              <a:gd name="connsiteY5" fmla="*/ 4562474 h 5740399"/>
              <a:gd name="connsiteX6" fmla="*/ 825677 w 4835702"/>
              <a:gd name="connsiteY6" fmla="*/ 4486274 h 5740399"/>
              <a:gd name="connsiteX7" fmla="*/ 200202 w 4835702"/>
              <a:gd name="connsiteY7" fmla="*/ 4174062 h 5740399"/>
              <a:gd name="connsiteX8" fmla="*/ 924102 w 4835702"/>
              <a:gd name="connsiteY8" fmla="*/ 220138 h 5740399"/>
              <a:gd name="connsiteX9" fmla="*/ 1144240 w 4835702"/>
              <a:gd name="connsiteY9" fmla="*/ 0 h 5740399"/>
              <a:gd name="connsiteX10" fmla="*/ 4564764 w 4835702"/>
              <a:gd name="connsiteY10" fmla="*/ 0 h 5740399"/>
              <a:gd name="connsiteX0" fmla="*/ 4580110 w 4863748"/>
              <a:gd name="connsiteY0" fmla="*/ 673100 h 5740399"/>
              <a:gd name="connsiteX1" fmla="*/ 4863748 w 4863748"/>
              <a:gd name="connsiteY1" fmla="*/ 1396999 h 5740399"/>
              <a:gd name="connsiteX2" fmla="*/ 4838348 w 4863748"/>
              <a:gd name="connsiteY2" fmla="*/ 2425699 h 5740399"/>
              <a:gd name="connsiteX3" fmla="*/ 4863748 w 4863748"/>
              <a:gd name="connsiteY3" fmla="*/ 5740399 h 5740399"/>
              <a:gd name="connsiteX4" fmla="*/ 2607386 w 4863748"/>
              <a:gd name="connsiteY4" fmla="*/ 5727700 h 5740399"/>
              <a:gd name="connsiteX5" fmla="*/ 396523 w 4863748"/>
              <a:gd name="connsiteY5" fmla="*/ 4562474 h 5740399"/>
              <a:gd name="connsiteX6" fmla="*/ 228248 w 4863748"/>
              <a:gd name="connsiteY6" fmla="*/ 4174062 h 5740399"/>
              <a:gd name="connsiteX7" fmla="*/ 952148 w 4863748"/>
              <a:gd name="connsiteY7" fmla="*/ 220138 h 5740399"/>
              <a:gd name="connsiteX8" fmla="*/ 1172286 w 4863748"/>
              <a:gd name="connsiteY8" fmla="*/ 0 h 5740399"/>
              <a:gd name="connsiteX9" fmla="*/ 4592810 w 4863748"/>
              <a:gd name="connsiteY9" fmla="*/ 0 h 5740399"/>
              <a:gd name="connsiteX0" fmla="*/ 4351862 w 4635500"/>
              <a:gd name="connsiteY0" fmla="*/ 673100 h 5740399"/>
              <a:gd name="connsiteX1" fmla="*/ 4635500 w 4635500"/>
              <a:gd name="connsiteY1" fmla="*/ 1396999 h 5740399"/>
              <a:gd name="connsiteX2" fmla="*/ 4610100 w 4635500"/>
              <a:gd name="connsiteY2" fmla="*/ 2425699 h 5740399"/>
              <a:gd name="connsiteX3" fmla="*/ 4635500 w 4635500"/>
              <a:gd name="connsiteY3" fmla="*/ 5740399 h 5740399"/>
              <a:gd name="connsiteX4" fmla="*/ 2379138 w 4635500"/>
              <a:gd name="connsiteY4" fmla="*/ 5727700 h 5740399"/>
              <a:gd name="connsiteX5" fmla="*/ 0 w 4635500"/>
              <a:gd name="connsiteY5" fmla="*/ 4174062 h 5740399"/>
              <a:gd name="connsiteX6" fmla="*/ 723900 w 4635500"/>
              <a:gd name="connsiteY6" fmla="*/ 220138 h 5740399"/>
              <a:gd name="connsiteX7" fmla="*/ 944038 w 4635500"/>
              <a:gd name="connsiteY7" fmla="*/ 0 h 5740399"/>
              <a:gd name="connsiteX8" fmla="*/ 4364562 w 4635500"/>
              <a:gd name="connsiteY8" fmla="*/ 0 h 5740399"/>
              <a:gd name="connsiteX0" fmla="*/ 4351862 w 4635500"/>
              <a:gd name="connsiteY0" fmla="*/ 673100 h 5740399"/>
              <a:gd name="connsiteX1" fmla="*/ 4635500 w 4635500"/>
              <a:gd name="connsiteY1" fmla="*/ 1396999 h 5740399"/>
              <a:gd name="connsiteX2" fmla="*/ 4610100 w 4635500"/>
              <a:gd name="connsiteY2" fmla="*/ 2425699 h 5740399"/>
              <a:gd name="connsiteX3" fmla="*/ 4635500 w 4635500"/>
              <a:gd name="connsiteY3" fmla="*/ 5740399 h 5740399"/>
              <a:gd name="connsiteX4" fmla="*/ 0 w 4635500"/>
              <a:gd name="connsiteY4" fmla="*/ 4174062 h 5740399"/>
              <a:gd name="connsiteX5" fmla="*/ 723900 w 4635500"/>
              <a:gd name="connsiteY5" fmla="*/ 220138 h 5740399"/>
              <a:gd name="connsiteX6" fmla="*/ 944038 w 4635500"/>
              <a:gd name="connsiteY6" fmla="*/ 0 h 5740399"/>
              <a:gd name="connsiteX7" fmla="*/ 4364562 w 4635500"/>
              <a:gd name="connsiteY7" fmla="*/ 0 h 5740399"/>
              <a:gd name="connsiteX0" fmla="*/ 4351862 w 4635500"/>
              <a:gd name="connsiteY0" fmla="*/ 673100 h 5740399"/>
              <a:gd name="connsiteX1" fmla="*/ 4635500 w 4635500"/>
              <a:gd name="connsiteY1" fmla="*/ 1396999 h 5740399"/>
              <a:gd name="connsiteX2" fmla="*/ 4610100 w 4635500"/>
              <a:gd name="connsiteY2" fmla="*/ 2425699 h 5740399"/>
              <a:gd name="connsiteX3" fmla="*/ 4635500 w 4635500"/>
              <a:gd name="connsiteY3" fmla="*/ 5740399 h 5740399"/>
              <a:gd name="connsiteX4" fmla="*/ 476250 w 4635500"/>
              <a:gd name="connsiteY4" fmla="*/ 4330699 h 5740399"/>
              <a:gd name="connsiteX5" fmla="*/ 0 w 4635500"/>
              <a:gd name="connsiteY5" fmla="*/ 4174062 h 5740399"/>
              <a:gd name="connsiteX6" fmla="*/ 723900 w 4635500"/>
              <a:gd name="connsiteY6" fmla="*/ 220138 h 5740399"/>
              <a:gd name="connsiteX7" fmla="*/ 944038 w 4635500"/>
              <a:gd name="connsiteY7" fmla="*/ 0 h 5740399"/>
              <a:gd name="connsiteX8" fmla="*/ 4364562 w 4635500"/>
              <a:gd name="connsiteY8" fmla="*/ 0 h 5740399"/>
              <a:gd name="connsiteX0" fmla="*/ 4351862 w 4635500"/>
              <a:gd name="connsiteY0" fmla="*/ 673100 h 5740399"/>
              <a:gd name="connsiteX1" fmla="*/ 4635500 w 4635500"/>
              <a:gd name="connsiteY1" fmla="*/ 1396999 h 5740399"/>
              <a:gd name="connsiteX2" fmla="*/ 4610100 w 4635500"/>
              <a:gd name="connsiteY2" fmla="*/ 2425699 h 5740399"/>
              <a:gd name="connsiteX3" fmla="*/ 4635500 w 4635500"/>
              <a:gd name="connsiteY3" fmla="*/ 5740399 h 5740399"/>
              <a:gd name="connsiteX4" fmla="*/ 476250 w 4635500"/>
              <a:gd name="connsiteY4" fmla="*/ 4330699 h 5740399"/>
              <a:gd name="connsiteX5" fmla="*/ 114300 w 4635500"/>
              <a:gd name="connsiteY5" fmla="*/ 4552949 h 5740399"/>
              <a:gd name="connsiteX6" fmla="*/ 0 w 4635500"/>
              <a:gd name="connsiteY6" fmla="*/ 4174062 h 5740399"/>
              <a:gd name="connsiteX7" fmla="*/ 723900 w 4635500"/>
              <a:gd name="connsiteY7" fmla="*/ 220138 h 5740399"/>
              <a:gd name="connsiteX8" fmla="*/ 944038 w 4635500"/>
              <a:gd name="connsiteY8" fmla="*/ 0 h 5740399"/>
              <a:gd name="connsiteX9" fmla="*/ 4364562 w 4635500"/>
              <a:gd name="connsiteY9" fmla="*/ 0 h 5740399"/>
              <a:gd name="connsiteX0" fmla="*/ 4351862 w 4635500"/>
              <a:gd name="connsiteY0" fmla="*/ 673100 h 5740399"/>
              <a:gd name="connsiteX1" fmla="*/ 4635500 w 4635500"/>
              <a:gd name="connsiteY1" fmla="*/ 1396999 h 5740399"/>
              <a:gd name="connsiteX2" fmla="*/ 4610100 w 4635500"/>
              <a:gd name="connsiteY2" fmla="*/ 2425699 h 5740399"/>
              <a:gd name="connsiteX3" fmla="*/ 4635500 w 4635500"/>
              <a:gd name="connsiteY3" fmla="*/ 5740399 h 5740399"/>
              <a:gd name="connsiteX4" fmla="*/ 1905000 w 4635500"/>
              <a:gd name="connsiteY4" fmla="*/ 5492749 h 5740399"/>
              <a:gd name="connsiteX5" fmla="*/ 114300 w 4635500"/>
              <a:gd name="connsiteY5" fmla="*/ 4552949 h 5740399"/>
              <a:gd name="connsiteX6" fmla="*/ 0 w 4635500"/>
              <a:gd name="connsiteY6" fmla="*/ 4174062 h 5740399"/>
              <a:gd name="connsiteX7" fmla="*/ 723900 w 4635500"/>
              <a:gd name="connsiteY7" fmla="*/ 220138 h 5740399"/>
              <a:gd name="connsiteX8" fmla="*/ 944038 w 4635500"/>
              <a:gd name="connsiteY8" fmla="*/ 0 h 5740399"/>
              <a:gd name="connsiteX9" fmla="*/ 4364562 w 4635500"/>
              <a:gd name="connsiteY9" fmla="*/ 0 h 5740399"/>
              <a:gd name="connsiteX0" fmla="*/ 4409012 w 4692650"/>
              <a:gd name="connsiteY0" fmla="*/ 673100 h 5740399"/>
              <a:gd name="connsiteX1" fmla="*/ 4692650 w 4692650"/>
              <a:gd name="connsiteY1" fmla="*/ 1396999 h 5740399"/>
              <a:gd name="connsiteX2" fmla="*/ 4667250 w 4692650"/>
              <a:gd name="connsiteY2" fmla="*/ 2425699 h 5740399"/>
              <a:gd name="connsiteX3" fmla="*/ 4692650 w 4692650"/>
              <a:gd name="connsiteY3" fmla="*/ 5740399 h 5740399"/>
              <a:gd name="connsiteX4" fmla="*/ 1962150 w 4692650"/>
              <a:gd name="connsiteY4" fmla="*/ 5492749 h 5740399"/>
              <a:gd name="connsiteX5" fmla="*/ 171450 w 4692650"/>
              <a:gd name="connsiteY5" fmla="*/ 4552949 h 5740399"/>
              <a:gd name="connsiteX6" fmla="*/ 57150 w 4692650"/>
              <a:gd name="connsiteY6" fmla="*/ 4174062 h 5740399"/>
              <a:gd name="connsiteX7" fmla="*/ 781050 w 4692650"/>
              <a:gd name="connsiteY7" fmla="*/ 220138 h 5740399"/>
              <a:gd name="connsiteX8" fmla="*/ 1001188 w 4692650"/>
              <a:gd name="connsiteY8" fmla="*/ 0 h 5740399"/>
              <a:gd name="connsiteX9" fmla="*/ 4421712 w 4692650"/>
              <a:gd name="connsiteY9" fmla="*/ 0 h 5740399"/>
              <a:gd name="connsiteX0" fmla="*/ 4409012 w 4692650"/>
              <a:gd name="connsiteY0" fmla="*/ 673100 h 5740399"/>
              <a:gd name="connsiteX1" fmla="*/ 4692650 w 4692650"/>
              <a:gd name="connsiteY1" fmla="*/ 1396999 h 5740399"/>
              <a:gd name="connsiteX2" fmla="*/ 4667250 w 4692650"/>
              <a:gd name="connsiteY2" fmla="*/ 2425699 h 5740399"/>
              <a:gd name="connsiteX3" fmla="*/ 4692650 w 4692650"/>
              <a:gd name="connsiteY3" fmla="*/ 5740399 h 5740399"/>
              <a:gd name="connsiteX4" fmla="*/ 1962150 w 4692650"/>
              <a:gd name="connsiteY4" fmla="*/ 5492749 h 5740399"/>
              <a:gd name="connsiteX5" fmla="*/ 171450 w 4692650"/>
              <a:gd name="connsiteY5" fmla="*/ 4552949 h 5740399"/>
              <a:gd name="connsiteX6" fmla="*/ 57150 w 4692650"/>
              <a:gd name="connsiteY6" fmla="*/ 4174062 h 5740399"/>
              <a:gd name="connsiteX7" fmla="*/ 781050 w 4692650"/>
              <a:gd name="connsiteY7" fmla="*/ 220138 h 5740399"/>
              <a:gd name="connsiteX8" fmla="*/ 1001188 w 4692650"/>
              <a:gd name="connsiteY8" fmla="*/ 0 h 5740399"/>
              <a:gd name="connsiteX9" fmla="*/ 4421712 w 4692650"/>
              <a:gd name="connsiteY9" fmla="*/ 0 h 5740399"/>
              <a:gd name="connsiteX0" fmla="*/ 4409012 w 4692650"/>
              <a:gd name="connsiteY0" fmla="*/ 673100 h 5492749"/>
              <a:gd name="connsiteX1" fmla="*/ 4692650 w 4692650"/>
              <a:gd name="connsiteY1" fmla="*/ 1396999 h 5492749"/>
              <a:gd name="connsiteX2" fmla="*/ 4667250 w 4692650"/>
              <a:gd name="connsiteY2" fmla="*/ 2425699 h 5492749"/>
              <a:gd name="connsiteX3" fmla="*/ 4648200 w 4692650"/>
              <a:gd name="connsiteY3" fmla="*/ 5149849 h 5492749"/>
              <a:gd name="connsiteX4" fmla="*/ 1962150 w 4692650"/>
              <a:gd name="connsiteY4" fmla="*/ 5492749 h 5492749"/>
              <a:gd name="connsiteX5" fmla="*/ 171450 w 4692650"/>
              <a:gd name="connsiteY5" fmla="*/ 4552949 h 5492749"/>
              <a:gd name="connsiteX6" fmla="*/ 57150 w 4692650"/>
              <a:gd name="connsiteY6" fmla="*/ 4174062 h 5492749"/>
              <a:gd name="connsiteX7" fmla="*/ 781050 w 4692650"/>
              <a:gd name="connsiteY7" fmla="*/ 220138 h 5492749"/>
              <a:gd name="connsiteX8" fmla="*/ 1001188 w 4692650"/>
              <a:gd name="connsiteY8" fmla="*/ 0 h 5492749"/>
              <a:gd name="connsiteX9" fmla="*/ 4421712 w 4692650"/>
              <a:gd name="connsiteY9" fmla="*/ 0 h 5492749"/>
              <a:gd name="connsiteX0" fmla="*/ 4409012 w 4692650"/>
              <a:gd name="connsiteY0" fmla="*/ 673100 h 5518149"/>
              <a:gd name="connsiteX1" fmla="*/ 4692650 w 4692650"/>
              <a:gd name="connsiteY1" fmla="*/ 1396999 h 5518149"/>
              <a:gd name="connsiteX2" fmla="*/ 4667250 w 4692650"/>
              <a:gd name="connsiteY2" fmla="*/ 2425699 h 5518149"/>
              <a:gd name="connsiteX3" fmla="*/ 4648200 w 4692650"/>
              <a:gd name="connsiteY3" fmla="*/ 5149849 h 5518149"/>
              <a:gd name="connsiteX4" fmla="*/ 4648200 w 4692650"/>
              <a:gd name="connsiteY4" fmla="*/ 5518149 h 5518149"/>
              <a:gd name="connsiteX5" fmla="*/ 1962150 w 4692650"/>
              <a:gd name="connsiteY5" fmla="*/ 5492749 h 5518149"/>
              <a:gd name="connsiteX6" fmla="*/ 171450 w 4692650"/>
              <a:gd name="connsiteY6" fmla="*/ 4552949 h 5518149"/>
              <a:gd name="connsiteX7" fmla="*/ 57150 w 4692650"/>
              <a:gd name="connsiteY7" fmla="*/ 4174062 h 5518149"/>
              <a:gd name="connsiteX8" fmla="*/ 781050 w 4692650"/>
              <a:gd name="connsiteY8" fmla="*/ 220138 h 5518149"/>
              <a:gd name="connsiteX9" fmla="*/ 1001188 w 4692650"/>
              <a:gd name="connsiteY9" fmla="*/ 0 h 5518149"/>
              <a:gd name="connsiteX10" fmla="*/ 4421712 w 4692650"/>
              <a:gd name="connsiteY10" fmla="*/ 0 h 5518149"/>
              <a:gd name="connsiteX0" fmla="*/ 4409012 w 4692650"/>
              <a:gd name="connsiteY0" fmla="*/ 673100 h 5518149"/>
              <a:gd name="connsiteX1" fmla="*/ 4692650 w 4692650"/>
              <a:gd name="connsiteY1" fmla="*/ 1396999 h 5518149"/>
              <a:gd name="connsiteX2" fmla="*/ 4667250 w 4692650"/>
              <a:gd name="connsiteY2" fmla="*/ 2425699 h 5518149"/>
              <a:gd name="connsiteX3" fmla="*/ 4648200 w 4692650"/>
              <a:gd name="connsiteY3" fmla="*/ 5149849 h 5518149"/>
              <a:gd name="connsiteX4" fmla="*/ 4648200 w 4692650"/>
              <a:gd name="connsiteY4" fmla="*/ 5518149 h 5518149"/>
              <a:gd name="connsiteX5" fmla="*/ 3981450 w 4692650"/>
              <a:gd name="connsiteY5" fmla="*/ 5511799 h 5518149"/>
              <a:gd name="connsiteX6" fmla="*/ 1962150 w 4692650"/>
              <a:gd name="connsiteY6" fmla="*/ 5492749 h 5518149"/>
              <a:gd name="connsiteX7" fmla="*/ 171450 w 4692650"/>
              <a:gd name="connsiteY7" fmla="*/ 4552949 h 5518149"/>
              <a:gd name="connsiteX8" fmla="*/ 57150 w 4692650"/>
              <a:gd name="connsiteY8" fmla="*/ 4174062 h 5518149"/>
              <a:gd name="connsiteX9" fmla="*/ 781050 w 4692650"/>
              <a:gd name="connsiteY9" fmla="*/ 220138 h 5518149"/>
              <a:gd name="connsiteX10" fmla="*/ 1001188 w 4692650"/>
              <a:gd name="connsiteY10" fmla="*/ 0 h 5518149"/>
              <a:gd name="connsiteX11" fmla="*/ 4421712 w 4692650"/>
              <a:gd name="connsiteY11" fmla="*/ 0 h 5518149"/>
              <a:gd name="connsiteX0" fmla="*/ 4409012 w 4692650"/>
              <a:gd name="connsiteY0" fmla="*/ 673100 h 5518149"/>
              <a:gd name="connsiteX1" fmla="*/ 4692650 w 4692650"/>
              <a:gd name="connsiteY1" fmla="*/ 1396999 h 5518149"/>
              <a:gd name="connsiteX2" fmla="*/ 4667250 w 4692650"/>
              <a:gd name="connsiteY2" fmla="*/ 2425699 h 5518149"/>
              <a:gd name="connsiteX3" fmla="*/ 4648200 w 4692650"/>
              <a:gd name="connsiteY3" fmla="*/ 5149849 h 5518149"/>
              <a:gd name="connsiteX4" fmla="*/ 4648200 w 4692650"/>
              <a:gd name="connsiteY4" fmla="*/ 5518149 h 5518149"/>
              <a:gd name="connsiteX5" fmla="*/ 3981450 w 4692650"/>
              <a:gd name="connsiteY5" fmla="*/ 5511799 h 5518149"/>
              <a:gd name="connsiteX6" fmla="*/ 1962150 w 4692650"/>
              <a:gd name="connsiteY6" fmla="*/ 5492749 h 5518149"/>
              <a:gd name="connsiteX7" fmla="*/ 171450 w 4692650"/>
              <a:gd name="connsiteY7" fmla="*/ 4552949 h 5518149"/>
              <a:gd name="connsiteX8" fmla="*/ 57150 w 4692650"/>
              <a:gd name="connsiteY8" fmla="*/ 4174062 h 5518149"/>
              <a:gd name="connsiteX9" fmla="*/ 781050 w 4692650"/>
              <a:gd name="connsiteY9" fmla="*/ 220138 h 5518149"/>
              <a:gd name="connsiteX10" fmla="*/ 1001188 w 4692650"/>
              <a:gd name="connsiteY10" fmla="*/ 0 h 5518149"/>
              <a:gd name="connsiteX11" fmla="*/ 4421712 w 4692650"/>
              <a:gd name="connsiteY11" fmla="*/ 0 h 5518149"/>
              <a:gd name="connsiteX12" fmla="*/ 4409012 w 4692650"/>
              <a:gd name="connsiteY12" fmla="*/ 673100 h 5518149"/>
              <a:gd name="connsiteX0" fmla="*/ 4409012 w 4667250"/>
              <a:gd name="connsiteY0" fmla="*/ 673100 h 5518149"/>
              <a:gd name="connsiteX1" fmla="*/ 4667250 w 4667250"/>
              <a:gd name="connsiteY1" fmla="*/ 2425699 h 5518149"/>
              <a:gd name="connsiteX2" fmla="*/ 4648200 w 4667250"/>
              <a:gd name="connsiteY2" fmla="*/ 5149849 h 5518149"/>
              <a:gd name="connsiteX3" fmla="*/ 4648200 w 4667250"/>
              <a:gd name="connsiteY3" fmla="*/ 5518149 h 5518149"/>
              <a:gd name="connsiteX4" fmla="*/ 3981450 w 4667250"/>
              <a:gd name="connsiteY4" fmla="*/ 5511799 h 5518149"/>
              <a:gd name="connsiteX5" fmla="*/ 1962150 w 4667250"/>
              <a:gd name="connsiteY5" fmla="*/ 5492749 h 5518149"/>
              <a:gd name="connsiteX6" fmla="*/ 171450 w 4667250"/>
              <a:gd name="connsiteY6" fmla="*/ 4552949 h 5518149"/>
              <a:gd name="connsiteX7" fmla="*/ 57150 w 4667250"/>
              <a:gd name="connsiteY7" fmla="*/ 4174062 h 5518149"/>
              <a:gd name="connsiteX8" fmla="*/ 781050 w 4667250"/>
              <a:gd name="connsiteY8" fmla="*/ 220138 h 5518149"/>
              <a:gd name="connsiteX9" fmla="*/ 1001188 w 4667250"/>
              <a:gd name="connsiteY9" fmla="*/ 0 h 5518149"/>
              <a:gd name="connsiteX10" fmla="*/ 4421712 w 4667250"/>
              <a:gd name="connsiteY10" fmla="*/ 0 h 5518149"/>
              <a:gd name="connsiteX11" fmla="*/ 4409012 w 4667250"/>
              <a:gd name="connsiteY11" fmla="*/ 673100 h 5518149"/>
              <a:gd name="connsiteX0" fmla="*/ 4409012 w 4648200"/>
              <a:gd name="connsiteY0" fmla="*/ 673100 h 5518149"/>
              <a:gd name="connsiteX1" fmla="*/ 4648200 w 4648200"/>
              <a:gd name="connsiteY1" fmla="*/ 5149849 h 5518149"/>
              <a:gd name="connsiteX2" fmla="*/ 4648200 w 4648200"/>
              <a:gd name="connsiteY2" fmla="*/ 5518149 h 5518149"/>
              <a:gd name="connsiteX3" fmla="*/ 3981450 w 4648200"/>
              <a:gd name="connsiteY3" fmla="*/ 5511799 h 5518149"/>
              <a:gd name="connsiteX4" fmla="*/ 1962150 w 4648200"/>
              <a:gd name="connsiteY4" fmla="*/ 5492749 h 5518149"/>
              <a:gd name="connsiteX5" fmla="*/ 171450 w 4648200"/>
              <a:gd name="connsiteY5" fmla="*/ 4552949 h 5518149"/>
              <a:gd name="connsiteX6" fmla="*/ 57150 w 4648200"/>
              <a:gd name="connsiteY6" fmla="*/ 4174062 h 5518149"/>
              <a:gd name="connsiteX7" fmla="*/ 781050 w 4648200"/>
              <a:gd name="connsiteY7" fmla="*/ 220138 h 5518149"/>
              <a:gd name="connsiteX8" fmla="*/ 1001188 w 4648200"/>
              <a:gd name="connsiteY8" fmla="*/ 0 h 5518149"/>
              <a:gd name="connsiteX9" fmla="*/ 4421712 w 4648200"/>
              <a:gd name="connsiteY9" fmla="*/ 0 h 5518149"/>
              <a:gd name="connsiteX10" fmla="*/ 4409012 w 4648200"/>
              <a:gd name="connsiteY10" fmla="*/ 673100 h 5518149"/>
              <a:gd name="connsiteX0" fmla="*/ 4409012 w 4648200"/>
              <a:gd name="connsiteY0" fmla="*/ 673100 h 5511799"/>
              <a:gd name="connsiteX1" fmla="*/ 4648200 w 4648200"/>
              <a:gd name="connsiteY1" fmla="*/ 5149849 h 5511799"/>
              <a:gd name="connsiteX2" fmla="*/ 3981450 w 4648200"/>
              <a:gd name="connsiteY2" fmla="*/ 5511799 h 5511799"/>
              <a:gd name="connsiteX3" fmla="*/ 1962150 w 4648200"/>
              <a:gd name="connsiteY3" fmla="*/ 5492749 h 5511799"/>
              <a:gd name="connsiteX4" fmla="*/ 171450 w 4648200"/>
              <a:gd name="connsiteY4" fmla="*/ 4552949 h 5511799"/>
              <a:gd name="connsiteX5" fmla="*/ 57150 w 4648200"/>
              <a:gd name="connsiteY5" fmla="*/ 4174062 h 5511799"/>
              <a:gd name="connsiteX6" fmla="*/ 781050 w 4648200"/>
              <a:gd name="connsiteY6" fmla="*/ 220138 h 5511799"/>
              <a:gd name="connsiteX7" fmla="*/ 1001188 w 4648200"/>
              <a:gd name="connsiteY7" fmla="*/ 0 h 5511799"/>
              <a:gd name="connsiteX8" fmla="*/ 4421712 w 4648200"/>
              <a:gd name="connsiteY8" fmla="*/ 0 h 5511799"/>
              <a:gd name="connsiteX9" fmla="*/ 4409012 w 4648200"/>
              <a:gd name="connsiteY9" fmla="*/ 673100 h 5511799"/>
              <a:gd name="connsiteX0" fmla="*/ 4409012 w 4421712"/>
              <a:gd name="connsiteY0" fmla="*/ 673100 h 5511799"/>
              <a:gd name="connsiteX1" fmla="*/ 4301067 w 4421712"/>
              <a:gd name="connsiteY1" fmla="*/ 5141383 h 5511799"/>
              <a:gd name="connsiteX2" fmla="*/ 3981450 w 4421712"/>
              <a:gd name="connsiteY2" fmla="*/ 5511799 h 5511799"/>
              <a:gd name="connsiteX3" fmla="*/ 1962150 w 4421712"/>
              <a:gd name="connsiteY3" fmla="*/ 5492749 h 5511799"/>
              <a:gd name="connsiteX4" fmla="*/ 171450 w 4421712"/>
              <a:gd name="connsiteY4" fmla="*/ 4552949 h 5511799"/>
              <a:gd name="connsiteX5" fmla="*/ 57150 w 4421712"/>
              <a:gd name="connsiteY5" fmla="*/ 4174062 h 5511799"/>
              <a:gd name="connsiteX6" fmla="*/ 781050 w 4421712"/>
              <a:gd name="connsiteY6" fmla="*/ 220138 h 5511799"/>
              <a:gd name="connsiteX7" fmla="*/ 1001188 w 4421712"/>
              <a:gd name="connsiteY7" fmla="*/ 0 h 5511799"/>
              <a:gd name="connsiteX8" fmla="*/ 4421712 w 4421712"/>
              <a:gd name="connsiteY8" fmla="*/ 0 h 5511799"/>
              <a:gd name="connsiteX9" fmla="*/ 4409012 w 4421712"/>
              <a:gd name="connsiteY9" fmla="*/ 673100 h 5511799"/>
              <a:gd name="connsiteX0" fmla="*/ 4409012 w 4409012"/>
              <a:gd name="connsiteY0" fmla="*/ 673100 h 5511799"/>
              <a:gd name="connsiteX1" fmla="*/ 4301067 w 4409012"/>
              <a:gd name="connsiteY1" fmla="*/ 5141383 h 5511799"/>
              <a:gd name="connsiteX2" fmla="*/ 3981450 w 4409012"/>
              <a:gd name="connsiteY2" fmla="*/ 5511799 h 5511799"/>
              <a:gd name="connsiteX3" fmla="*/ 1962150 w 4409012"/>
              <a:gd name="connsiteY3" fmla="*/ 5492749 h 5511799"/>
              <a:gd name="connsiteX4" fmla="*/ 171450 w 4409012"/>
              <a:gd name="connsiteY4" fmla="*/ 4552949 h 5511799"/>
              <a:gd name="connsiteX5" fmla="*/ 57150 w 4409012"/>
              <a:gd name="connsiteY5" fmla="*/ 4174062 h 5511799"/>
              <a:gd name="connsiteX6" fmla="*/ 781050 w 4409012"/>
              <a:gd name="connsiteY6" fmla="*/ 220138 h 5511799"/>
              <a:gd name="connsiteX7" fmla="*/ 1001188 w 4409012"/>
              <a:gd name="connsiteY7" fmla="*/ 0 h 5511799"/>
              <a:gd name="connsiteX8" fmla="*/ 4315883 w 4409012"/>
              <a:gd name="connsiteY8" fmla="*/ 0 h 5511799"/>
              <a:gd name="connsiteX9" fmla="*/ 4409012 w 4409012"/>
              <a:gd name="connsiteY9" fmla="*/ 673100 h 5511799"/>
              <a:gd name="connsiteX0" fmla="*/ 4298950 w 4315883"/>
              <a:gd name="connsiteY0" fmla="*/ 673100 h 5511799"/>
              <a:gd name="connsiteX1" fmla="*/ 4301067 w 4315883"/>
              <a:gd name="connsiteY1" fmla="*/ 5141383 h 5511799"/>
              <a:gd name="connsiteX2" fmla="*/ 3981450 w 4315883"/>
              <a:gd name="connsiteY2" fmla="*/ 5511799 h 5511799"/>
              <a:gd name="connsiteX3" fmla="*/ 1962150 w 4315883"/>
              <a:gd name="connsiteY3" fmla="*/ 5492749 h 5511799"/>
              <a:gd name="connsiteX4" fmla="*/ 171450 w 4315883"/>
              <a:gd name="connsiteY4" fmla="*/ 4552949 h 5511799"/>
              <a:gd name="connsiteX5" fmla="*/ 57150 w 4315883"/>
              <a:gd name="connsiteY5" fmla="*/ 4174062 h 5511799"/>
              <a:gd name="connsiteX6" fmla="*/ 781050 w 4315883"/>
              <a:gd name="connsiteY6" fmla="*/ 220138 h 5511799"/>
              <a:gd name="connsiteX7" fmla="*/ 1001188 w 4315883"/>
              <a:gd name="connsiteY7" fmla="*/ 0 h 5511799"/>
              <a:gd name="connsiteX8" fmla="*/ 4315883 w 4315883"/>
              <a:gd name="connsiteY8" fmla="*/ 0 h 5511799"/>
              <a:gd name="connsiteX9" fmla="*/ 4298950 w 4315883"/>
              <a:gd name="connsiteY9" fmla="*/ 673100 h 5511799"/>
              <a:gd name="connsiteX0" fmla="*/ 4298950 w 4315883"/>
              <a:gd name="connsiteY0" fmla="*/ 673100 h 5511800"/>
              <a:gd name="connsiteX1" fmla="*/ 4301067 w 4315883"/>
              <a:gd name="connsiteY1" fmla="*/ 5141383 h 5511800"/>
              <a:gd name="connsiteX2" fmla="*/ 4311650 w 4315883"/>
              <a:gd name="connsiteY2" fmla="*/ 5511800 h 5511800"/>
              <a:gd name="connsiteX3" fmla="*/ 1962150 w 4315883"/>
              <a:gd name="connsiteY3" fmla="*/ 5492749 h 5511800"/>
              <a:gd name="connsiteX4" fmla="*/ 171450 w 4315883"/>
              <a:gd name="connsiteY4" fmla="*/ 4552949 h 5511800"/>
              <a:gd name="connsiteX5" fmla="*/ 57150 w 4315883"/>
              <a:gd name="connsiteY5" fmla="*/ 4174062 h 5511800"/>
              <a:gd name="connsiteX6" fmla="*/ 781050 w 4315883"/>
              <a:gd name="connsiteY6" fmla="*/ 220138 h 5511800"/>
              <a:gd name="connsiteX7" fmla="*/ 1001188 w 4315883"/>
              <a:gd name="connsiteY7" fmla="*/ 0 h 5511800"/>
              <a:gd name="connsiteX8" fmla="*/ 4315883 w 4315883"/>
              <a:gd name="connsiteY8" fmla="*/ 0 h 5511800"/>
              <a:gd name="connsiteX9" fmla="*/ 4298950 w 4315883"/>
              <a:gd name="connsiteY9" fmla="*/ 673100 h 5511800"/>
              <a:gd name="connsiteX0" fmla="*/ 4298950 w 4315883"/>
              <a:gd name="connsiteY0" fmla="*/ 673100 h 5511800"/>
              <a:gd name="connsiteX1" fmla="*/ 4301067 w 4315883"/>
              <a:gd name="connsiteY1" fmla="*/ 5141383 h 5511800"/>
              <a:gd name="connsiteX2" fmla="*/ 4311650 w 4315883"/>
              <a:gd name="connsiteY2" fmla="*/ 5511800 h 5511800"/>
              <a:gd name="connsiteX3" fmla="*/ 1962150 w 4315883"/>
              <a:gd name="connsiteY3" fmla="*/ 5492749 h 5511800"/>
              <a:gd name="connsiteX4" fmla="*/ 171450 w 4315883"/>
              <a:gd name="connsiteY4" fmla="*/ 4552949 h 5511800"/>
              <a:gd name="connsiteX5" fmla="*/ 57150 w 4315883"/>
              <a:gd name="connsiteY5" fmla="*/ 4174062 h 5511800"/>
              <a:gd name="connsiteX6" fmla="*/ 281517 w 4315883"/>
              <a:gd name="connsiteY6" fmla="*/ 220138 h 5511800"/>
              <a:gd name="connsiteX7" fmla="*/ 1001188 w 4315883"/>
              <a:gd name="connsiteY7" fmla="*/ 0 h 5511800"/>
              <a:gd name="connsiteX8" fmla="*/ 4315883 w 4315883"/>
              <a:gd name="connsiteY8" fmla="*/ 0 h 5511800"/>
              <a:gd name="connsiteX9" fmla="*/ 4298950 w 4315883"/>
              <a:gd name="connsiteY9" fmla="*/ 673100 h 5511800"/>
              <a:gd name="connsiteX0" fmla="*/ 4298950 w 4315883"/>
              <a:gd name="connsiteY0" fmla="*/ 673100 h 5511800"/>
              <a:gd name="connsiteX1" fmla="*/ 4301067 w 4315883"/>
              <a:gd name="connsiteY1" fmla="*/ 5141383 h 5511800"/>
              <a:gd name="connsiteX2" fmla="*/ 4311650 w 4315883"/>
              <a:gd name="connsiteY2" fmla="*/ 5511800 h 5511800"/>
              <a:gd name="connsiteX3" fmla="*/ 1962150 w 4315883"/>
              <a:gd name="connsiteY3" fmla="*/ 5492749 h 5511800"/>
              <a:gd name="connsiteX4" fmla="*/ 171450 w 4315883"/>
              <a:gd name="connsiteY4" fmla="*/ 4552949 h 5511800"/>
              <a:gd name="connsiteX5" fmla="*/ 57150 w 4315883"/>
              <a:gd name="connsiteY5" fmla="*/ 4174062 h 5511800"/>
              <a:gd name="connsiteX6" fmla="*/ 281517 w 4315883"/>
              <a:gd name="connsiteY6" fmla="*/ 220138 h 5511800"/>
              <a:gd name="connsiteX7" fmla="*/ 527054 w 4315883"/>
              <a:gd name="connsiteY7" fmla="*/ 0 h 5511800"/>
              <a:gd name="connsiteX8" fmla="*/ 4315883 w 4315883"/>
              <a:gd name="connsiteY8" fmla="*/ 0 h 5511800"/>
              <a:gd name="connsiteX9" fmla="*/ 4298950 w 4315883"/>
              <a:gd name="connsiteY9" fmla="*/ 673100 h 5511800"/>
              <a:gd name="connsiteX0" fmla="*/ 4298950 w 4315883"/>
              <a:gd name="connsiteY0" fmla="*/ 673100 h 5511800"/>
              <a:gd name="connsiteX1" fmla="*/ 4301067 w 4315883"/>
              <a:gd name="connsiteY1" fmla="*/ 5141383 h 5511800"/>
              <a:gd name="connsiteX2" fmla="*/ 4311650 w 4315883"/>
              <a:gd name="connsiteY2" fmla="*/ 5511800 h 5511800"/>
              <a:gd name="connsiteX3" fmla="*/ 1962150 w 4315883"/>
              <a:gd name="connsiteY3" fmla="*/ 5492749 h 5511800"/>
              <a:gd name="connsiteX4" fmla="*/ 171450 w 4315883"/>
              <a:gd name="connsiteY4" fmla="*/ 4552949 h 5511800"/>
              <a:gd name="connsiteX5" fmla="*/ 57150 w 4315883"/>
              <a:gd name="connsiteY5" fmla="*/ 4174062 h 5511800"/>
              <a:gd name="connsiteX6" fmla="*/ 281517 w 4315883"/>
              <a:gd name="connsiteY6" fmla="*/ 220138 h 5511800"/>
              <a:gd name="connsiteX7" fmla="*/ 527054 w 4315883"/>
              <a:gd name="connsiteY7" fmla="*/ 0 h 5511800"/>
              <a:gd name="connsiteX8" fmla="*/ 4315883 w 4315883"/>
              <a:gd name="connsiteY8" fmla="*/ 0 h 5511800"/>
              <a:gd name="connsiteX9" fmla="*/ 4298950 w 4315883"/>
              <a:gd name="connsiteY9" fmla="*/ 673100 h 5511800"/>
              <a:gd name="connsiteX0" fmla="*/ 4298950 w 4315883"/>
              <a:gd name="connsiteY0" fmla="*/ 673100 h 5511800"/>
              <a:gd name="connsiteX1" fmla="*/ 4301067 w 4315883"/>
              <a:gd name="connsiteY1" fmla="*/ 5141383 h 5511800"/>
              <a:gd name="connsiteX2" fmla="*/ 4311650 w 4315883"/>
              <a:gd name="connsiteY2" fmla="*/ 5511800 h 5511800"/>
              <a:gd name="connsiteX3" fmla="*/ 1962150 w 4315883"/>
              <a:gd name="connsiteY3" fmla="*/ 5492749 h 5511800"/>
              <a:gd name="connsiteX4" fmla="*/ 171450 w 4315883"/>
              <a:gd name="connsiteY4" fmla="*/ 4552949 h 5511800"/>
              <a:gd name="connsiteX5" fmla="*/ 57150 w 4315883"/>
              <a:gd name="connsiteY5" fmla="*/ 4174062 h 5511800"/>
              <a:gd name="connsiteX6" fmla="*/ 281517 w 4315883"/>
              <a:gd name="connsiteY6" fmla="*/ 220138 h 5511800"/>
              <a:gd name="connsiteX7" fmla="*/ 527054 w 4315883"/>
              <a:gd name="connsiteY7" fmla="*/ 0 h 5511800"/>
              <a:gd name="connsiteX8" fmla="*/ 4315883 w 4315883"/>
              <a:gd name="connsiteY8" fmla="*/ 0 h 5511800"/>
              <a:gd name="connsiteX9" fmla="*/ 4298950 w 4315883"/>
              <a:gd name="connsiteY9" fmla="*/ 673100 h 5511800"/>
              <a:gd name="connsiteX0" fmla="*/ 4298950 w 4315883"/>
              <a:gd name="connsiteY0" fmla="*/ 673100 h 5511800"/>
              <a:gd name="connsiteX1" fmla="*/ 4301067 w 4315883"/>
              <a:gd name="connsiteY1" fmla="*/ 5141383 h 5511800"/>
              <a:gd name="connsiteX2" fmla="*/ 4311650 w 4315883"/>
              <a:gd name="connsiteY2" fmla="*/ 5511800 h 5511800"/>
              <a:gd name="connsiteX3" fmla="*/ 1962150 w 4315883"/>
              <a:gd name="connsiteY3" fmla="*/ 5492749 h 5511800"/>
              <a:gd name="connsiteX4" fmla="*/ 171450 w 4315883"/>
              <a:gd name="connsiteY4" fmla="*/ 4552949 h 5511800"/>
              <a:gd name="connsiteX5" fmla="*/ 57150 w 4315883"/>
              <a:gd name="connsiteY5" fmla="*/ 4174062 h 5511800"/>
              <a:gd name="connsiteX6" fmla="*/ 281517 w 4315883"/>
              <a:gd name="connsiteY6" fmla="*/ 220138 h 5511800"/>
              <a:gd name="connsiteX7" fmla="*/ 463554 w 4315883"/>
              <a:gd name="connsiteY7" fmla="*/ 0 h 5511800"/>
              <a:gd name="connsiteX8" fmla="*/ 4315883 w 4315883"/>
              <a:gd name="connsiteY8" fmla="*/ 0 h 5511800"/>
              <a:gd name="connsiteX9" fmla="*/ 4298950 w 4315883"/>
              <a:gd name="connsiteY9" fmla="*/ 673100 h 5511800"/>
              <a:gd name="connsiteX0" fmla="*/ 4235450 w 4252383"/>
              <a:gd name="connsiteY0" fmla="*/ 673100 h 5511800"/>
              <a:gd name="connsiteX1" fmla="*/ 4237567 w 4252383"/>
              <a:gd name="connsiteY1" fmla="*/ 5141383 h 5511800"/>
              <a:gd name="connsiteX2" fmla="*/ 4248150 w 4252383"/>
              <a:gd name="connsiteY2" fmla="*/ 5511800 h 5511800"/>
              <a:gd name="connsiteX3" fmla="*/ 1898650 w 4252383"/>
              <a:gd name="connsiteY3" fmla="*/ 5492749 h 5511800"/>
              <a:gd name="connsiteX4" fmla="*/ 107950 w 4252383"/>
              <a:gd name="connsiteY4" fmla="*/ 4552949 h 5511800"/>
              <a:gd name="connsiteX5" fmla="*/ 1641475 w 4252383"/>
              <a:gd name="connsiteY5" fmla="*/ 4174062 h 5511800"/>
              <a:gd name="connsiteX6" fmla="*/ 218017 w 4252383"/>
              <a:gd name="connsiteY6" fmla="*/ 220138 h 5511800"/>
              <a:gd name="connsiteX7" fmla="*/ 400054 w 4252383"/>
              <a:gd name="connsiteY7" fmla="*/ 0 h 5511800"/>
              <a:gd name="connsiteX8" fmla="*/ 4252383 w 4252383"/>
              <a:gd name="connsiteY8" fmla="*/ 0 h 5511800"/>
              <a:gd name="connsiteX9" fmla="*/ 4235450 w 4252383"/>
              <a:gd name="connsiteY9" fmla="*/ 673100 h 5511800"/>
              <a:gd name="connsiteX0" fmla="*/ 4017433 w 4034366"/>
              <a:gd name="connsiteY0" fmla="*/ 673100 h 5511800"/>
              <a:gd name="connsiteX1" fmla="*/ 4019550 w 4034366"/>
              <a:gd name="connsiteY1" fmla="*/ 5141383 h 5511800"/>
              <a:gd name="connsiteX2" fmla="*/ 4030133 w 4034366"/>
              <a:gd name="connsiteY2" fmla="*/ 5511800 h 5511800"/>
              <a:gd name="connsiteX3" fmla="*/ 1680633 w 4034366"/>
              <a:gd name="connsiteY3" fmla="*/ 5492749 h 5511800"/>
              <a:gd name="connsiteX4" fmla="*/ 1194858 w 4034366"/>
              <a:gd name="connsiteY4" fmla="*/ 5153024 h 5511800"/>
              <a:gd name="connsiteX5" fmla="*/ 1423458 w 4034366"/>
              <a:gd name="connsiteY5" fmla="*/ 4174062 h 5511800"/>
              <a:gd name="connsiteX6" fmla="*/ 0 w 4034366"/>
              <a:gd name="connsiteY6" fmla="*/ 220138 h 5511800"/>
              <a:gd name="connsiteX7" fmla="*/ 182037 w 4034366"/>
              <a:gd name="connsiteY7" fmla="*/ 0 h 5511800"/>
              <a:gd name="connsiteX8" fmla="*/ 4034366 w 4034366"/>
              <a:gd name="connsiteY8" fmla="*/ 0 h 5511800"/>
              <a:gd name="connsiteX9" fmla="*/ 4017433 w 4034366"/>
              <a:gd name="connsiteY9" fmla="*/ 673100 h 5511800"/>
              <a:gd name="connsiteX0" fmla="*/ 4017433 w 4034366"/>
              <a:gd name="connsiteY0" fmla="*/ 673100 h 5511800"/>
              <a:gd name="connsiteX1" fmla="*/ 4019550 w 4034366"/>
              <a:gd name="connsiteY1" fmla="*/ 5141383 h 5511800"/>
              <a:gd name="connsiteX2" fmla="*/ 4030133 w 4034366"/>
              <a:gd name="connsiteY2" fmla="*/ 5511800 h 5511800"/>
              <a:gd name="connsiteX3" fmla="*/ 1680633 w 4034366"/>
              <a:gd name="connsiteY3" fmla="*/ 5492749 h 5511800"/>
              <a:gd name="connsiteX4" fmla="*/ 1366308 w 4034366"/>
              <a:gd name="connsiteY4" fmla="*/ 4838699 h 5511800"/>
              <a:gd name="connsiteX5" fmla="*/ 1423458 w 4034366"/>
              <a:gd name="connsiteY5" fmla="*/ 4174062 h 5511800"/>
              <a:gd name="connsiteX6" fmla="*/ 0 w 4034366"/>
              <a:gd name="connsiteY6" fmla="*/ 220138 h 5511800"/>
              <a:gd name="connsiteX7" fmla="*/ 182037 w 4034366"/>
              <a:gd name="connsiteY7" fmla="*/ 0 h 5511800"/>
              <a:gd name="connsiteX8" fmla="*/ 4034366 w 4034366"/>
              <a:gd name="connsiteY8" fmla="*/ 0 h 5511800"/>
              <a:gd name="connsiteX9" fmla="*/ 4017433 w 4034366"/>
              <a:gd name="connsiteY9" fmla="*/ 673100 h 5511800"/>
              <a:gd name="connsiteX0" fmla="*/ 4017433 w 4034366"/>
              <a:gd name="connsiteY0" fmla="*/ 673100 h 5511800"/>
              <a:gd name="connsiteX1" fmla="*/ 4019550 w 4034366"/>
              <a:gd name="connsiteY1" fmla="*/ 5141383 h 5511800"/>
              <a:gd name="connsiteX2" fmla="*/ 4030133 w 4034366"/>
              <a:gd name="connsiteY2" fmla="*/ 5511800 h 5511800"/>
              <a:gd name="connsiteX3" fmla="*/ 1680633 w 4034366"/>
              <a:gd name="connsiteY3" fmla="*/ 5492749 h 5511800"/>
              <a:gd name="connsiteX4" fmla="*/ 1366308 w 4034366"/>
              <a:gd name="connsiteY4" fmla="*/ 4838699 h 5511800"/>
              <a:gd name="connsiteX5" fmla="*/ 470958 w 4034366"/>
              <a:gd name="connsiteY5" fmla="*/ 4539187 h 5511800"/>
              <a:gd name="connsiteX6" fmla="*/ 0 w 4034366"/>
              <a:gd name="connsiteY6" fmla="*/ 220138 h 5511800"/>
              <a:gd name="connsiteX7" fmla="*/ 182037 w 4034366"/>
              <a:gd name="connsiteY7" fmla="*/ 0 h 5511800"/>
              <a:gd name="connsiteX8" fmla="*/ 4034366 w 4034366"/>
              <a:gd name="connsiteY8" fmla="*/ 0 h 5511800"/>
              <a:gd name="connsiteX9" fmla="*/ 4017433 w 4034366"/>
              <a:gd name="connsiteY9" fmla="*/ 673100 h 5511800"/>
              <a:gd name="connsiteX0" fmla="*/ 4017433 w 4034366"/>
              <a:gd name="connsiteY0" fmla="*/ 673100 h 5511800"/>
              <a:gd name="connsiteX1" fmla="*/ 4019550 w 4034366"/>
              <a:gd name="connsiteY1" fmla="*/ 5141383 h 5511800"/>
              <a:gd name="connsiteX2" fmla="*/ 4030133 w 4034366"/>
              <a:gd name="connsiteY2" fmla="*/ 5511800 h 5511800"/>
              <a:gd name="connsiteX3" fmla="*/ 1680633 w 4034366"/>
              <a:gd name="connsiteY3" fmla="*/ 5492749 h 5511800"/>
              <a:gd name="connsiteX4" fmla="*/ 1366308 w 4034366"/>
              <a:gd name="connsiteY4" fmla="*/ 4838699 h 5511800"/>
              <a:gd name="connsiteX5" fmla="*/ 470958 w 4034366"/>
              <a:gd name="connsiteY5" fmla="*/ 4539187 h 5511800"/>
              <a:gd name="connsiteX6" fmla="*/ 0 w 4034366"/>
              <a:gd name="connsiteY6" fmla="*/ 220138 h 5511800"/>
              <a:gd name="connsiteX7" fmla="*/ 182037 w 4034366"/>
              <a:gd name="connsiteY7" fmla="*/ 0 h 5511800"/>
              <a:gd name="connsiteX8" fmla="*/ 4034366 w 4034366"/>
              <a:gd name="connsiteY8" fmla="*/ 0 h 5511800"/>
              <a:gd name="connsiteX9" fmla="*/ 4017433 w 4034366"/>
              <a:gd name="connsiteY9" fmla="*/ 673100 h 5511800"/>
              <a:gd name="connsiteX0" fmla="*/ 4017433 w 4034366"/>
              <a:gd name="connsiteY0" fmla="*/ 673100 h 5511800"/>
              <a:gd name="connsiteX1" fmla="*/ 4019550 w 4034366"/>
              <a:gd name="connsiteY1" fmla="*/ 5141383 h 5511800"/>
              <a:gd name="connsiteX2" fmla="*/ 4030133 w 4034366"/>
              <a:gd name="connsiteY2" fmla="*/ 5511800 h 5511800"/>
              <a:gd name="connsiteX3" fmla="*/ 1680633 w 4034366"/>
              <a:gd name="connsiteY3" fmla="*/ 5492749 h 5511800"/>
              <a:gd name="connsiteX4" fmla="*/ 801158 w 4034366"/>
              <a:gd name="connsiteY4" fmla="*/ 4838699 h 5511800"/>
              <a:gd name="connsiteX5" fmla="*/ 470958 w 4034366"/>
              <a:gd name="connsiteY5" fmla="*/ 4539187 h 5511800"/>
              <a:gd name="connsiteX6" fmla="*/ 0 w 4034366"/>
              <a:gd name="connsiteY6" fmla="*/ 220138 h 5511800"/>
              <a:gd name="connsiteX7" fmla="*/ 182037 w 4034366"/>
              <a:gd name="connsiteY7" fmla="*/ 0 h 5511800"/>
              <a:gd name="connsiteX8" fmla="*/ 4034366 w 4034366"/>
              <a:gd name="connsiteY8" fmla="*/ 0 h 5511800"/>
              <a:gd name="connsiteX9" fmla="*/ 4017433 w 4034366"/>
              <a:gd name="connsiteY9" fmla="*/ 673100 h 5511800"/>
              <a:gd name="connsiteX0" fmla="*/ 4017433 w 4034366"/>
              <a:gd name="connsiteY0" fmla="*/ 673100 h 5511800"/>
              <a:gd name="connsiteX1" fmla="*/ 4019550 w 4034366"/>
              <a:gd name="connsiteY1" fmla="*/ 5141383 h 5511800"/>
              <a:gd name="connsiteX2" fmla="*/ 4030133 w 4034366"/>
              <a:gd name="connsiteY2" fmla="*/ 5511800 h 5511800"/>
              <a:gd name="connsiteX3" fmla="*/ 2528358 w 4034366"/>
              <a:gd name="connsiteY3" fmla="*/ 5429249 h 5511800"/>
              <a:gd name="connsiteX4" fmla="*/ 801158 w 4034366"/>
              <a:gd name="connsiteY4" fmla="*/ 4838699 h 5511800"/>
              <a:gd name="connsiteX5" fmla="*/ 470958 w 4034366"/>
              <a:gd name="connsiteY5" fmla="*/ 4539187 h 5511800"/>
              <a:gd name="connsiteX6" fmla="*/ 0 w 4034366"/>
              <a:gd name="connsiteY6" fmla="*/ 220138 h 5511800"/>
              <a:gd name="connsiteX7" fmla="*/ 182037 w 4034366"/>
              <a:gd name="connsiteY7" fmla="*/ 0 h 5511800"/>
              <a:gd name="connsiteX8" fmla="*/ 4034366 w 4034366"/>
              <a:gd name="connsiteY8" fmla="*/ 0 h 5511800"/>
              <a:gd name="connsiteX9" fmla="*/ 4017433 w 4034366"/>
              <a:gd name="connsiteY9" fmla="*/ 673100 h 5511800"/>
              <a:gd name="connsiteX0" fmla="*/ 4017433 w 4034366"/>
              <a:gd name="connsiteY0" fmla="*/ 673100 h 5511800"/>
              <a:gd name="connsiteX1" fmla="*/ 4019550 w 4034366"/>
              <a:gd name="connsiteY1" fmla="*/ 5141383 h 5511800"/>
              <a:gd name="connsiteX2" fmla="*/ 4030133 w 4034366"/>
              <a:gd name="connsiteY2" fmla="*/ 5511800 h 5511800"/>
              <a:gd name="connsiteX3" fmla="*/ 2331508 w 4034366"/>
              <a:gd name="connsiteY3" fmla="*/ 5486400 h 5511800"/>
              <a:gd name="connsiteX4" fmla="*/ 801158 w 4034366"/>
              <a:gd name="connsiteY4" fmla="*/ 4838699 h 5511800"/>
              <a:gd name="connsiteX5" fmla="*/ 470958 w 4034366"/>
              <a:gd name="connsiteY5" fmla="*/ 4539187 h 5511800"/>
              <a:gd name="connsiteX6" fmla="*/ 0 w 4034366"/>
              <a:gd name="connsiteY6" fmla="*/ 220138 h 5511800"/>
              <a:gd name="connsiteX7" fmla="*/ 182037 w 4034366"/>
              <a:gd name="connsiteY7" fmla="*/ 0 h 5511800"/>
              <a:gd name="connsiteX8" fmla="*/ 4034366 w 4034366"/>
              <a:gd name="connsiteY8" fmla="*/ 0 h 5511800"/>
              <a:gd name="connsiteX9" fmla="*/ 4017433 w 4034366"/>
              <a:gd name="connsiteY9" fmla="*/ 673100 h 5511800"/>
              <a:gd name="connsiteX0" fmla="*/ 4017433 w 4034366"/>
              <a:gd name="connsiteY0" fmla="*/ 673100 h 5511800"/>
              <a:gd name="connsiteX1" fmla="*/ 4019550 w 4034366"/>
              <a:gd name="connsiteY1" fmla="*/ 5141383 h 5511800"/>
              <a:gd name="connsiteX2" fmla="*/ 4030133 w 4034366"/>
              <a:gd name="connsiteY2" fmla="*/ 5511800 h 5511800"/>
              <a:gd name="connsiteX3" fmla="*/ 2331508 w 4034366"/>
              <a:gd name="connsiteY3" fmla="*/ 5486400 h 5511800"/>
              <a:gd name="connsiteX4" fmla="*/ 801158 w 4034366"/>
              <a:gd name="connsiteY4" fmla="*/ 4727574 h 5511800"/>
              <a:gd name="connsiteX5" fmla="*/ 470958 w 4034366"/>
              <a:gd name="connsiteY5" fmla="*/ 4539187 h 5511800"/>
              <a:gd name="connsiteX6" fmla="*/ 0 w 4034366"/>
              <a:gd name="connsiteY6" fmla="*/ 220138 h 5511800"/>
              <a:gd name="connsiteX7" fmla="*/ 182037 w 4034366"/>
              <a:gd name="connsiteY7" fmla="*/ 0 h 5511800"/>
              <a:gd name="connsiteX8" fmla="*/ 4034366 w 4034366"/>
              <a:gd name="connsiteY8" fmla="*/ 0 h 5511800"/>
              <a:gd name="connsiteX9" fmla="*/ 4017433 w 4034366"/>
              <a:gd name="connsiteY9" fmla="*/ 673100 h 5511800"/>
              <a:gd name="connsiteX0" fmla="*/ 4017433 w 4034366"/>
              <a:gd name="connsiteY0" fmla="*/ 673100 h 5511800"/>
              <a:gd name="connsiteX1" fmla="*/ 4019550 w 4034366"/>
              <a:gd name="connsiteY1" fmla="*/ 5141383 h 5511800"/>
              <a:gd name="connsiteX2" fmla="*/ 4030133 w 4034366"/>
              <a:gd name="connsiteY2" fmla="*/ 5511800 h 5511800"/>
              <a:gd name="connsiteX3" fmla="*/ 2331508 w 4034366"/>
              <a:gd name="connsiteY3" fmla="*/ 5486400 h 5511800"/>
              <a:gd name="connsiteX4" fmla="*/ 709083 w 4034366"/>
              <a:gd name="connsiteY4" fmla="*/ 4800599 h 5511800"/>
              <a:gd name="connsiteX5" fmla="*/ 470958 w 4034366"/>
              <a:gd name="connsiteY5" fmla="*/ 4539187 h 5511800"/>
              <a:gd name="connsiteX6" fmla="*/ 0 w 4034366"/>
              <a:gd name="connsiteY6" fmla="*/ 220138 h 5511800"/>
              <a:gd name="connsiteX7" fmla="*/ 182037 w 4034366"/>
              <a:gd name="connsiteY7" fmla="*/ 0 h 5511800"/>
              <a:gd name="connsiteX8" fmla="*/ 4034366 w 4034366"/>
              <a:gd name="connsiteY8" fmla="*/ 0 h 5511800"/>
              <a:gd name="connsiteX9" fmla="*/ 4017433 w 4034366"/>
              <a:gd name="connsiteY9" fmla="*/ 673100 h 5511800"/>
              <a:gd name="connsiteX0" fmla="*/ 4017433 w 4034366"/>
              <a:gd name="connsiteY0" fmla="*/ 673100 h 5511800"/>
              <a:gd name="connsiteX1" fmla="*/ 4019550 w 4034366"/>
              <a:gd name="connsiteY1" fmla="*/ 5141383 h 5511800"/>
              <a:gd name="connsiteX2" fmla="*/ 4030133 w 4034366"/>
              <a:gd name="connsiteY2" fmla="*/ 5511800 h 5511800"/>
              <a:gd name="connsiteX3" fmla="*/ 2331508 w 4034366"/>
              <a:gd name="connsiteY3" fmla="*/ 5486400 h 5511800"/>
              <a:gd name="connsiteX4" fmla="*/ 709083 w 4034366"/>
              <a:gd name="connsiteY4" fmla="*/ 4800599 h 5511800"/>
              <a:gd name="connsiteX5" fmla="*/ 470958 w 4034366"/>
              <a:gd name="connsiteY5" fmla="*/ 4539187 h 5511800"/>
              <a:gd name="connsiteX6" fmla="*/ 0 w 4034366"/>
              <a:gd name="connsiteY6" fmla="*/ 220138 h 5511800"/>
              <a:gd name="connsiteX7" fmla="*/ 182037 w 4034366"/>
              <a:gd name="connsiteY7" fmla="*/ 0 h 5511800"/>
              <a:gd name="connsiteX8" fmla="*/ 4034366 w 4034366"/>
              <a:gd name="connsiteY8" fmla="*/ 0 h 5511800"/>
              <a:gd name="connsiteX9" fmla="*/ 4017433 w 4034366"/>
              <a:gd name="connsiteY9" fmla="*/ 673100 h 5511800"/>
              <a:gd name="connsiteX0" fmla="*/ 4017433 w 4034366"/>
              <a:gd name="connsiteY0" fmla="*/ 673100 h 5511800"/>
              <a:gd name="connsiteX1" fmla="*/ 4019550 w 4034366"/>
              <a:gd name="connsiteY1" fmla="*/ 5141383 h 5511800"/>
              <a:gd name="connsiteX2" fmla="*/ 4030133 w 4034366"/>
              <a:gd name="connsiteY2" fmla="*/ 5511800 h 5511800"/>
              <a:gd name="connsiteX3" fmla="*/ 2331508 w 4034366"/>
              <a:gd name="connsiteY3" fmla="*/ 5486400 h 5511800"/>
              <a:gd name="connsiteX4" fmla="*/ 709083 w 4034366"/>
              <a:gd name="connsiteY4" fmla="*/ 4800599 h 5511800"/>
              <a:gd name="connsiteX5" fmla="*/ 470958 w 4034366"/>
              <a:gd name="connsiteY5" fmla="*/ 4539187 h 5511800"/>
              <a:gd name="connsiteX6" fmla="*/ 0 w 4034366"/>
              <a:gd name="connsiteY6" fmla="*/ 220138 h 5511800"/>
              <a:gd name="connsiteX7" fmla="*/ 182037 w 4034366"/>
              <a:gd name="connsiteY7" fmla="*/ 0 h 5511800"/>
              <a:gd name="connsiteX8" fmla="*/ 4034366 w 4034366"/>
              <a:gd name="connsiteY8" fmla="*/ 0 h 5511800"/>
              <a:gd name="connsiteX9" fmla="*/ 4017433 w 4034366"/>
              <a:gd name="connsiteY9" fmla="*/ 673100 h 5511800"/>
              <a:gd name="connsiteX0" fmla="*/ 4017433 w 4034366"/>
              <a:gd name="connsiteY0" fmla="*/ 673100 h 5511800"/>
              <a:gd name="connsiteX1" fmla="*/ 4019550 w 4034366"/>
              <a:gd name="connsiteY1" fmla="*/ 5141383 h 5511800"/>
              <a:gd name="connsiteX2" fmla="*/ 4030133 w 4034366"/>
              <a:gd name="connsiteY2" fmla="*/ 5511800 h 5511800"/>
              <a:gd name="connsiteX3" fmla="*/ 2331508 w 4034366"/>
              <a:gd name="connsiteY3" fmla="*/ 5486400 h 5511800"/>
              <a:gd name="connsiteX4" fmla="*/ 709083 w 4034366"/>
              <a:gd name="connsiteY4" fmla="*/ 4800599 h 5511800"/>
              <a:gd name="connsiteX5" fmla="*/ 470958 w 4034366"/>
              <a:gd name="connsiteY5" fmla="*/ 4539187 h 5511800"/>
              <a:gd name="connsiteX6" fmla="*/ 0 w 4034366"/>
              <a:gd name="connsiteY6" fmla="*/ 220138 h 5511800"/>
              <a:gd name="connsiteX7" fmla="*/ 182037 w 4034366"/>
              <a:gd name="connsiteY7" fmla="*/ 0 h 5511800"/>
              <a:gd name="connsiteX8" fmla="*/ 4034366 w 4034366"/>
              <a:gd name="connsiteY8" fmla="*/ 0 h 5511800"/>
              <a:gd name="connsiteX9" fmla="*/ 4017433 w 4034366"/>
              <a:gd name="connsiteY9" fmla="*/ 673100 h 5511800"/>
              <a:gd name="connsiteX0" fmla="*/ 4017433 w 4034366"/>
              <a:gd name="connsiteY0" fmla="*/ 673100 h 5511800"/>
              <a:gd name="connsiteX1" fmla="*/ 4019550 w 4034366"/>
              <a:gd name="connsiteY1" fmla="*/ 5141383 h 5511800"/>
              <a:gd name="connsiteX2" fmla="*/ 4030133 w 4034366"/>
              <a:gd name="connsiteY2" fmla="*/ 5511800 h 5511800"/>
              <a:gd name="connsiteX3" fmla="*/ 2331508 w 4034366"/>
              <a:gd name="connsiteY3" fmla="*/ 5486400 h 5511800"/>
              <a:gd name="connsiteX4" fmla="*/ 709083 w 4034366"/>
              <a:gd name="connsiteY4" fmla="*/ 4800599 h 5511800"/>
              <a:gd name="connsiteX5" fmla="*/ 470958 w 4034366"/>
              <a:gd name="connsiteY5" fmla="*/ 4539187 h 5511800"/>
              <a:gd name="connsiteX6" fmla="*/ 0 w 4034366"/>
              <a:gd name="connsiteY6" fmla="*/ 220138 h 5511800"/>
              <a:gd name="connsiteX7" fmla="*/ 182037 w 4034366"/>
              <a:gd name="connsiteY7" fmla="*/ 0 h 5511800"/>
              <a:gd name="connsiteX8" fmla="*/ 4034366 w 4034366"/>
              <a:gd name="connsiteY8" fmla="*/ 0 h 5511800"/>
              <a:gd name="connsiteX9" fmla="*/ 4017433 w 4034366"/>
              <a:gd name="connsiteY9" fmla="*/ 673100 h 5511800"/>
              <a:gd name="connsiteX0" fmla="*/ 4017433 w 4034366"/>
              <a:gd name="connsiteY0" fmla="*/ 673100 h 5511800"/>
              <a:gd name="connsiteX1" fmla="*/ 4019550 w 4034366"/>
              <a:gd name="connsiteY1" fmla="*/ 5141383 h 5511800"/>
              <a:gd name="connsiteX2" fmla="*/ 4030133 w 4034366"/>
              <a:gd name="connsiteY2" fmla="*/ 5511800 h 5511800"/>
              <a:gd name="connsiteX3" fmla="*/ 2331508 w 4034366"/>
              <a:gd name="connsiteY3" fmla="*/ 5486400 h 5511800"/>
              <a:gd name="connsiteX4" fmla="*/ 2187363 w 4034366"/>
              <a:gd name="connsiteY4" fmla="*/ 5422899 h 5511800"/>
              <a:gd name="connsiteX5" fmla="*/ 709083 w 4034366"/>
              <a:gd name="connsiteY5" fmla="*/ 4800599 h 5511800"/>
              <a:gd name="connsiteX6" fmla="*/ 470958 w 4034366"/>
              <a:gd name="connsiteY6" fmla="*/ 4539187 h 5511800"/>
              <a:gd name="connsiteX7" fmla="*/ 0 w 4034366"/>
              <a:gd name="connsiteY7" fmla="*/ 220138 h 5511800"/>
              <a:gd name="connsiteX8" fmla="*/ 182037 w 4034366"/>
              <a:gd name="connsiteY8" fmla="*/ 0 h 5511800"/>
              <a:gd name="connsiteX9" fmla="*/ 4034366 w 4034366"/>
              <a:gd name="connsiteY9" fmla="*/ 0 h 5511800"/>
              <a:gd name="connsiteX10" fmla="*/ 4017433 w 4034366"/>
              <a:gd name="connsiteY10" fmla="*/ 673100 h 5511800"/>
              <a:gd name="connsiteX0" fmla="*/ 4017433 w 4034366"/>
              <a:gd name="connsiteY0" fmla="*/ 673100 h 5486400"/>
              <a:gd name="connsiteX1" fmla="*/ 4019550 w 4034366"/>
              <a:gd name="connsiteY1" fmla="*/ 5141383 h 5486400"/>
              <a:gd name="connsiteX2" fmla="*/ 3965363 w 4034366"/>
              <a:gd name="connsiteY2" fmla="*/ 5412739 h 5486400"/>
              <a:gd name="connsiteX3" fmla="*/ 2331508 w 4034366"/>
              <a:gd name="connsiteY3" fmla="*/ 5486400 h 5486400"/>
              <a:gd name="connsiteX4" fmla="*/ 2187363 w 4034366"/>
              <a:gd name="connsiteY4" fmla="*/ 5422899 h 5486400"/>
              <a:gd name="connsiteX5" fmla="*/ 709083 w 4034366"/>
              <a:gd name="connsiteY5" fmla="*/ 4800599 h 5486400"/>
              <a:gd name="connsiteX6" fmla="*/ 470958 w 4034366"/>
              <a:gd name="connsiteY6" fmla="*/ 4539187 h 5486400"/>
              <a:gd name="connsiteX7" fmla="*/ 0 w 4034366"/>
              <a:gd name="connsiteY7" fmla="*/ 220138 h 5486400"/>
              <a:gd name="connsiteX8" fmla="*/ 182037 w 4034366"/>
              <a:gd name="connsiteY8" fmla="*/ 0 h 5486400"/>
              <a:gd name="connsiteX9" fmla="*/ 4034366 w 4034366"/>
              <a:gd name="connsiteY9" fmla="*/ 0 h 5486400"/>
              <a:gd name="connsiteX10" fmla="*/ 4017433 w 4034366"/>
              <a:gd name="connsiteY10" fmla="*/ 673100 h 5486400"/>
              <a:gd name="connsiteX0" fmla="*/ 4017433 w 4034366"/>
              <a:gd name="connsiteY0" fmla="*/ 673100 h 5486400"/>
              <a:gd name="connsiteX1" fmla="*/ 4019550 w 4034366"/>
              <a:gd name="connsiteY1" fmla="*/ 5141383 h 5486400"/>
              <a:gd name="connsiteX2" fmla="*/ 3908213 w 4034366"/>
              <a:gd name="connsiteY2" fmla="*/ 5332728 h 5486400"/>
              <a:gd name="connsiteX3" fmla="*/ 2331508 w 4034366"/>
              <a:gd name="connsiteY3" fmla="*/ 5486400 h 5486400"/>
              <a:gd name="connsiteX4" fmla="*/ 2187363 w 4034366"/>
              <a:gd name="connsiteY4" fmla="*/ 5422899 h 5486400"/>
              <a:gd name="connsiteX5" fmla="*/ 709083 w 4034366"/>
              <a:gd name="connsiteY5" fmla="*/ 4800599 h 5486400"/>
              <a:gd name="connsiteX6" fmla="*/ 470958 w 4034366"/>
              <a:gd name="connsiteY6" fmla="*/ 4539187 h 5486400"/>
              <a:gd name="connsiteX7" fmla="*/ 0 w 4034366"/>
              <a:gd name="connsiteY7" fmla="*/ 220138 h 5486400"/>
              <a:gd name="connsiteX8" fmla="*/ 182037 w 4034366"/>
              <a:gd name="connsiteY8" fmla="*/ 0 h 5486400"/>
              <a:gd name="connsiteX9" fmla="*/ 4034366 w 4034366"/>
              <a:gd name="connsiteY9" fmla="*/ 0 h 5486400"/>
              <a:gd name="connsiteX10" fmla="*/ 4017433 w 4034366"/>
              <a:gd name="connsiteY10" fmla="*/ 673100 h 5486400"/>
              <a:gd name="connsiteX0" fmla="*/ 4017433 w 4034366"/>
              <a:gd name="connsiteY0" fmla="*/ 673100 h 5486400"/>
              <a:gd name="connsiteX1" fmla="*/ 4019550 w 4034366"/>
              <a:gd name="connsiteY1" fmla="*/ 5141383 h 5486400"/>
              <a:gd name="connsiteX2" fmla="*/ 3965363 w 4034366"/>
              <a:gd name="connsiteY2" fmla="*/ 5420357 h 5486400"/>
              <a:gd name="connsiteX3" fmla="*/ 2331508 w 4034366"/>
              <a:gd name="connsiteY3" fmla="*/ 5486400 h 5486400"/>
              <a:gd name="connsiteX4" fmla="*/ 2187363 w 4034366"/>
              <a:gd name="connsiteY4" fmla="*/ 5422899 h 5486400"/>
              <a:gd name="connsiteX5" fmla="*/ 709083 w 4034366"/>
              <a:gd name="connsiteY5" fmla="*/ 4800599 h 5486400"/>
              <a:gd name="connsiteX6" fmla="*/ 470958 w 4034366"/>
              <a:gd name="connsiteY6" fmla="*/ 4539187 h 5486400"/>
              <a:gd name="connsiteX7" fmla="*/ 0 w 4034366"/>
              <a:gd name="connsiteY7" fmla="*/ 220138 h 5486400"/>
              <a:gd name="connsiteX8" fmla="*/ 182037 w 4034366"/>
              <a:gd name="connsiteY8" fmla="*/ 0 h 5486400"/>
              <a:gd name="connsiteX9" fmla="*/ 4034366 w 4034366"/>
              <a:gd name="connsiteY9" fmla="*/ 0 h 5486400"/>
              <a:gd name="connsiteX10" fmla="*/ 4017433 w 4034366"/>
              <a:gd name="connsiteY10" fmla="*/ 673100 h 5486400"/>
              <a:gd name="connsiteX0" fmla="*/ 4017433 w 4034366"/>
              <a:gd name="connsiteY0" fmla="*/ 673100 h 5422899"/>
              <a:gd name="connsiteX1" fmla="*/ 4019550 w 4034366"/>
              <a:gd name="connsiteY1" fmla="*/ 5141383 h 5422899"/>
              <a:gd name="connsiteX2" fmla="*/ 3965363 w 4034366"/>
              <a:gd name="connsiteY2" fmla="*/ 5420357 h 5422899"/>
              <a:gd name="connsiteX3" fmla="*/ 2187363 w 4034366"/>
              <a:gd name="connsiteY3" fmla="*/ 5422899 h 5422899"/>
              <a:gd name="connsiteX4" fmla="*/ 709083 w 4034366"/>
              <a:gd name="connsiteY4" fmla="*/ 4800599 h 5422899"/>
              <a:gd name="connsiteX5" fmla="*/ 470958 w 4034366"/>
              <a:gd name="connsiteY5" fmla="*/ 4539187 h 5422899"/>
              <a:gd name="connsiteX6" fmla="*/ 0 w 4034366"/>
              <a:gd name="connsiteY6" fmla="*/ 220138 h 5422899"/>
              <a:gd name="connsiteX7" fmla="*/ 182037 w 4034366"/>
              <a:gd name="connsiteY7" fmla="*/ 0 h 5422899"/>
              <a:gd name="connsiteX8" fmla="*/ 4034366 w 4034366"/>
              <a:gd name="connsiteY8" fmla="*/ 0 h 5422899"/>
              <a:gd name="connsiteX9" fmla="*/ 4017433 w 4034366"/>
              <a:gd name="connsiteY9" fmla="*/ 673100 h 5422899"/>
              <a:gd name="connsiteX0" fmla="*/ 4017433 w 4019550"/>
              <a:gd name="connsiteY0" fmla="*/ 673100 h 5422899"/>
              <a:gd name="connsiteX1" fmla="*/ 4019550 w 4019550"/>
              <a:gd name="connsiteY1" fmla="*/ 5141383 h 5422899"/>
              <a:gd name="connsiteX2" fmla="*/ 3965363 w 4019550"/>
              <a:gd name="connsiteY2" fmla="*/ 5420357 h 5422899"/>
              <a:gd name="connsiteX3" fmla="*/ 2187363 w 4019550"/>
              <a:gd name="connsiteY3" fmla="*/ 5422899 h 5422899"/>
              <a:gd name="connsiteX4" fmla="*/ 709083 w 4019550"/>
              <a:gd name="connsiteY4" fmla="*/ 4800599 h 5422899"/>
              <a:gd name="connsiteX5" fmla="*/ 470958 w 4019550"/>
              <a:gd name="connsiteY5" fmla="*/ 4539187 h 5422899"/>
              <a:gd name="connsiteX6" fmla="*/ 0 w 4019550"/>
              <a:gd name="connsiteY6" fmla="*/ 220138 h 5422899"/>
              <a:gd name="connsiteX7" fmla="*/ 182037 w 4019550"/>
              <a:gd name="connsiteY7" fmla="*/ 0 h 5422899"/>
              <a:gd name="connsiteX8" fmla="*/ 3977216 w 4019550"/>
              <a:gd name="connsiteY8" fmla="*/ 3810 h 5422899"/>
              <a:gd name="connsiteX9" fmla="*/ 4017433 w 4019550"/>
              <a:gd name="connsiteY9" fmla="*/ 673100 h 5422899"/>
              <a:gd name="connsiteX0" fmla="*/ 4017433 w 4019550"/>
              <a:gd name="connsiteY0" fmla="*/ 673100 h 5422899"/>
              <a:gd name="connsiteX1" fmla="*/ 4019550 w 4019550"/>
              <a:gd name="connsiteY1" fmla="*/ 5141383 h 5422899"/>
              <a:gd name="connsiteX2" fmla="*/ 3965363 w 4019550"/>
              <a:gd name="connsiteY2" fmla="*/ 5420357 h 5422899"/>
              <a:gd name="connsiteX3" fmla="*/ 2187363 w 4019550"/>
              <a:gd name="connsiteY3" fmla="*/ 5422899 h 5422899"/>
              <a:gd name="connsiteX4" fmla="*/ 709083 w 4019550"/>
              <a:gd name="connsiteY4" fmla="*/ 4800599 h 5422899"/>
              <a:gd name="connsiteX5" fmla="*/ 470958 w 4019550"/>
              <a:gd name="connsiteY5" fmla="*/ 4539187 h 5422899"/>
              <a:gd name="connsiteX6" fmla="*/ 0 w 4019550"/>
              <a:gd name="connsiteY6" fmla="*/ 220138 h 5422899"/>
              <a:gd name="connsiteX7" fmla="*/ 182037 w 4019550"/>
              <a:gd name="connsiteY7" fmla="*/ 0 h 5422899"/>
              <a:gd name="connsiteX8" fmla="*/ 3977216 w 4019550"/>
              <a:gd name="connsiteY8" fmla="*/ 3810 h 5422899"/>
              <a:gd name="connsiteX9" fmla="*/ 4017433 w 4019550"/>
              <a:gd name="connsiteY9" fmla="*/ 673100 h 5422899"/>
              <a:gd name="connsiteX0" fmla="*/ 3977216 w 4019550"/>
              <a:gd name="connsiteY0" fmla="*/ 3810 h 5422899"/>
              <a:gd name="connsiteX1" fmla="*/ 4019550 w 4019550"/>
              <a:gd name="connsiteY1" fmla="*/ 5141383 h 5422899"/>
              <a:gd name="connsiteX2" fmla="*/ 3965363 w 4019550"/>
              <a:gd name="connsiteY2" fmla="*/ 5420357 h 5422899"/>
              <a:gd name="connsiteX3" fmla="*/ 2187363 w 4019550"/>
              <a:gd name="connsiteY3" fmla="*/ 5422899 h 5422899"/>
              <a:gd name="connsiteX4" fmla="*/ 709083 w 4019550"/>
              <a:gd name="connsiteY4" fmla="*/ 4800599 h 5422899"/>
              <a:gd name="connsiteX5" fmla="*/ 470958 w 4019550"/>
              <a:gd name="connsiteY5" fmla="*/ 4539187 h 5422899"/>
              <a:gd name="connsiteX6" fmla="*/ 0 w 4019550"/>
              <a:gd name="connsiteY6" fmla="*/ 220138 h 5422899"/>
              <a:gd name="connsiteX7" fmla="*/ 182037 w 4019550"/>
              <a:gd name="connsiteY7" fmla="*/ 0 h 5422899"/>
              <a:gd name="connsiteX8" fmla="*/ 3977216 w 4019550"/>
              <a:gd name="connsiteY8" fmla="*/ 3810 h 5422899"/>
              <a:gd name="connsiteX0" fmla="*/ 3977216 w 3977216"/>
              <a:gd name="connsiteY0" fmla="*/ 3810 h 5422899"/>
              <a:gd name="connsiteX1" fmla="*/ 3965363 w 3977216"/>
              <a:gd name="connsiteY1" fmla="*/ 5420357 h 5422899"/>
              <a:gd name="connsiteX2" fmla="*/ 2187363 w 3977216"/>
              <a:gd name="connsiteY2" fmla="*/ 5422899 h 5422899"/>
              <a:gd name="connsiteX3" fmla="*/ 709083 w 3977216"/>
              <a:gd name="connsiteY3" fmla="*/ 4800599 h 5422899"/>
              <a:gd name="connsiteX4" fmla="*/ 470958 w 3977216"/>
              <a:gd name="connsiteY4" fmla="*/ 4539187 h 5422899"/>
              <a:gd name="connsiteX5" fmla="*/ 0 w 3977216"/>
              <a:gd name="connsiteY5" fmla="*/ 220138 h 5422899"/>
              <a:gd name="connsiteX6" fmla="*/ 182037 w 3977216"/>
              <a:gd name="connsiteY6" fmla="*/ 0 h 5422899"/>
              <a:gd name="connsiteX7" fmla="*/ 3977216 w 3977216"/>
              <a:gd name="connsiteY7" fmla="*/ 3810 h 5422899"/>
              <a:gd name="connsiteX0" fmla="*/ 3977216 w 3977216"/>
              <a:gd name="connsiteY0" fmla="*/ 3810 h 5422899"/>
              <a:gd name="connsiteX1" fmla="*/ 3915833 w 3977216"/>
              <a:gd name="connsiteY1" fmla="*/ 5386066 h 5422899"/>
              <a:gd name="connsiteX2" fmla="*/ 2187363 w 3977216"/>
              <a:gd name="connsiteY2" fmla="*/ 5422899 h 5422899"/>
              <a:gd name="connsiteX3" fmla="*/ 709083 w 3977216"/>
              <a:gd name="connsiteY3" fmla="*/ 4800599 h 5422899"/>
              <a:gd name="connsiteX4" fmla="*/ 470958 w 3977216"/>
              <a:gd name="connsiteY4" fmla="*/ 4539187 h 5422899"/>
              <a:gd name="connsiteX5" fmla="*/ 0 w 3977216"/>
              <a:gd name="connsiteY5" fmla="*/ 220138 h 5422899"/>
              <a:gd name="connsiteX6" fmla="*/ 182037 w 3977216"/>
              <a:gd name="connsiteY6" fmla="*/ 0 h 5422899"/>
              <a:gd name="connsiteX7" fmla="*/ 3977216 w 3977216"/>
              <a:gd name="connsiteY7" fmla="*/ 3810 h 5422899"/>
              <a:gd name="connsiteX0" fmla="*/ 3977216 w 3977216"/>
              <a:gd name="connsiteY0" fmla="*/ 3810 h 5422899"/>
              <a:gd name="connsiteX1" fmla="*/ 3934883 w 3977216"/>
              <a:gd name="connsiteY1" fmla="*/ 5397495 h 5422899"/>
              <a:gd name="connsiteX2" fmla="*/ 2187363 w 3977216"/>
              <a:gd name="connsiteY2" fmla="*/ 5422899 h 5422899"/>
              <a:gd name="connsiteX3" fmla="*/ 709083 w 3977216"/>
              <a:gd name="connsiteY3" fmla="*/ 4800599 h 5422899"/>
              <a:gd name="connsiteX4" fmla="*/ 470958 w 3977216"/>
              <a:gd name="connsiteY4" fmla="*/ 4539187 h 5422899"/>
              <a:gd name="connsiteX5" fmla="*/ 0 w 3977216"/>
              <a:gd name="connsiteY5" fmla="*/ 220138 h 5422899"/>
              <a:gd name="connsiteX6" fmla="*/ 182037 w 3977216"/>
              <a:gd name="connsiteY6" fmla="*/ 0 h 5422899"/>
              <a:gd name="connsiteX7" fmla="*/ 3977216 w 3977216"/>
              <a:gd name="connsiteY7" fmla="*/ 3810 h 5422899"/>
              <a:gd name="connsiteX0" fmla="*/ 3977216 w 3977216"/>
              <a:gd name="connsiteY0" fmla="*/ 3810 h 5422899"/>
              <a:gd name="connsiteX1" fmla="*/ 3965363 w 3977216"/>
              <a:gd name="connsiteY1" fmla="*/ 5420354 h 5422899"/>
              <a:gd name="connsiteX2" fmla="*/ 2187363 w 3977216"/>
              <a:gd name="connsiteY2" fmla="*/ 5422899 h 5422899"/>
              <a:gd name="connsiteX3" fmla="*/ 709083 w 3977216"/>
              <a:gd name="connsiteY3" fmla="*/ 4800599 h 5422899"/>
              <a:gd name="connsiteX4" fmla="*/ 470958 w 3977216"/>
              <a:gd name="connsiteY4" fmla="*/ 4539187 h 5422899"/>
              <a:gd name="connsiteX5" fmla="*/ 0 w 3977216"/>
              <a:gd name="connsiteY5" fmla="*/ 220138 h 5422899"/>
              <a:gd name="connsiteX6" fmla="*/ 182037 w 3977216"/>
              <a:gd name="connsiteY6" fmla="*/ 0 h 5422899"/>
              <a:gd name="connsiteX7" fmla="*/ 3977216 w 3977216"/>
              <a:gd name="connsiteY7" fmla="*/ 3810 h 5422899"/>
              <a:gd name="connsiteX0" fmla="*/ 3965786 w 3965786"/>
              <a:gd name="connsiteY0" fmla="*/ 3810 h 5422899"/>
              <a:gd name="connsiteX1" fmla="*/ 3965363 w 3965786"/>
              <a:gd name="connsiteY1" fmla="*/ 5420354 h 5422899"/>
              <a:gd name="connsiteX2" fmla="*/ 2187363 w 3965786"/>
              <a:gd name="connsiteY2" fmla="*/ 5422899 h 5422899"/>
              <a:gd name="connsiteX3" fmla="*/ 709083 w 3965786"/>
              <a:gd name="connsiteY3" fmla="*/ 4800599 h 5422899"/>
              <a:gd name="connsiteX4" fmla="*/ 470958 w 3965786"/>
              <a:gd name="connsiteY4" fmla="*/ 4539187 h 5422899"/>
              <a:gd name="connsiteX5" fmla="*/ 0 w 3965786"/>
              <a:gd name="connsiteY5" fmla="*/ 220138 h 5422899"/>
              <a:gd name="connsiteX6" fmla="*/ 182037 w 3965786"/>
              <a:gd name="connsiteY6" fmla="*/ 0 h 5422899"/>
              <a:gd name="connsiteX7" fmla="*/ 3965786 w 3965786"/>
              <a:gd name="connsiteY7" fmla="*/ 3810 h 5422899"/>
              <a:gd name="connsiteX0" fmla="*/ 3965786 w 3965786"/>
              <a:gd name="connsiteY0" fmla="*/ 3810 h 5422899"/>
              <a:gd name="connsiteX1" fmla="*/ 3965363 w 3965786"/>
              <a:gd name="connsiteY1" fmla="*/ 5393683 h 5422899"/>
              <a:gd name="connsiteX2" fmla="*/ 2187363 w 3965786"/>
              <a:gd name="connsiteY2" fmla="*/ 5422899 h 5422899"/>
              <a:gd name="connsiteX3" fmla="*/ 709083 w 3965786"/>
              <a:gd name="connsiteY3" fmla="*/ 4800599 h 5422899"/>
              <a:gd name="connsiteX4" fmla="*/ 470958 w 3965786"/>
              <a:gd name="connsiteY4" fmla="*/ 4539187 h 5422899"/>
              <a:gd name="connsiteX5" fmla="*/ 0 w 3965786"/>
              <a:gd name="connsiteY5" fmla="*/ 220138 h 5422899"/>
              <a:gd name="connsiteX6" fmla="*/ 182037 w 3965786"/>
              <a:gd name="connsiteY6" fmla="*/ 0 h 5422899"/>
              <a:gd name="connsiteX7" fmla="*/ 3965786 w 3965786"/>
              <a:gd name="connsiteY7" fmla="*/ 3810 h 5422899"/>
              <a:gd name="connsiteX0" fmla="*/ 3965786 w 3965786"/>
              <a:gd name="connsiteY0" fmla="*/ 3810 h 5424162"/>
              <a:gd name="connsiteX1" fmla="*/ 3965363 w 3965786"/>
              <a:gd name="connsiteY1" fmla="*/ 5424162 h 5424162"/>
              <a:gd name="connsiteX2" fmla="*/ 2187363 w 3965786"/>
              <a:gd name="connsiteY2" fmla="*/ 5422899 h 5424162"/>
              <a:gd name="connsiteX3" fmla="*/ 709083 w 3965786"/>
              <a:gd name="connsiteY3" fmla="*/ 4800599 h 5424162"/>
              <a:gd name="connsiteX4" fmla="*/ 470958 w 3965786"/>
              <a:gd name="connsiteY4" fmla="*/ 4539187 h 5424162"/>
              <a:gd name="connsiteX5" fmla="*/ 0 w 3965786"/>
              <a:gd name="connsiteY5" fmla="*/ 220138 h 5424162"/>
              <a:gd name="connsiteX6" fmla="*/ 182037 w 3965786"/>
              <a:gd name="connsiteY6" fmla="*/ 0 h 5424162"/>
              <a:gd name="connsiteX7" fmla="*/ 3965786 w 3965786"/>
              <a:gd name="connsiteY7" fmla="*/ 3810 h 5424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65786" h="5424162">
                <a:moveTo>
                  <a:pt x="3965786" y="3810"/>
                </a:moveTo>
                <a:lnTo>
                  <a:pt x="3965363" y="5424162"/>
                </a:lnTo>
                <a:lnTo>
                  <a:pt x="2187363" y="5422899"/>
                </a:lnTo>
                <a:lnTo>
                  <a:pt x="709083" y="4800599"/>
                </a:lnTo>
                <a:cubicBezTo>
                  <a:pt x="636058" y="4766378"/>
                  <a:pt x="490008" y="4732158"/>
                  <a:pt x="470958" y="4539187"/>
                </a:cubicBezTo>
                <a:lnTo>
                  <a:pt x="0" y="220138"/>
                </a:lnTo>
                <a:cubicBezTo>
                  <a:pt x="0" y="98559"/>
                  <a:pt x="60458" y="0"/>
                  <a:pt x="182037" y="0"/>
                </a:cubicBezTo>
                <a:lnTo>
                  <a:pt x="3965786" y="38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>
            <a:lvl1pPr marL="23040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CA9E0"/>
              </a:buClr>
              <a:buSzTx/>
              <a:buFont typeface="Arial"/>
              <a:buNone/>
              <a:tabLst/>
              <a:defRPr sz="1500" b="0" i="0" baseline="0">
                <a:solidFill>
                  <a:schemeClr val="tx1">
                    <a:lumMod val="75000"/>
                  </a:schemeClr>
                </a:solidFill>
                <a:latin typeface="+mn-lt"/>
                <a:cs typeface="DIN Offc Pro"/>
              </a:defRPr>
            </a:lvl1pPr>
          </a:lstStyle>
          <a:p>
            <a:r>
              <a:rPr lang="en-US" dirty="0"/>
              <a:t>IMPORTANT NOTE:</a:t>
            </a:r>
            <a:br>
              <a:rPr lang="en-US" dirty="0"/>
            </a:br>
            <a:r>
              <a:rPr lang="en-US" dirty="0"/>
              <a:t>These segment crops are not</a:t>
            </a:r>
            <a:br>
              <a:rPr lang="en-US" dirty="0"/>
            </a:br>
            <a:r>
              <a:rPr lang="en-US" dirty="0"/>
              <a:t>compatible with LiveMeeting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77173" y="1104138"/>
            <a:ext cx="4468365" cy="35181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04084" y="4757685"/>
            <a:ext cx="853649" cy="271833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825ADB62-1429-C14C-A270-95B078A656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5963305" y="4756679"/>
            <a:ext cx="2133600" cy="273844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16B2DFD5-DB1E-1149-BAAB-63821B60629E}" type="datetime1">
              <a:rPr lang="en-CA" smtClean="0"/>
              <a:pPr/>
              <a:t>2021-02-22</a:t>
            </a:fld>
            <a:endParaRPr lang="en-US" dirty="0"/>
          </a:p>
        </p:txBody>
      </p:sp>
      <p:sp>
        <p:nvSpPr>
          <p:cNvPr id="1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052044" y="4757848"/>
            <a:ext cx="2903907" cy="2715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8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text w/ vertical segmented img 2)">
    <p:bg bwMode="auto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  <a:endParaRPr lang="en-CA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77173" y="1104138"/>
            <a:ext cx="4468365" cy="35181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022271" y="1155699"/>
            <a:ext cx="4130748" cy="3987802"/>
          </a:xfrm>
          <a:custGeom>
            <a:avLst/>
            <a:gdLst>
              <a:gd name="connsiteX0" fmla="*/ 0 w 1320800"/>
              <a:gd name="connsiteY0" fmla="*/ 220138 h 1409700"/>
              <a:gd name="connsiteX1" fmla="*/ 220138 w 1320800"/>
              <a:gd name="connsiteY1" fmla="*/ 0 h 1409700"/>
              <a:gd name="connsiteX2" fmla="*/ 1100662 w 1320800"/>
              <a:gd name="connsiteY2" fmla="*/ 0 h 1409700"/>
              <a:gd name="connsiteX3" fmla="*/ 1320800 w 1320800"/>
              <a:gd name="connsiteY3" fmla="*/ 220138 h 1409700"/>
              <a:gd name="connsiteX4" fmla="*/ 1320800 w 1320800"/>
              <a:gd name="connsiteY4" fmla="*/ 1189562 h 1409700"/>
              <a:gd name="connsiteX5" fmla="*/ 1100662 w 1320800"/>
              <a:gd name="connsiteY5" fmla="*/ 1409700 h 1409700"/>
              <a:gd name="connsiteX6" fmla="*/ 220138 w 1320800"/>
              <a:gd name="connsiteY6" fmla="*/ 1409700 h 1409700"/>
              <a:gd name="connsiteX7" fmla="*/ 0 w 1320800"/>
              <a:gd name="connsiteY7" fmla="*/ 1189562 h 1409700"/>
              <a:gd name="connsiteX8" fmla="*/ 0 w 1320800"/>
              <a:gd name="connsiteY8" fmla="*/ 220138 h 1409700"/>
              <a:gd name="connsiteX0" fmla="*/ 723900 w 2044700"/>
              <a:gd name="connsiteY0" fmla="*/ 220138 h 4295641"/>
              <a:gd name="connsiteX1" fmla="*/ 944038 w 2044700"/>
              <a:gd name="connsiteY1" fmla="*/ 0 h 4295641"/>
              <a:gd name="connsiteX2" fmla="*/ 1824562 w 2044700"/>
              <a:gd name="connsiteY2" fmla="*/ 0 h 4295641"/>
              <a:gd name="connsiteX3" fmla="*/ 2044700 w 2044700"/>
              <a:gd name="connsiteY3" fmla="*/ 220138 h 4295641"/>
              <a:gd name="connsiteX4" fmla="*/ 2044700 w 2044700"/>
              <a:gd name="connsiteY4" fmla="*/ 1189562 h 4295641"/>
              <a:gd name="connsiteX5" fmla="*/ 1824562 w 2044700"/>
              <a:gd name="connsiteY5" fmla="*/ 1409700 h 4295641"/>
              <a:gd name="connsiteX6" fmla="*/ 944038 w 2044700"/>
              <a:gd name="connsiteY6" fmla="*/ 1409700 h 4295641"/>
              <a:gd name="connsiteX7" fmla="*/ 0 w 2044700"/>
              <a:gd name="connsiteY7" fmla="*/ 4174062 h 4295641"/>
              <a:gd name="connsiteX8" fmla="*/ 723900 w 2044700"/>
              <a:gd name="connsiteY8" fmla="*/ 220138 h 4295641"/>
              <a:gd name="connsiteX0" fmla="*/ 723900 w 2379138"/>
              <a:gd name="connsiteY0" fmla="*/ 220138 h 5727700"/>
              <a:gd name="connsiteX1" fmla="*/ 944038 w 2379138"/>
              <a:gd name="connsiteY1" fmla="*/ 0 h 5727700"/>
              <a:gd name="connsiteX2" fmla="*/ 1824562 w 2379138"/>
              <a:gd name="connsiteY2" fmla="*/ 0 h 5727700"/>
              <a:gd name="connsiteX3" fmla="*/ 2044700 w 2379138"/>
              <a:gd name="connsiteY3" fmla="*/ 220138 h 5727700"/>
              <a:gd name="connsiteX4" fmla="*/ 2044700 w 2379138"/>
              <a:gd name="connsiteY4" fmla="*/ 1189562 h 5727700"/>
              <a:gd name="connsiteX5" fmla="*/ 1824562 w 2379138"/>
              <a:gd name="connsiteY5" fmla="*/ 1409700 h 5727700"/>
              <a:gd name="connsiteX6" fmla="*/ 2379138 w 2379138"/>
              <a:gd name="connsiteY6" fmla="*/ 5727700 h 5727700"/>
              <a:gd name="connsiteX7" fmla="*/ 0 w 2379138"/>
              <a:gd name="connsiteY7" fmla="*/ 4174062 h 5727700"/>
              <a:gd name="connsiteX8" fmla="*/ 723900 w 2379138"/>
              <a:gd name="connsiteY8" fmla="*/ 220138 h 5727700"/>
              <a:gd name="connsiteX0" fmla="*/ 723900 w 4635500"/>
              <a:gd name="connsiteY0" fmla="*/ 220138 h 5740399"/>
              <a:gd name="connsiteX1" fmla="*/ 944038 w 4635500"/>
              <a:gd name="connsiteY1" fmla="*/ 0 h 5740399"/>
              <a:gd name="connsiteX2" fmla="*/ 1824562 w 4635500"/>
              <a:gd name="connsiteY2" fmla="*/ 0 h 5740399"/>
              <a:gd name="connsiteX3" fmla="*/ 2044700 w 4635500"/>
              <a:gd name="connsiteY3" fmla="*/ 220138 h 5740399"/>
              <a:gd name="connsiteX4" fmla="*/ 2044700 w 4635500"/>
              <a:gd name="connsiteY4" fmla="*/ 1189562 h 5740399"/>
              <a:gd name="connsiteX5" fmla="*/ 1824562 w 4635500"/>
              <a:gd name="connsiteY5" fmla="*/ 1409700 h 5740399"/>
              <a:gd name="connsiteX6" fmla="*/ 4635500 w 4635500"/>
              <a:gd name="connsiteY6" fmla="*/ 5740399 h 5740399"/>
              <a:gd name="connsiteX7" fmla="*/ 2379138 w 4635500"/>
              <a:gd name="connsiteY7" fmla="*/ 5727700 h 5740399"/>
              <a:gd name="connsiteX8" fmla="*/ 0 w 4635500"/>
              <a:gd name="connsiteY8" fmla="*/ 4174062 h 5740399"/>
              <a:gd name="connsiteX9" fmla="*/ 723900 w 4635500"/>
              <a:gd name="connsiteY9" fmla="*/ 220138 h 5740399"/>
              <a:gd name="connsiteX0" fmla="*/ 723900 w 4635500"/>
              <a:gd name="connsiteY0" fmla="*/ 220138 h 5740399"/>
              <a:gd name="connsiteX1" fmla="*/ 944038 w 4635500"/>
              <a:gd name="connsiteY1" fmla="*/ 0 h 5740399"/>
              <a:gd name="connsiteX2" fmla="*/ 1824562 w 4635500"/>
              <a:gd name="connsiteY2" fmla="*/ 0 h 5740399"/>
              <a:gd name="connsiteX3" fmla="*/ 2044700 w 4635500"/>
              <a:gd name="connsiteY3" fmla="*/ 220138 h 5740399"/>
              <a:gd name="connsiteX4" fmla="*/ 2044700 w 4635500"/>
              <a:gd name="connsiteY4" fmla="*/ 1189562 h 5740399"/>
              <a:gd name="connsiteX5" fmla="*/ 1824562 w 4635500"/>
              <a:gd name="connsiteY5" fmla="*/ 1409700 h 5740399"/>
              <a:gd name="connsiteX6" fmla="*/ 4610100 w 4635500"/>
              <a:gd name="connsiteY6" fmla="*/ 2425699 h 5740399"/>
              <a:gd name="connsiteX7" fmla="*/ 4635500 w 4635500"/>
              <a:gd name="connsiteY7" fmla="*/ 5740399 h 5740399"/>
              <a:gd name="connsiteX8" fmla="*/ 2379138 w 4635500"/>
              <a:gd name="connsiteY8" fmla="*/ 5727700 h 5740399"/>
              <a:gd name="connsiteX9" fmla="*/ 0 w 4635500"/>
              <a:gd name="connsiteY9" fmla="*/ 4174062 h 5740399"/>
              <a:gd name="connsiteX10" fmla="*/ 723900 w 4635500"/>
              <a:gd name="connsiteY10" fmla="*/ 220138 h 5740399"/>
              <a:gd name="connsiteX0" fmla="*/ 723900 w 4635500"/>
              <a:gd name="connsiteY0" fmla="*/ 220138 h 5740399"/>
              <a:gd name="connsiteX1" fmla="*/ 944038 w 4635500"/>
              <a:gd name="connsiteY1" fmla="*/ 0 h 5740399"/>
              <a:gd name="connsiteX2" fmla="*/ 1824562 w 4635500"/>
              <a:gd name="connsiteY2" fmla="*/ 0 h 5740399"/>
              <a:gd name="connsiteX3" fmla="*/ 2044700 w 4635500"/>
              <a:gd name="connsiteY3" fmla="*/ 220138 h 5740399"/>
              <a:gd name="connsiteX4" fmla="*/ 2044700 w 4635500"/>
              <a:gd name="connsiteY4" fmla="*/ 1189562 h 5740399"/>
              <a:gd name="connsiteX5" fmla="*/ 1824562 w 4635500"/>
              <a:gd name="connsiteY5" fmla="*/ 1409700 h 5740399"/>
              <a:gd name="connsiteX6" fmla="*/ 4635500 w 4635500"/>
              <a:gd name="connsiteY6" fmla="*/ 1396999 h 5740399"/>
              <a:gd name="connsiteX7" fmla="*/ 4610100 w 4635500"/>
              <a:gd name="connsiteY7" fmla="*/ 2425699 h 5740399"/>
              <a:gd name="connsiteX8" fmla="*/ 4635500 w 4635500"/>
              <a:gd name="connsiteY8" fmla="*/ 5740399 h 5740399"/>
              <a:gd name="connsiteX9" fmla="*/ 2379138 w 4635500"/>
              <a:gd name="connsiteY9" fmla="*/ 5727700 h 5740399"/>
              <a:gd name="connsiteX10" fmla="*/ 0 w 4635500"/>
              <a:gd name="connsiteY10" fmla="*/ 4174062 h 5740399"/>
              <a:gd name="connsiteX11" fmla="*/ 723900 w 4635500"/>
              <a:gd name="connsiteY11" fmla="*/ 220138 h 5740399"/>
              <a:gd name="connsiteX0" fmla="*/ 723900 w 4635500"/>
              <a:gd name="connsiteY0" fmla="*/ 220138 h 5740399"/>
              <a:gd name="connsiteX1" fmla="*/ 944038 w 4635500"/>
              <a:gd name="connsiteY1" fmla="*/ 0 h 5740399"/>
              <a:gd name="connsiteX2" fmla="*/ 1824562 w 4635500"/>
              <a:gd name="connsiteY2" fmla="*/ 0 h 5740399"/>
              <a:gd name="connsiteX3" fmla="*/ 2044700 w 4635500"/>
              <a:gd name="connsiteY3" fmla="*/ 220138 h 5740399"/>
              <a:gd name="connsiteX4" fmla="*/ 2044700 w 4635500"/>
              <a:gd name="connsiteY4" fmla="*/ 1189562 h 5740399"/>
              <a:gd name="connsiteX5" fmla="*/ 4351862 w 4635500"/>
              <a:gd name="connsiteY5" fmla="*/ 673100 h 5740399"/>
              <a:gd name="connsiteX6" fmla="*/ 4635500 w 4635500"/>
              <a:gd name="connsiteY6" fmla="*/ 1396999 h 5740399"/>
              <a:gd name="connsiteX7" fmla="*/ 4610100 w 4635500"/>
              <a:gd name="connsiteY7" fmla="*/ 2425699 h 5740399"/>
              <a:gd name="connsiteX8" fmla="*/ 4635500 w 4635500"/>
              <a:gd name="connsiteY8" fmla="*/ 5740399 h 5740399"/>
              <a:gd name="connsiteX9" fmla="*/ 2379138 w 4635500"/>
              <a:gd name="connsiteY9" fmla="*/ 5727700 h 5740399"/>
              <a:gd name="connsiteX10" fmla="*/ 0 w 4635500"/>
              <a:gd name="connsiteY10" fmla="*/ 4174062 h 5740399"/>
              <a:gd name="connsiteX11" fmla="*/ 723900 w 4635500"/>
              <a:gd name="connsiteY11" fmla="*/ 220138 h 5740399"/>
              <a:gd name="connsiteX0" fmla="*/ 723900 w 4981927"/>
              <a:gd name="connsiteY0" fmla="*/ 611016 h 6131277"/>
              <a:gd name="connsiteX1" fmla="*/ 944038 w 4981927"/>
              <a:gd name="connsiteY1" fmla="*/ 390878 h 6131277"/>
              <a:gd name="connsiteX2" fmla="*/ 1824562 w 4981927"/>
              <a:gd name="connsiteY2" fmla="*/ 390878 h 6131277"/>
              <a:gd name="connsiteX3" fmla="*/ 2044700 w 4981927"/>
              <a:gd name="connsiteY3" fmla="*/ 611016 h 6131277"/>
              <a:gd name="connsiteX4" fmla="*/ 2044700 w 4981927"/>
              <a:gd name="connsiteY4" fmla="*/ 1580440 h 6131277"/>
              <a:gd name="connsiteX5" fmla="*/ 4597400 w 4981927"/>
              <a:gd name="connsiteY5" fmla="*/ 86077 h 6131277"/>
              <a:gd name="connsiteX6" fmla="*/ 4351862 w 4981927"/>
              <a:gd name="connsiteY6" fmla="*/ 1063978 h 6131277"/>
              <a:gd name="connsiteX7" fmla="*/ 4635500 w 4981927"/>
              <a:gd name="connsiteY7" fmla="*/ 1787877 h 6131277"/>
              <a:gd name="connsiteX8" fmla="*/ 4610100 w 4981927"/>
              <a:gd name="connsiteY8" fmla="*/ 2816577 h 6131277"/>
              <a:gd name="connsiteX9" fmla="*/ 4635500 w 4981927"/>
              <a:gd name="connsiteY9" fmla="*/ 6131277 h 6131277"/>
              <a:gd name="connsiteX10" fmla="*/ 2379138 w 4981927"/>
              <a:gd name="connsiteY10" fmla="*/ 6118578 h 6131277"/>
              <a:gd name="connsiteX11" fmla="*/ 0 w 4981927"/>
              <a:gd name="connsiteY11" fmla="*/ 4564940 h 6131277"/>
              <a:gd name="connsiteX12" fmla="*/ 723900 w 4981927"/>
              <a:gd name="connsiteY12" fmla="*/ 611016 h 6131277"/>
              <a:gd name="connsiteX0" fmla="*/ 4597400 w 4981927"/>
              <a:gd name="connsiteY0" fmla="*/ 86077 h 6131277"/>
              <a:gd name="connsiteX1" fmla="*/ 4351862 w 4981927"/>
              <a:gd name="connsiteY1" fmla="*/ 1063978 h 6131277"/>
              <a:gd name="connsiteX2" fmla="*/ 4635500 w 4981927"/>
              <a:gd name="connsiteY2" fmla="*/ 1787877 h 6131277"/>
              <a:gd name="connsiteX3" fmla="*/ 4610100 w 4981927"/>
              <a:gd name="connsiteY3" fmla="*/ 2816577 h 6131277"/>
              <a:gd name="connsiteX4" fmla="*/ 4635500 w 4981927"/>
              <a:gd name="connsiteY4" fmla="*/ 6131277 h 6131277"/>
              <a:gd name="connsiteX5" fmla="*/ 2379138 w 4981927"/>
              <a:gd name="connsiteY5" fmla="*/ 6118578 h 6131277"/>
              <a:gd name="connsiteX6" fmla="*/ 0 w 4981927"/>
              <a:gd name="connsiteY6" fmla="*/ 4564940 h 6131277"/>
              <a:gd name="connsiteX7" fmla="*/ 723900 w 4981927"/>
              <a:gd name="connsiteY7" fmla="*/ 611016 h 6131277"/>
              <a:gd name="connsiteX8" fmla="*/ 944038 w 4981927"/>
              <a:gd name="connsiteY8" fmla="*/ 390878 h 6131277"/>
              <a:gd name="connsiteX9" fmla="*/ 1824562 w 4981927"/>
              <a:gd name="connsiteY9" fmla="*/ 390878 h 6131277"/>
              <a:gd name="connsiteX10" fmla="*/ 2044700 w 4981927"/>
              <a:gd name="connsiteY10" fmla="*/ 611016 h 6131277"/>
              <a:gd name="connsiteX11" fmla="*/ 2136140 w 4981927"/>
              <a:gd name="connsiteY11" fmla="*/ 1671880 h 6131277"/>
              <a:gd name="connsiteX0" fmla="*/ 4597400 w 4981927"/>
              <a:gd name="connsiteY0" fmla="*/ 86077 h 6131277"/>
              <a:gd name="connsiteX1" fmla="*/ 4351862 w 4981927"/>
              <a:gd name="connsiteY1" fmla="*/ 1063978 h 6131277"/>
              <a:gd name="connsiteX2" fmla="*/ 4635500 w 4981927"/>
              <a:gd name="connsiteY2" fmla="*/ 1787877 h 6131277"/>
              <a:gd name="connsiteX3" fmla="*/ 4610100 w 4981927"/>
              <a:gd name="connsiteY3" fmla="*/ 2816577 h 6131277"/>
              <a:gd name="connsiteX4" fmla="*/ 4635500 w 4981927"/>
              <a:gd name="connsiteY4" fmla="*/ 6131277 h 6131277"/>
              <a:gd name="connsiteX5" fmla="*/ 2379138 w 4981927"/>
              <a:gd name="connsiteY5" fmla="*/ 6118578 h 6131277"/>
              <a:gd name="connsiteX6" fmla="*/ 0 w 4981927"/>
              <a:gd name="connsiteY6" fmla="*/ 4564940 h 6131277"/>
              <a:gd name="connsiteX7" fmla="*/ 723900 w 4981927"/>
              <a:gd name="connsiteY7" fmla="*/ 611016 h 6131277"/>
              <a:gd name="connsiteX8" fmla="*/ 944038 w 4981927"/>
              <a:gd name="connsiteY8" fmla="*/ 390878 h 6131277"/>
              <a:gd name="connsiteX9" fmla="*/ 1824562 w 4981927"/>
              <a:gd name="connsiteY9" fmla="*/ 390878 h 6131277"/>
              <a:gd name="connsiteX10" fmla="*/ 2044700 w 4981927"/>
              <a:gd name="connsiteY10" fmla="*/ 611016 h 6131277"/>
              <a:gd name="connsiteX0" fmla="*/ 4597400 w 4981927"/>
              <a:gd name="connsiteY0" fmla="*/ 86077 h 6131277"/>
              <a:gd name="connsiteX1" fmla="*/ 4351862 w 4981927"/>
              <a:gd name="connsiteY1" fmla="*/ 1063978 h 6131277"/>
              <a:gd name="connsiteX2" fmla="*/ 4635500 w 4981927"/>
              <a:gd name="connsiteY2" fmla="*/ 1787877 h 6131277"/>
              <a:gd name="connsiteX3" fmla="*/ 4610100 w 4981927"/>
              <a:gd name="connsiteY3" fmla="*/ 2816577 h 6131277"/>
              <a:gd name="connsiteX4" fmla="*/ 4635500 w 4981927"/>
              <a:gd name="connsiteY4" fmla="*/ 6131277 h 6131277"/>
              <a:gd name="connsiteX5" fmla="*/ 2379138 w 4981927"/>
              <a:gd name="connsiteY5" fmla="*/ 6118578 h 6131277"/>
              <a:gd name="connsiteX6" fmla="*/ 0 w 4981927"/>
              <a:gd name="connsiteY6" fmla="*/ 4564940 h 6131277"/>
              <a:gd name="connsiteX7" fmla="*/ 723900 w 4981927"/>
              <a:gd name="connsiteY7" fmla="*/ 611016 h 6131277"/>
              <a:gd name="connsiteX8" fmla="*/ 944038 w 4981927"/>
              <a:gd name="connsiteY8" fmla="*/ 390878 h 6131277"/>
              <a:gd name="connsiteX9" fmla="*/ 1824562 w 4981927"/>
              <a:gd name="connsiteY9" fmla="*/ 390878 h 6131277"/>
              <a:gd name="connsiteX0" fmla="*/ 4351862 w 4635500"/>
              <a:gd name="connsiteY0" fmla="*/ 673100 h 5740399"/>
              <a:gd name="connsiteX1" fmla="*/ 4635500 w 4635500"/>
              <a:gd name="connsiteY1" fmla="*/ 1396999 h 5740399"/>
              <a:gd name="connsiteX2" fmla="*/ 4610100 w 4635500"/>
              <a:gd name="connsiteY2" fmla="*/ 2425699 h 5740399"/>
              <a:gd name="connsiteX3" fmla="*/ 4635500 w 4635500"/>
              <a:gd name="connsiteY3" fmla="*/ 5740399 h 5740399"/>
              <a:gd name="connsiteX4" fmla="*/ 2379138 w 4635500"/>
              <a:gd name="connsiteY4" fmla="*/ 5727700 h 5740399"/>
              <a:gd name="connsiteX5" fmla="*/ 0 w 4635500"/>
              <a:gd name="connsiteY5" fmla="*/ 4174062 h 5740399"/>
              <a:gd name="connsiteX6" fmla="*/ 723900 w 4635500"/>
              <a:gd name="connsiteY6" fmla="*/ 220138 h 5740399"/>
              <a:gd name="connsiteX7" fmla="*/ 944038 w 4635500"/>
              <a:gd name="connsiteY7" fmla="*/ 0 h 5740399"/>
              <a:gd name="connsiteX8" fmla="*/ 1824562 w 4635500"/>
              <a:gd name="connsiteY8" fmla="*/ 0 h 5740399"/>
              <a:gd name="connsiteX0" fmla="*/ 4351862 w 4635500"/>
              <a:gd name="connsiteY0" fmla="*/ 673100 h 5740399"/>
              <a:gd name="connsiteX1" fmla="*/ 4635500 w 4635500"/>
              <a:gd name="connsiteY1" fmla="*/ 1396999 h 5740399"/>
              <a:gd name="connsiteX2" fmla="*/ 4610100 w 4635500"/>
              <a:gd name="connsiteY2" fmla="*/ 2425699 h 5740399"/>
              <a:gd name="connsiteX3" fmla="*/ 4635500 w 4635500"/>
              <a:gd name="connsiteY3" fmla="*/ 5740399 h 5740399"/>
              <a:gd name="connsiteX4" fmla="*/ 2379138 w 4635500"/>
              <a:gd name="connsiteY4" fmla="*/ 5727700 h 5740399"/>
              <a:gd name="connsiteX5" fmla="*/ 0 w 4635500"/>
              <a:gd name="connsiteY5" fmla="*/ 4174062 h 5740399"/>
              <a:gd name="connsiteX6" fmla="*/ 723900 w 4635500"/>
              <a:gd name="connsiteY6" fmla="*/ 220138 h 5740399"/>
              <a:gd name="connsiteX7" fmla="*/ 944038 w 4635500"/>
              <a:gd name="connsiteY7" fmla="*/ 0 h 5740399"/>
              <a:gd name="connsiteX8" fmla="*/ 4364562 w 4635500"/>
              <a:gd name="connsiteY8" fmla="*/ 0 h 5740399"/>
              <a:gd name="connsiteX0" fmla="*/ 4580110 w 4863748"/>
              <a:gd name="connsiteY0" fmla="*/ 673100 h 5740399"/>
              <a:gd name="connsiteX1" fmla="*/ 4863748 w 4863748"/>
              <a:gd name="connsiteY1" fmla="*/ 1396999 h 5740399"/>
              <a:gd name="connsiteX2" fmla="*/ 4838348 w 4863748"/>
              <a:gd name="connsiteY2" fmla="*/ 2425699 h 5740399"/>
              <a:gd name="connsiteX3" fmla="*/ 4863748 w 4863748"/>
              <a:gd name="connsiteY3" fmla="*/ 5740399 h 5740399"/>
              <a:gd name="connsiteX4" fmla="*/ 2607386 w 4863748"/>
              <a:gd name="connsiteY4" fmla="*/ 5727700 h 5740399"/>
              <a:gd name="connsiteX5" fmla="*/ 396523 w 4863748"/>
              <a:gd name="connsiteY5" fmla="*/ 4333874 h 5740399"/>
              <a:gd name="connsiteX6" fmla="*/ 228248 w 4863748"/>
              <a:gd name="connsiteY6" fmla="*/ 4174062 h 5740399"/>
              <a:gd name="connsiteX7" fmla="*/ 952148 w 4863748"/>
              <a:gd name="connsiteY7" fmla="*/ 220138 h 5740399"/>
              <a:gd name="connsiteX8" fmla="*/ 1172286 w 4863748"/>
              <a:gd name="connsiteY8" fmla="*/ 0 h 5740399"/>
              <a:gd name="connsiteX9" fmla="*/ 4592810 w 4863748"/>
              <a:gd name="connsiteY9" fmla="*/ 0 h 5740399"/>
              <a:gd name="connsiteX0" fmla="*/ 4580110 w 4863748"/>
              <a:gd name="connsiteY0" fmla="*/ 673100 h 5740399"/>
              <a:gd name="connsiteX1" fmla="*/ 4863748 w 4863748"/>
              <a:gd name="connsiteY1" fmla="*/ 1396999 h 5740399"/>
              <a:gd name="connsiteX2" fmla="*/ 4838348 w 4863748"/>
              <a:gd name="connsiteY2" fmla="*/ 2425699 h 5740399"/>
              <a:gd name="connsiteX3" fmla="*/ 4863748 w 4863748"/>
              <a:gd name="connsiteY3" fmla="*/ 5740399 h 5740399"/>
              <a:gd name="connsiteX4" fmla="*/ 2607386 w 4863748"/>
              <a:gd name="connsiteY4" fmla="*/ 5727700 h 5740399"/>
              <a:gd name="connsiteX5" fmla="*/ 396523 w 4863748"/>
              <a:gd name="connsiteY5" fmla="*/ 4562474 h 5740399"/>
              <a:gd name="connsiteX6" fmla="*/ 228248 w 4863748"/>
              <a:gd name="connsiteY6" fmla="*/ 4174062 h 5740399"/>
              <a:gd name="connsiteX7" fmla="*/ 952148 w 4863748"/>
              <a:gd name="connsiteY7" fmla="*/ 220138 h 5740399"/>
              <a:gd name="connsiteX8" fmla="*/ 1172286 w 4863748"/>
              <a:gd name="connsiteY8" fmla="*/ 0 h 5740399"/>
              <a:gd name="connsiteX9" fmla="*/ 4592810 w 4863748"/>
              <a:gd name="connsiteY9" fmla="*/ 0 h 5740399"/>
              <a:gd name="connsiteX0" fmla="*/ 4552064 w 4835702"/>
              <a:gd name="connsiteY0" fmla="*/ 673100 h 5740399"/>
              <a:gd name="connsiteX1" fmla="*/ 4835702 w 4835702"/>
              <a:gd name="connsiteY1" fmla="*/ 1396999 h 5740399"/>
              <a:gd name="connsiteX2" fmla="*/ 4810302 w 4835702"/>
              <a:gd name="connsiteY2" fmla="*/ 2425699 h 5740399"/>
              <a:gd name="connsiteX3" fmla="*/ 4835702 w 4835702"/>
              <a:gd name="connsiteY3" fmla="*/ 5740399 h 5740399"/>
              <a:gd name="connsiteX4" fmla="*/ 2579340 w 4835702"/>
              <a:gd name="connsiteY4" fmla="*/ 5727700 h 5740399"/>
              <a:gd name="connsiteX5" fmla="*/ 368477 w 4835702"/>
              <a:gd name="connsiteY5" fmla="*/ 4562474 h 5740399"/>
              <a:gd name="connsiteX6" fmla="*/ 825677 w 4835702"/>
              <a:gd name="connsiteY6" fmla="*/ 4486274 h 5740399"/>
              <a:gd name="connsiteX7" fmla="*/ 200202 w 4835702"/>
              <a:gd name="connsiteY7" fmla="*/ 4174062 h 5740399"/>
              <a:gd name="connsiteX8" fmla="*/ 924102 w 4835702"/>
              <a:gd name="connsiteY8" fmla="*/ 220138 h 5740399"/>
              <a:gd name="connsiteX9" fmla="*/ 1144240 w 4835702"/>
              <a:gd name="connsiteY9" fmla="*/ 0 h 5740399"/>
              <a:gd name="connsiteX10" fmla="*/ 4564764 w 4835702"/>
              <a:gd name="connsiteY10" fmla="*/ 0 h 5740399"/>
              <a:gd name="connsiteX0" fmla="*/ 4580110 w 4863748"/>
              <a:gd name="connsiteY0" fmla="*/ 673100 h 5740399"/>
              <a:gd name="connsiteX1" fmla="*/ 4863748 w 4863748"/>
              <a:gd name="connsiteY1" fmla="*/ 1396999 h 5740399"/>
              <a:gd name="connsiteX2" fmla="*/ 4838348 w 4863748"/>
              <a:gd name="connsiteY2" fmla="*/ 2425699 h 5740399"/>
              <a:gd name="connsiteX3" fmla="*/ 4863748 w 4863748"/>
              <a:gd name="connsiteY3" fmla="*/ 5740399 h 5740399"/>
              <a:gd name="connsiteX4" fmla="*/ 2607386 w 4863748"/>
              <a:gd name="connsiteY4" fmla="*/ 5727700 h 5740399"/>
              <a:gd name="connsiteX5" fmla="*/ 396523 w 4863748"/>
              <a:gd name="connsiteY5" fmla="*/ 4562474 h 5740399"/>
              <a:gd name="connsiteX6" fmla="*/ 228248 w 4863748"/>
              <a:gd name="connsiteY6" fmla="*/ 4174062 h 5740399"/>
              <a:gd name="connsiteX7" fmla="*/ 952148 w 4863748"/>
              <a:gd name="connsiteY7" fmla="*/ 220138 h 5740399"/>
              <a:gd name="connsiteX8" fmla="*/ 1172286 w 4863748"/>
              <a:gd name="connsiteY8" fmla="*/ 0 h 5740399"/>
              <a:gd name="connsiteX9" fmla="*/ 4592810 w 4863748"/>
              <a:gd name="connsiteY9" fmla="*/ 0 h 5740399"/>
              <a:gd name="connsiteX0" fmla="*/ 4351862 w 4635500"/>
              <a:gd name="connsiteY0" fmla="*/ 673100 h 5740399"/>
              <a:gd name="connsiteX1" fmla="*/ 4635500 w 4635500"/>
              <a:gd name="connsiteY1" fmla="*/ 1396999 h 5740399"/>
              <a:gd name="connsiteX2" fmla="*/ 4610100 w 4635500"/>
              <a:gd name="connsiteY2" fmla="*/ 2425699 h 5740399"/>
              <a:gd name="connsiteX3" fmla="*/ 4635500 w 4635500"/>
              <a:gd name="connsiteY3" fmla="*/ 5740399 h 5740399"/>
              <a:gd name="connsiteX4" fmla="*/ 2379138 w 4635500"/>
              <a:gd name="connsiteY4" fmla="*/ 5727700 h 5740399"/>
              <a:gd name="connsiteX5" fmla="*/ 0 w 4635500"/>
              <a:gd name="connsiteY5" fmla="*/ 4174062 h 5740399"/>
              <a:gd name="connsiteX6" fmla="*/ 723900 w 4635500"/>
              <a:gd name="connsiteY6" fmla="*/ 220138 h 5740399"/>
              <a:gd name="connsiteX7" fmla="*/ 944038 w 4635500"/>
              <a:gd name="connsiteY7" fmla="*/ 0 h 5740399"/>
              <a:gd name="connsiteX8" fmla="*/ 4364562 w 4635500"/>
              <a:gd name="connsiteY8" fmla="*/ 0 h 5740399"/>
              <a:gd name="connsiteX0" fmla="*/ 4351862 w 4635500"/>
              <a:gd name="connsiteY0" fmla="*/ 673100 h 5740399"/>
              <a:gd name="connsiteX1" fmla="*/ 4635500 w 4635500"/>
              <a:gd name="connsiteY1" fmla="*/ 1396999 h 5740399"/>
              <a:gd name="connsiteX2" fmla="*/ 4610100 w 4635500"/>
              <a:gd name="connsiteY2" fmla="*/ 2425699 h 5740399"/>
              <a:gd name="connsiteX3" fmla="*/ 4635500 w 4635500"/>
              <a:gd name="connsiteY3" fmla="*/ 5740399 h 5740399"/>
              <a:gd name="connsiteX4" fmla="*/ 0 w 4635500"/>
              <a:gd name="connsiteY4" fmla="*/ 4174062 h 5740399"/>
              <a:gd name="connsiteX5" fmla="*/ 723900 w 4635500"/>
              <a:gd name="connsiteY5" fmla="*/ 220138 h 5740399"/>
              <a:gd name="connsiteX6" fmla="*/ 944038 w 4635500"/>
              <a:gd name="connsiteY6" fmla="*/ 0 h 5740399"/>
              <a:gd name="connsiteX7" fmla="*/ 4364562 w 4635500"/>
              <a:gd name="connsiteY7" fmla="*/ 0 h 5740399"/>
              <a:gd name="connsiteX0" fmla="*/ 4351862 w 4635500"/>
              <a:gd name="connsiteY0" fmla="*/ 673100 h 5740399"/>
              <a:gd name="connsiteX1" fmla="*/ 4635500 w 4635500"/>
              <a:gd name="connsiteY1" fmla="*/ 1396999 h 5740399"/>
              <a:gd name="connsiteX2" fmla="*/ 4610100 w 4635500"/>
              <a:gd name="connsiteY2" fmla="*/ 2425699 h 5740399"/>
              <a:gd name="connsiteX3" fmla="*/ 4635500 w 4635500"/>
              <a:gd name="connsiteY3" fmla="*/ 5740399 h 5740399"/>
              <a:gd name="connsiteX4" fmla="*/ 476250 w 4635500"/>
              <a:gd name="connsiteY4" fmla="*/ 4330699 h 5740399"/>
              <a:gd name="connsiteX5" fmla="*/ 0 w 4635500"/>
              <a:gd name="connsiteY5" fmla="*/ 4174062 h 5740399"/>
              <a:gd name="connsiteX6" fmla="*/ 723900 w 4635500"/>
              <a:gd name="connsiteY6" fmla="*/ 220138 h 5740399"/>
              <a:gd name="connsiteX7" fmla="*/ 944038 w 4635500"/>
              <a:gd name="connsiteY7" fmla="*/ 0 h 5740399"/>
              <a:gd name="connsiteX8" fmla="*/ 4364562 w 4635500"/>
              <a:gd name="connsiteY8" fmla="*/ 0 h 5740399"/>
              <a:gd name="connsiteX0" fmla="*/ 4351862 w 4635500"/>
              <a:gd name="connsiteY0" fmla="*/ 673100 h 5740399"/>
              <a:gd name="connsiteX1" fmla="*/ 4635500 w 4635500"/>
              <a:gd name="connsiteY1" fmla="*/ 1396999 h 5740399"/>
              <a:gd name="connsiteX2" fmla="*/ 4610100 w 4635500"/>
              <a:gd name="connsiteY2" fmla="*/ 2425699 h 5740399"/>
              <a:gd name="connsiteX3" fmla="*/ 4635500 w 4635500"/>
              <a:gd name="connsiteY3" fmla="*/ 5740399 h 5740399"/>
              <a:gd name="connsiteX4" fmla="*/ 476250 w 4635500"/>
              <a:gd name="connsiteY4" fmla="*/ 4330699 h 5740399"/>
              <a:gd name="connsiteX5" fmla="*/ 114300 w 4635500"/>
              <a:gd name="connsiteY5" fmla="*/ 4552949 h 5740399"/>
              <a:gd name="connsiteX6" fmla="*/ 0 w 4635500"/>
              <a:gd name="connsiteY6" fmla="*/ 4174062 h 5740399"/>
              <a:gd name="connsiteX7" fmla="*/ 723900 w 4635500"/>
              <a:gd name="connsiteY7" fmla="*/ 220138 h 5740399"/>
              <a:gd name="connsiteX8" fmla="*/ 944038 w 4635500"/>
              <a:gd name="connsiteY8" fmla="*/ 0 h 5740399"/>
              <a:gd name="connsiteX9" fmla="*/ 4364562 w 4635500"/>
              <a:gd name="connsiteY9" fmla="*/ 0 h 5740399"/>
              <a:gd name="connsiteX0" fmla="*/ 4351862 w 4635500"/>
              <a:gd name="connsiteY0" fmla="*/ 673100 h 5740399"/>
              <a:gd name="connsiteX1" fmla="*/ 4635500 w 4635500"/>
              <a:gd name="connsiteY1" fmla="*/ 1396999 h 5740399"/>
              <a:gd name="connsiteX2" fmla="*/ 4610100 w 4635500"/>
              <a:gd name="connsiteY2" fmla="*/ 2425699 h 5740399"/>
              <a:gd name="connsiteX3" fmla="*/ 4635500 w 4635500"/>
              <a:gd name="connsiteY3" fmla="*/ 5740399 h 5740399"/>
              <a:gd name="connsiteX4" fmla="*/ 1905000 w 4635500"/>
              <a:gd name="connsiteY4" fmla="*/ 5492749 h 5740399"/>
              <a:gd name="connsiteX5" fmla="*/ 114300 w 4635500"/>
              <a:gd name="connsiteY5" fmla="*/ 4552949 h 5740399"/>
              <a:gd name="connsiteX6" fmla="*/ 0 w 4635500"/>
              <a:gd name="connsiteY6" fmla="*/ 4174062 h 5740399"/>
              <a:gd name="connsiteX7" fmla="*/ 723900 w 4635500"/>
              <a:gd name="connsiteY7" fmla="*/ 220138 h 5740399"/>
              <a:gd name="connsiteX8" fmla="*/ 944038 w 4635500"/>
              <a:gd name="connsiteY8" fmla="*/ 0 h 5740399"/>
              <a:gd name="connsiteX9" fmla="*/ 4364562 w 4635500"/>
              <a:gd name="connsiteY9" fmla="*/ 0 h 5740399"/>
              <a:gd name="connsiteX0" fmla="*/ 4409012 w 4692650"/>
              <a:gd name="connsiteY0" fmla="*/ 673100 h 5740399"/>
              <a:gd name="connsiteX1" fmla="*/ 4692650 w 4692650"/>
              <a:gd name="connsiteY1" fmla="*/ 1396999 h 5740399"/>
              <a:gd name="connsiteX2" fmla="*/ 4667250 w 4692650"/>
              <a:gd name="connsiteY2" fmla="*/ 2425699 h 5740399"/>
              <a:gd name="connsiteX3" fmla="*/ 4692650 w 4692650"/>
              <a:gd name="connsiteY3" fmla="*/ 5740399 h 5740399"/>
              <a:gd name="connsiteX4" fmla="*/ 1962150 w 4692650"/>
              <a:gd name="connsiteY4" fmla="*/ 5492749 h 5740399"/>
              <a:gd name="connsiteX5" fmla="*/ 171450 w 4692650"/>
              <a:gd name="connsiteY5" fmla="*/ 4552949 h 5740399"/>
              <a:gd name="connsiteX6" fmla="*/ 57150 w 4692650"/>
              <a:gd name="connsiteY6" fmla="*/ 4174062 h 5740399"/>
              <a:gd name="connsiteX7" fmla="*/ 781050 w 4692650"/>
              <a:gd name="connsiteY7" fmla="*/ 220138 h 5740399"/>
              <a:gd name="connsiteX8" fmla="*/ 1001188 w 4692650"/>
              <a:gd name="connsiteY8" fmla="*/ 0 h 5740399"/>
              <a:gd name="connsiteX9" fmla="*/ 4421712 w 4692650"/>
              <a:gd name="connsiteY9" fmla="*/ 0 h 5740399"/>
              <a:gd name="connsiteX0" fmla="*/ 4409012 w 4692650"/>
              <a:gd name="connsiteY0" fmla="*/ 673100 h 5740399"/>
              <a:gd name="connsiteX1" fmla="*/ 4692650 w 4692650"/>
              <a:gd name="connsiteY1" fmla="*/ 1396999 h 5740399"/>
              <a:gd name="connsiteX2" fmla="*/ 4667250 w 4692650"/>
              <a:gd name="connsiteY2" fmla="*/ 2425699 h 5740399"/>
              <a:gd name="connsiteX3" fmla="*/ 4692650 w 4692650"/>
              <a:gd name="connsiteY3" fmla="*/ 5740399 h 5740399"/>
              <a:gd name="connsiteX4" fmla="*/ 1962150 w 4692650"/>
              <a:gd name="connsiteY4" fmla="*/ 5492749 h 5740399"/>
              <a:gd name="connsiteX5" fmla="*/ 171450 w 4692650"/>
              <a:gd name="connsiteY5" fmla="*/ 4552949 h 5740399"/>
              <a:gd name="connsiteX6" fmla="*/ 57150 w 4692650"/>
              <a:gd name="connsiteY6" fmla="*/ 4174062 h 5740399"/>
              <a:gd name="connsiteX7" fmla="*/ 781050 w 4692650"/>
              <a:gd name="connsiteY7" fmla="*/ 220138 h 5740399"/>
              <a:gd name="connsiteX8" fmla="*/ 1001188 w 4692650"/>
              <a:gd name="connsiteY8" fmla="*/ 0 h 5740399"/>
              <a:gd name="connsiteX9" fmla="*/ 4421712 w 4692650"/>
              <a:gd name="connsiteY9" fmla="*/ 0 h 5740399"/>
              <a:gd name="connsiteX0" fmla="*/ 4409012 w 4692650"/>
              <a:gd name="connsiteY0" fmla="*/ 673100 h 5492749"/>
              <a:gd name="connsiteX1" fmla="*/ 4692650 w 4692650"/>
              <a:gd name="connsiteY1" fmla="*/ 1396999 h 5492749"/>
              <a:gd name="connsiteX2" fmla="*/ 4667250 w 4692650"/>
              <a:gd name="connsiteY2" fmla="*/ 2425699 h 5492749"/>
              <a:gd name="connsiteX3" fmla="*/ 4648200 w 4692650"/>
              <a:gd name="connsiteY3" fmla="*/ 5149849 h 5492749"/>
              <a:gd name="connsiteX4" fmla="*/ 1962150 w 4692650"/>
              <a:gd name="connsiteY4" fmla="*/ 5492749 h 5492749"/>
              <a:gd name="connsiteX5" fmla="*/ 171450 w 4692650"/>
              <a:gd name="connsiteY5" fmla="*/ 4552949 h 5492749"/>
              <a:gd name="connsiteX6" fmla="*/ 57150 w 4692650"/>
              <a:gd name="connsiteY6" fmla="*/ 4174062 h 5492749"/>
              <a:gd name="connsiteX7" fmla="*/ 781050 w 4692650"/>
              <a:gd name="connsiteY7" fmla="*/ 220138 h 5492749"/>
              <a:gd name="connsiteX8" fmla="*/ 1001188 w 4692650"/>
              <a:gd name="connsiteY8" fmla="*/ 0 h 5492749"/>
              <a:gd name="connsiteX9" fmla="*/ 4421712 w 4692650"/>
              <a:gd name="connsiteY9" fmla="*/ 0 h 5492749"/>
              <a:gd name="connsiteX0" fmla="*/ 4409012 w 4692650"/>
              <a:gd name="connsiteY0" fmla="*/ 673100 h 5518149"/>
              <a:gd name="connsiteX1" fmla="*/ 4692650 w 4692650"/>
              <a:gd name="connsiteY1" fmla="*/ 1396999 h 5518149"/>
              <a:gd name="connsiteX2" fmla="*/ 4667250 w 4692650"/>
              <a:gd name="connsiteY2" fmla="*/ 2425699 h 5518149"/>
              <a:gd name="connsiteX3" fmla="*/ 4648200 w 4692650"/>
              <a:gd name="connsiteY3" fmla="*/ 5149849 h 5518149"/>
              <a:gd name="connsiteX4" fmla="*/ 4648200 w 4692650"/>
              <a:gd name="connsiteY4" fmla="*/ 5518149 h 5518149"/>
              <a:gd name="connsiteX5" fmla="*/ 1962150 w 4692650"/>
              <a:gd name="connsiteY5" fmla="*/ 5492749 h 5518149"/>
              <a:gd name="connsiteX6" fmla="*/ 171450 w 4692650"/>
              <a:gd name="connsiteY6" fmla="*/ 4552949 h 5518149"/>
              <a:gd name="connsiteX7" fmla="*/ 57150 w 4692650"/>
              <a:gd name="connsiteY7" fmla="*/ 4174062 h 5518149"/>
              <a:gd name="connsiteX8" fmla="*/ 781050 w 4692650"/>
              <a:gd name="connsiteY8" fmla="*/ 220138 h 5518149"/>
              <a:gd name="connsiteX9" fmla="*/ 1001188 w 4692650"/>
              <a:gd name="connsiteY9" fmla="*/ 0 h 5518149"/>
              <a:gd name="connsiteX10" fmla="*/ 4421712 w 4692650"/>
              <a:gd name="connsiteY10" fmla="*/ 0 h 5518149"/>
              <a:gd name="connsiteX0" fmla="*/ 4409012 w 4692650"/>
              <a:gd name="connsiteY0" fmla="*/ 673100 h 5518149"/>
              <a:gd name="connsiteX1" fmla="*/ 4692650 w 4692650"/>
              <a:gd name="connsiteY1" fmla="*/ 1396999 h 5518149"/>
              <a:gd name="connsiteX2" fmla="*/ 4667250 w 4692650"/>
              <a:gd name="connsiteY2" fmla="*/ 2425699 h 5518149"/>
              <a:gd name="connsiteX3" fmla="*/ 4648200 w 4692650"/>
              <a:gd name="connsiteY3" fmla="*/ 5149849 h 5518149"/>
              <a:gd name="connsiteX4" fmla="*/ 4648200 w 4692650"/>
              <a:gd name="connsiteY4" fmla="*/ 5518149 h 5518149"/>
              <a:gd name="connsiteX5" fmla="*/ 3981450 w 4692650"/>
              <a:gd name="connsiteY5" fmla="*/ 5511799 h 5518149"/>
              <a:gd name="connsiteX6" fmla="*/ 1962150 w 4692650"/>
              <a:gd name="connsiteY6" fmla="*/ 5492749 h 5518149"/>
              <a:gd name="connsiteX7" fmla="*/ 171450 w 4692650"/>
              <a:gd name="connsiteY7" fmla="*/ 4552949 h 5518149"/>
              <a:gd name="connsiteX8" fmla="*/ 57150 w 4692650"/>
              <a:gd name="connsiteY8" fmla="*/ 4174062 h 5518149"/>
              <a:gd name="connsiteX9" fmla="*/ 781050 w 4692650"/>
              <a:gd name="connsiteY9" fmla="*/ 220138 h 5518149"/>
              <a:gd name="connsiteX10" fmla="*/ 1001188 w 4692650"/>
              <a:gd name="connsiteY10" fmla="*/ 0 h 5518149"/>
              <a:gd name="connsiteX11" fmla="*/ 4421712 w 4692650"/>
              <a:gd name="connsiteY11" fmla="*/ 0 h 5518149"/>
              <a:gd name="connsiteX0" fmla="*/ 4409012 w 4692650"/>
              <a:gd name="connsiteY0" fmla="*/ 673100 h 5518149"/>
              <a:gd name="connsiteX1" fmla="*/ 4692650 w 4692650"/>
              <a:gd name="connsiteY1" fmla="*/ 1396999 h 5518149"/>
              <a:gd name="connsiteX2" fmla="*/ 4667250 w 4692650"/>
              <a:gd name="connsiteY2" fmla="*/ 2425699 h 5518149"/>
              <a:gd name="connsiteX3" fmla="*/ 4648200 w 4692650"/>
              <a:gd name="connsiteY3" fmla="*/ 5149849 h 5518149"/>
              <a:gd name="connsiteX4" fmla="*/ 4648200 w 4692650"/>
              <a:gd name="connsiteY4" fmla="*/ 5518149 h 5518149"/>
              <a:gd name="connsiteX5" fmla="*/ 3981450 w 4692650"/>
              <a:gd name="connsiteY5" fmla="*/ 5511799 h 5518149"/>
              <a:gd name="connsiteX6" fmla="*/ 1962150 w 4692650"/>
              <a:gd name="connsiteY6" fmla="*/ 5492749 h 5518149"/>
              <a:gd name="connsiteX7" fmla="*/ 171450 w 4692650"/>
              <a:gd name="connsiteY7" fmla="*/ 4552949 h 5518149"/>
              <a:gd name="connsiteX8" fmla="*/ 57150 w 4692650"/>
              <a:gd name="connsiteY8" fmla="*/ 4174062 h 5518149"/>
              <a:gd name="connsiteX9" fmla="*/ 781050 w 4692650"/>
              <a:gd name="connsiteY9" fmla="*/ 220138 h 5518149"/>
              <a:gd name="connsiteX10" fmla="*/ 1001188 w 4692650"/>
              <a:gd name="connsiteY10" fmla="*/ 0 h 5518149"/>
              <a:gd name="connsiteX11" fmla="*/ 4421712 w 4692650"/>
              <a:gd name="connsiteY11" fmla="*/ 0 h 5518149"/>
              <a:gd name="connsiteX12" fmla="*/ 4409012 w 4692650"/>
              <a:gd name="connsiteY12" fmla="*/ 673100 h 5518149"/>
              <a:gd name="connsiteX0" fmla="*/ 4409012 w 4667250"/>
              <a:gd name="connsiteY0" fmla="*/ 673100 h 5518149"/>
              <a:gd name="connsiteX1" fmla="*/ 4667250 w 4667250"/>
              <a:gd name="connsiteY1" fmla="*/ 2425699 h 5518149"/>
              <a:gd name="connsiteX2" fmla="*/ 4648200 w 4667250"/>
              <a:gd name="connsiteY2" fmla="*/ 5149849 h 5518149"/>
              <a:gd name="connsiteX3" fmla="*/ 4648200 w 4667250"/>
              <a:gd name="connsiteY3" fmla="*/ 5518149 h 5518149"/>
              <a:gd name="connsiteX4" fmla="*/ 3981450 w 4667250"/>
              <a:gd name="connsiteY4" fmla="*/ 5511799 h 5518149"/>
              <a:gd name="connsiteX5" fmla="*/ 1962150 w 4667250"/>
              <a:gd name="connsiteY5" fmla="*/ 5492749 h 5518149"/>
              <a:gd name="connsiteX6" fmla="*/ 171450 w 4667250"/>
              <a:gd name="connsiteY6" fmla="*/ 4552949 h 5518149"/>
              <a:gd name="connsiteX7" fmla="*/ 57150 w 4667250"/>
              <a:gd name="connsiteY7" fmla="*/ 4174062 h 5518149"/>
              <a:gd name="connsiteX8" fmla="*/ 781050 w 4667250"/>
              <a:gd name="connsiteY8" fmla="*/ 220138 h 5518149"/>
              <a:gd name="connsiteX9" fmla="*/ 1001188 w 4667250"/>
              <a:gd name="connsiteY9" fmla="*/ 0 h 5518149"/>
              <a:gd name="connsiteX10" fmla="*/ 4421712 w 4667250"/>
              <a:gd name="connsiteY10" fmla="*/ 0 h 5518149"/>
              <a:gd name="connsiteX11" fmla="*/ 4409012 w 4667250"/>
              <a:gd name="connsiteY11" fmla="*/ 673100 h 5518149"/>
              <a:gd name="connsiteX0" fmla="*/ 4409012 w 4648200"/>
              <a:gd name="connsiteY0" fmla="*/ 673100 h 5518149"/>
              <a:gd name="connsiteX1" fmla="*/ 4648200 w 4648200"/>
              <a:gd name="connsiteY1" fmla="*/ 5149849 h 5518149"/>
              <a:gd name="connsiteX2" fmla="*/ 4648200 w 4648200"/>
              <a:gd name="connsiteY2" fmla="*/ 5518149 h 5518149"/>
              <a:gd name="connsiteX3" fmla="*/ 3981450 w 4648200"/>
              <a:gd name="connsiteY3" fmla="*/ 5511799 h 5518149"/>
              <a:gd name="connsiteX4" fmla="*/ 1962150 w 4648200"/>
              <a:gd name="connsiteY4" fmla="*/ 5492749 h 5518149"/>
              <a:gd name="connsiteX5" fmla="*/ 171450 w 4648200"/>
              <a:gd name="connsiteY5" fmla="*/ 4552949 h 5518149"/>
              <a:gd name="connsiteX6" fmla="*/ 57150 w 4648200"/>
              <a:gd name="connsiteY6" fmla="*/ 4174062 h 5518149"/>
              <a:gd name="connsiteX7" fmla="*/ 781050 w 4648200"/>
              <a:gd name="connsiteY7" fmla="*/ 220138 h 5518149"/>
              <a:gd name="connsiteX8" fmla="*/ 1001188 w 4648200"/>
              <a:gd name="connsiteY8" fmla="*/ 0 h 5518149"/>
              <a:gd name="connsiteX9" fmla="*/ 4421712 w 4648200"/>
              <a:gd name="connsiteY9" fmla="*/ 0 h 5518149"/>
              <a:gd name="connsiteX10" fmla="*/ 4409012 w 4648200"/>
              <a:gd name="connsiteY10" fmla="*/ 673100 h 5518149"/>
              <a:gd name="connsiteX0" fmla="*/ 4409012 w 4648200"/>
              <a:gd name="connsiteY0" fmla="*/ 673100 h 5511799"/>
              <a:gd name="connsiteX1" fmla="*/ 4648200 w 4648200"/>
              <a:gd name="connsiteY1" fmla="*/ 5149849 h 5511799"/>
              <a:gd name="connsiteX2" fmla="*/ 3981450 w 4648200"/>
              <a:gd name="connsiteY2" fmla="*/ 5511799 h 5511799"/>
              <a:gd name="connsiteX3" fmla="*/ 1962150 w 4648200"/>
              <a:gd name="connsiteY3" fmla="*/ 5492749 h 5511799"/>
              <a:gd name="connsiteX4" fmla="*/ 171450 w 4648200"/>
              <a:gd name="connsiteY4" fmla="*/ 4552949 h 5511799"/>
              <a:gd name="connsiteX5" fmla="*/ 57150 w 4648200"/>
              <a:gd name="connsiteY5" fmla="*/ 4174062 h 5511799"/>
              <a:gd name="connsiteX6" fmla="*/ 781050 w 4648200"/>
              <a:gd name="connsiteY6" fmla="*/ 220138 h 5511799"/>
              <a:gd name="connsiteX7" fmla="*/ 1001188 w 4648200"/>
              <a:gd name="connsiteY7" fmla="*/ 0 h 5511799"/>
              <a:gd name="connsiteX8" fmla="*/ 4421712 w 4648200"/>
              <a:gd name="connsiteY8" fmla="*/ 0 h 5511799"/>
              <a:gd name="connsiteX9" fmla="*/ 4409012 w 4648200"/>
              <a:gd name="connsiteY9" fmla="*/ 673100 h 5511799"/>
              <a:gd name="connsiteX0" fmla="*/ 4409012 w 4421712"/>
              <a:gd name="connsiteY0" fmla="*/ 673100 h 5511799"/>
              <a:gd name="connsiteX1" fmla="*/ 4301067 w 4421712"/>
              <a:gd name="connsiteY1" fmla="*/ 5141383 h 5511799"/>
              <a:gd name="connsiteX2" fmla="*/ 3981450 w 4421712"/>
              <a:gd name="connsiteY2" fmla="*/ 5511799 h 5511799"/>
              <a:gd name="connsiteX3" fmla="*/ 1962150 w 4421712"/>
              <a:gd name="connsiteY3" fmla="*/ 5492749 h 5511799"/>
              <a:gd name="connsiteX4" fmla="*/ 171450 w 4421712"/>
              <a:gd name="connsiteY4" fmla="*/ 4552949 h 5511799"/>
              <a:gd name="connsiteX5" fmla="*/ 57150 w 4421712"/>
              <a:gd name="connsiteY5" fmla="*/ 4174062 h 5511799"/>
              <a:gd name="connsiteX6" fmla="*/ 781050 w 4421712"/>
              <a:gd name="connsiteY6" fmla="*/ 220138 h 5511799"/>
              <a:gd name="connsiteX7" fmla="*/ 1001188 w 4421712"/>
              <a:gd name="connsiteY7" fmla="*/ 0 h 5511799"/>
              <a:gd name="connsiteX8" fmla="*/ 4421712 w 4421712"/>
              <a:gd name="connsiteY8" fmla="*/ 0 h 5511799"/>
              <a:gd name="connsiteX9" fmla="*/ 4409012 w 4421712"/>
              <a:gd name="connsiteY9" fmla="*/ 673100 h 5511799"/>
              <a:gd name="connsiteX0" fmla="*/ 4409012 w 4409012"/>
              <a:gd name="connsiteY0" fmla="*/ 673100 h 5511799"/>
              <a:gd name="connsiteX1" fmla="*/ 4301067 w 4409012"/>
              <a:gd name="connsiteY1" fmla="*/ 5141383 h 5511799"/>
              <a:gd name="connsiteX2" fmla="*/ 3981450 w 4409012"/>
              <a:gd name="connsiteY2" fmla="*/ 5511799 h 5511799"/>
              <a:gd name="connsiteX3" fmla="*/ 1962150 w 4409012"/>
              <a:gd name="connsiteY3" fmla="*/ 5492749 h 5511799"/>
              <a:gd name="connsiteX4" fmla="*/ 171450 w 4409012"/>
              <a:gd name="connsiteY4" fmla="*/ 4552949 h 5511799"/>
              <a:gd name="connsiteX5" fmla="*/ 57150 w 4409012"/>
              <a:gd name="connsiteY5" fmla="*/ 4174062 h 5511799"/>
              <a:gd name="connsiteX6" fmla="*/ 781050 w 4409012"/>
              <a:gd name="connsiteY6" fmla="*/ 220138 h 5511799"/>
              <a:gd name="connsiteX7" fmla="*/ 1001188 w 4409012"/>
              <a:gd name="connsiteY7" fmla="*/ 0 h 5511799"/>
              <a:gd name="connsiteX8" fmla="*/ 4315883 w 4409012"/>
              <a:gd name="connsiteY8" fmla="*/ 0 h 5511799"/>
              <a:gd name="connsiteX9" fmla="*/ 4409012 w 4409012"/>
              <a:gd name="connsiteY9" fmla="*/ 673100 h 5511799"/>
              <a:gd name="connsiteX0" fmla="*/ 4298950 w 4315883"/>
              <a:gd name="connsiteY0" fmla="*/ 673100 h 5511799"/>
              <a:gd name="connsiteX1" fmla="*/ 4301067 w 4315883"/>
              <a:gd name="connsiteY1" fmla="*/ 5141383 h 5511799"/>
              <a:gd name="connsiteX2" fmla="*/ 3981450 w 4315883"/>
              <a:gd name="connsiteY2" fmla="*/ 5511799 h 5511799"/>
              <a:gd name="connsiteX3" fmla="*/ 1962150 w 4315883"/>
              <a:gd name="connsiteY3" fmla="*/ 5492749 h 5511799"/>
              <a:gd name="connsiteX4" fmla="*/ 171450 w 4315883"/>
              <a:gd name="connsiteY4" fmla="*/ 4552949 h 5511799"/>
              <a:gd name="connsiteX5" fmla="*/ 57150 w 4315883"/>
              <a:gd name="connsiteY5" fmla="*/ 4174062 h 5511799"/>
              <a:gd name="connsiteX6" fmla="*/ 781050 w 4315883"/>
              <a:gd name="connsiteY6" fmla="*/ 220138 h 5511799"/>
              <a:gd name="connsiteX7" fmla="*/ 1001188 w 4315883"/>
              <a:gd name="connsiteY7" fmla="*/ 0 h 5511799"/>
              <a:gd name="connsiteX8" fmla="*/ 4315883 w 4315883"/>
              <a:gd name="connsiteY8" fmla="*/ 0 h 5511799"/>
              <a:gd name="connsiteX9" fmla="*/ 4298950 w 4315883"/>
              <a:gd name="connsiteY9" fmla="*/ 673100 h 5511799"/>
              <a:gd name="connsiteX0" fmla="*/ 4298950 w 4315883"/>
              <a:gd name="connsiteY0" fmla="*/ 673100 h 5511800"/>
              <a:gd name="connsiteX1" fmla="*/ 4301067 w 4315883"/>
              <a:gd name="connsiteY1" fmla="*/ 5141383 h 5511800"/>
              <a:gd name="connsiteX2" fmla="*/ 4311650 w 4315883"/>
              <a:gd name="connsiteY2" fmla="*/ 5511800 h 5511800"/>
              <a:gd name="connsiteX3" fmla="*/ 1962150 w 4315883"/>
              <a:gd name="connsiteY3" fmla="*/ 5492749 h 5511800"/>
              <a:gd name="connsiteX4" fmla="*/ 171450 w 4315883"/>
              <a:gd name="connsiteY4" fmla="*/ 4552949 h 5511800"/>
              <a:gd name="connsiteX5" fmla="*/ 57150 w 4315883"/>
              <a:gd name="connsiteY5" fmla="*/ 4174062 h 5511800"/>
              <a:gd name="connsiteX6" fmla="*/ 781050 w 4315883"/>
              <a:gd name="connsiteY6" fmla="*/ 220138 h 5511800"/>
              <a:gd name="connsiteX7" fmla="*/ 1001188 w 4315883"/>
              <a:gd name="connsiteY7" fmla="*/ 0 h 5511800"/>
              <a:gd name="connsiteX8" fmla="*/ 4315883 w 4315883"/>
              <a:gd name="connsiteY8" fmla="*/ 0 h 5511800"/>
              <a:gd name="connsiteX9" fmla="*/ 4298950 w 4315883"/>
              <a:gd name="connsiteY9" fmla="*/ 673100 h 5511800"/>
              <a:gd name="connsiteX0" fmla="*/ 4263250 w 4275950"/>
              <a:gd name="connsiteY0" fmla="*/ 673100 h 5511800"/>
              <a:gd name="connsiteX1" fmla="*/ 4265367 w 4275950"/>
              <a:gd name="connsiteY1" fmla="*/ 5141383 h 5511800"/>
              <a:gd name="connsiteX2" fmla="*/ 4275950 w 4275950"/>
              <a:gd name="connsiteY2" fmla="*/ 5511800 h 5511800"/>
              <a:gd name="connsiteX3" fmla="*/ 1926450 w 4275950"/>
              <a:gd name="connsiteY3" fmla="*/ 5492749 h 5511800"/>
              <a:gd name="connsiteX4" fmla="*/ 135750 w 4275950"/>
              <a:gd name="connsiteY4" fmla="*/ 4552949 h 5511800"/>
              <a:gd name="connsiteX5" fmla="*/ 21450 w 4275950"/>
              <a:gd name="connsiteY5" fmla="*/ 4174062 h 5511800"/>
              <a:gd name="connsiteX6" fmla="*/ 745350 w 4275950"/>
              <a:gd name="connsiteY6" fmla="*/ 220138 h 5511800"/>
              <a:gd name="connsiteX7" fmla="*/ 965488 w 4275950"/>
              <a:gd name="connsiteY7" fmla="*/ 0 h 5511800"/>
              <a:gd name="connsiteX8" fmla="*/ 4211603 w 4275950"/>
              <a:gd name="connsiteY8" fmla="*/ 0 h 5511800"/>
              <a:gd name="connsiteX9" fmla="*/ 4263250 w 4275950"/>
              <a:gd name="connsiteY9" fmla="*/ 673100 h 5511800"/>
              <a:gd name="connsiteX0" fmla="*/ 4263250 w 4275950"/>
              <a:gd name="connsiteY0" fmla="*/ 673100 h 5511800"/>
              <a:gd name="connsiteX1" fmla="*/ 4265367 w 4275950"/>
              <a:gd name="connsiteY1" fmla="*/ 5141383 h 5511800"/>
              <a:gd name="connsiteX2" fmla="*/ 4275950 w 4275950"/>
              <a:gd name="connsiteY2" fmla="*/ 5511800 h 5511800"/>
              <a:gd name="connsiteX3" fmla="*/ 1926450 w 4275950"/>
              <a:gd name="connsiteY3" fmla="*/ 5492749 h 5511800"/>
              <a:gd name="connsiteX4" fmla="*/ 1804531 w 4275950"/>
              <a:gd name="connsiteY4" fmla="*/ 5426709 h 5511800"/>
              <a:gd name="connsiteX5" fmla="*/ 135750 w 4275950"/>
              <a:gd name="connsiteY5" fmla="*/ 4552949 h 5511800"/>
              <a:gd name="connsiteX6" fmla="*/ 21450 w 4275950"/>
              <a:gd name="connsiteY6" fmla="*/ 4174062 h 5511800"/>
              <a:gd name="connsiteX7" fmla="*/ 745350 w 4275950"/>
              <a:gd name="connsiteY7" fmla="*/ 220138 h 5511800"/>
              <a:gd name="connsiteX8" fmla="*/ 965488 w 4275950"/>
              <a:gd name="connsiteY8" fmla="*/ 0 h 5511800"/>
              <a:gd name="connsiteX9" fmla="*/ 4211603 w 4275950"/>
              <a:gd name="connsiteY9" fmla="*/ 0 h 5511800"/>
              <a:gd name="connsiteX10" fmla="*/ 4263250 w 4275950"/>
              <a:gd name="connsiteY10" fmla="*/ 673100 h 5511800"/>
              <a:gd name="connsiteX0" fmla="*/ 4263250 w 4275950"/>
              <a:gd name="connsiteY0" fmla="*/ 673100 h 5511800"/>
              <a:gd name="connsiteX1" fmla="*/ 4265367 w 4275950"/>
              <a:gd name="connsiteY1" fmla="*/ 5141383 h 5511800"/>
              <a:gd name="connsiteX2" fmla="*/ 4275950 w 4275950"/>
              <a:gd name="connsiteY2" fmla="*/ 5511800 h 5511800"/>
              <a:gd name="connsiteX3" fmla="*/ 1804531 w 4275950"/>
              <a:gd name="connsiteY3" fmla="*/ 5426709 h 5511800"/>
              <a:gd name="connsiteX4" fmla="*/ 135750 w 4275950"/>
              <a:gd name="connsiteY4" fmla="*/ 4552949 h 5511800"/>
              <a:gd name="connsiteX5" fmla="*/ 21450 w 4275950"/>
              <a:gd name="connsiteY5" fmla="*/ 4174062 h 5511800"/>
              <a:gd name="connsiteX6" fmla="*/ 745350 w 4275950"/>
              <a:gd name="connsiteY6" fmla="*/ 220138 h 5511800"/>
              <a:gd name="connsiteX7" fmla="*/ 965488 w 4275950"/>
              <a:gd name="connsiteY7" fmla="*/ 0 h 5511800"/>
              <a:gd name="connsiteX8" fmla="*/ 4211603 w 4275950"/>
              <a:gd name="connsiteY8" fmla="*/ 0 h 5511800"/>
              <a:gd name="connsiteX9" fmla="*/ 4263250 w 4275950"/>
              <a:gd name="connsiteY9" fmla="*/ 673100 h 5511800"/>
              <a:gd name="connsiteX0" fmla="*/ 4263250 w 4265367"/>
              <a:gd name="connsiteY0" fmla="*/ 673100 h 5426709"/>
              <a:gd name="connsiteX1" fmla="*/ 4265367 w 4265367"/>
              <a:gd name="connsiteY1" fmla="*/ 5141383 h 5426709"/>
              <a:gd name="connsiteX2" fmla="*/ 4142600 w 4265367"/>
              <a:gd name="connsiteY2" fmla="*/ 5374639 h 5426709"/>
              <a:gd name="connsiteX3" fmla="*/ 1804531 w 4265367"/>
              <a:gd name="connsiteY3" fmla="*/ 5426709 h 5426709"/>
              <a:gd name="connsiteX4" fmla="*/ 135750 w 4265367"/>
              <a:gd name="connsiteY4" fmla="*/ 4552949 h 5426709"/>
              <a:gd name="connsiteX5" fmla="*/ 21450 w 4265367"/>
              <a:gd name="connsiteY5" fmla="*/ 4174062 h 5426709"/>
              <a:gd name="connsiteX6" fmla="*/ 745350 w 4265367"/>
              <a:gd name="connsiteY6" fmla="*/ 220138 h 5426709"/>
              <a:gd name="connsiteX7" fmla="*/ 965488 w 4265367"/>
              <a:gd name="connsiteY7" fmla="*/ 0 h 5426709"/>
              <a:gd name="connsiteX8" fmla="*/ 4211603 w 4265367"/>
              <a:gd name="connsiteY8" fmla="*/ 0 h 5426709"/>
              <a:gd name="connsiteX9" fmla="*/ 4263250 w 4265367"/>
              <a:gd name="connsiteY9" fmla="*/ 673100 h 5426709"/>
              <a:gd name="connsiteX0" fmla="*/ 4263250 w 4265367"/>
              <a:gd name="connsiteY0" fmla="*/ 673100 h 5426709"/>
              <a:gd name="connsiteX1" fmla="*/ 4265367 w 4265367"/>
              <a:gd name="connsiteY1" fmla="*/ 5141383 h 5426709"/>
              <a:gd name="connsiteX2" fmla="*/ 4207370 w 4265367"/>
              <a:gd name="connsiteY2" fmla="*/ 5424168 h 5426709"/>
              <a:gd name="connsiteX3" fmla="*/ 1804531 w 4265367"/>
              <a:gd name="connsiteY3" fmla="*/ 5426709 h 5426709"/>
              <a:gd name="connsiteX4" fmla="*/ 135750 w 4265367"/>
              <a:gd name="connsiteY4" fmla="*/ 4552949 h 5426709"/>
              <a:gd name="connsiteX5" fmla="*/ 21450 w 4265367"/>
              <a:gd name="connsiteY5" fmla="*/ 4174062 h 5426709"/>
              <a:gd name="connsiteX6" fmla="*/ 745350 w 4265367"/>
              <a:gd name="connsiteY6" fmla="*/ 220138 h 5426709"/>
              <a:gd name="connsiteX7" fmla="*/ 965488 w 4265367"/>
              <a:gd name="connsiteY7" fmla="*/ 0 h 5426709"/>
              <a:gd name="connsiteX8" fmla="*/ 4211603 w 4265367"/>
              <a:gd name="connsiteY8" fmla="*/ 0 h 5426709"/>
              <a:gd name="connsiteX9" fmla="*/ 4263250 w 4265367"/>
              <a:gd name="connsiteY9" fmla="*/ 673100 h 5426709"/>
              <a:gd name="connsiteX0" fmla="*/ 4211603 w 4470973"/>
              <a:gd name="connsiteY0" fmla="*/ 0 h 5426709"/>
              <a:gd name="connsiteX1" fmla="*/ 4265367 w 4470973"/>
              <a:gd name="connsiteY1" fmla="*/ 5141383 h 5426709"/>
              <a:gd name="connsiteX2" fmla="*/ 4207370 w 4470973"/>
              <a:gd name="connsiteY2" fmla="*/ 5424168 h 5426709"/>
              <a:gd name="connsiteX3" fmla="*/ 1804531 w 4470973"/>
              <a:gd name="connsiteY3" fmla="*/ 5426709 h 5426709"/>
              <a:gd name="connsiteX4" fmla="*/ 135750 w 4470973"/>
              <a:gd name="connsiteY4" fmla="*/ 4552949 h 5426709"/>
              <a:gd name="connsiteX5" fmla="*/ 21450 w 4470973"/>
              <a:gd name="connsiteY5" fmla="*/ 4174062 h 5426709"/>
              <a:gd name="connsiteX6" fmla="*/ 745350 w 4470973"/>
              <a:gd name="connsiteY6" fmla="*/ 220138 h 5426709"/>
              <a:gd name="connsiteX7" fmla="*/ 965488 w 4470973"/>
              <a:gd name="connsiteY7" fmla="*/ 0 h 5426709"/>
              <a:gd name="connsiteX8" fmla="*/ 4211603 w 4470973"/>
              <a:gd name="connsiteY8" fmla="*/ 0 h 5426709"/>
              <a:gd name="connsiteX0" fmla="*/ 4211603 w 4265375"/>
              <a:gd name="connsiteY0" fmla="*/ 0 h 5426709"/>
              <a:gd name="connsiteX1" fmla="*/ 4265367 w 4265375"/>
              <a:gd name="connsiteY1" fmla="*/ 5141383 h 5426709"/>
              <a:gd name="connsiteX2" fmla="*/ 4207370 w 4265375"/>
              <a:gd name="connsiteY2" fmla="*/ 5424168 h 5426709"/>
              <a:gd name="connsiteX3" fmla="*/ 1804531 w 4265375"/>
              <a:gd name="connsiteY3" fmla="*/ 5426709 h 5426709"/>
              <a:gd name="connsiteX4" fmla="*/ 135750 w 4265375"/>
              <a:gd name="connsiteY4" fmla="*/ 4552949 h 5426709"/>
              <a:gd name="connsiteX5" fmla="*/ 21450 w 4265375"/>
              <a:gd name="connsiteY5" fmla="*/ 4174062 h 5426709"/>
              <a:gd name="connsiteX6" fmla="*/ 745350 w 4265375"/>
              <a:gd name="connsiteY6" fmla="*/ 220138 h 5426709"/>
              <a:gd name="connsiteX7" fmla="*/ 965488 w 4265375"/>
              <a:gd name="connsiteY7" fmla="*/ 0 h 5426709"/>
              <a:gd name="connsiteX8" fmla="*/ 4211603 w 4265375"/>
              <a:gd name="connsiteY8" fmla="*/ 0 h 5426709"/>
              <a:gd name="connsiteX0" fmla="*/ 4211603 w 4212853"/>
              <a:gd name="connsiteY0" fmla="*/ 0 h 5426709"/>
              <a:gd name="connsiteX1" fmla="*/ 4177737 w 4212853"/>
              <a:gd name="connsiteY1" fmla="*/ 5133762 h 5426709"/>
              <a:gd name="connsiteX2" fmla="*/ 4207370 w 4212853"/>
              <a:gd name="connsiteY2" fmla="*/ 5424168 h 5426709"/>
              <a:gd name="connsiteX3" fmla="*/ 1804531 w 4212853"/>
              <a:gd name="connsiteY3" fmla="*/ 5426709 h 5426709"/>
              <a:gd name="connsiteX4" fmla="*/ 135750 w 4212853"/>
              <a:gd name="connsiteY4" fmla="*/ 4552949 h 5426709"/>
              <a:gd name="connsiteX5" fmla="*/ 21450 w 4212853"/>
              <a:gd name="connsiteY5" fmla="*/ 4174062 h 5426709"/>
              <a:gd name="connsiteX6" fmla="*/ 745350 w 4212853"/>
              <a:gd name="connsiteY6" fmla="*/ 220138 h 5426709"/>
              <a:gd name="connsiteX7" fmla="*/ 965488 w 4212853"/>
              <a:gd name="connsiteY7" fmla="*/ 0 h 5426709"/>
              <a:gd name="connsiteX8" fmla="*/ 4211603 w 4212853"/>
              <a:gd name="connsiteY8" fmla="*/ 0 h 5426709"/>
              <a:gd name="connsiteX0" fmla="*/ 4211603 w 4214977"/>
              <a:gd name="connsiteY0" fmla="*/ 0 h 5426709"/>
              <a:gd name="connsiteX1" fmla="*/ 4208217 w 4214977"/>
              <a:gd name="connsiteY1" fmla="*/ 5137571 h 5426709"/>
              <a:gd name="connsiteX2" fmla="*/ 4207370 w 4214977"/>
              <a:gd name="connsiteY2" fmla="*/ 5424168 h 5426709"/>
              <a:gd name="connsiteX3" fmla="*/ 1804531 w 4214977"/>
              <a:gd name="connsiteY3" fmla="*/ 5426709 h 5426709"/>
              <a:gd name="connsiteX4" fmla="*/ 135750 w 4214977"/>
              <a:gd name="connsiteY4" fmla="*/ 4552949 h 5426709"/>
              <a:gd name="connsiteX5" fmla="*/ 21450 w 4214977"/>
              <a:gd name="connsiteY5" fmla="*/ 4174062 h 5426709"/>
              <a:gd name="connsiteX6" fmla="*/ 745350 w 4214977"/>
              <a:gd name="connsiteY6" fmla="*/ 220138 h 5426709"/>
              <a:gd name="connsiteX7" fmla="*/ 965488 w 4214977"/>
              <a:gd name="connsiteY7" fmla="*/ 0 h 5426709"/>
              <a:gd name="connsiteX8" fmla="*/ 4211603 w 4214977"/>
              <a:gd name="connsiteY8" fmla="*/ 0 h 5426709"/>
              <a:gd name="connsiteX0" fmla="*/ 4219223 w 4221594"/>
              <a:gd name="connsiteY0" fmla="*/ 0 h 5426709"/>
              <a:gd name="connsiteX1" fmla="*/ 4208217 w 4221594"/>
              <a:gd name="connsiteY1" fmla="*/ 5137571 h 5426709"/>
              <a:gd name="connsiteX2" fmla="*/ 4207370 w 4221594"/>
              <a:gd name="connsiteY2" fmla="*/ 5424168 h 5426709"/>
              <a:gd name="connsiteX3" fmla="*/ 1804531 w 4221594"/>
              <a:gd name="connsiteY3" fmla="*/ 5426709 h 5426709"/>
              <a:gd name="connsiteX4" fmla="*/ 135750 w 4221594"/>
              <a:gd name="connsiteY4" fmla="*/ 4552949 h 5426709"/>
              <a:gd name="connsiteX5" fmla="*/ 21450 w 4221594"/>
              <a:gd name="connsiteY5" fmla="*/ 4174062 h 5426709"/>
              <a:gd name="connsiteX6" fmla="*/ 745350 w 4221594"/>
              <a:gd name="connsiteY6" fmla="*/ 220138 h 5426709"/>
              <a:gd name="connsiteX7" fmla="*/ 965488 w 4221594"/>
              <a:gd name="connsiteY7" fmla="*/ 0 h 5426709"/>
              <a:gd name="connsiteX8" fmla="*/ 4219223 w 4221594"/>
              <a:gd name="connsiteY8" fmla="*/ 0 h 5426709"/>
              <a:gd name="connsiteX0" fmla="*/ 4219223 w 4221594"/>
              <a:gd name="connsiteY0" fmla="*/ 0 h 5426709"/>
              <a:gd name="connsiteX1" fmla="*/ 4208217 w 4221594"/>
              <a:gd name="connsiteY1" fmla="*/ 5137571 h 5426709"/>
              <a:gd name="connsiteX2" fmla="*/ 4207370 w 4221594"/>
              <a:gd name="connsiteY2" fmla="*/ 5424168 h 5426709"/>
              <a:gd name="connsiteX3" fmla="*/ 1804531 w 4221594"/>
              <a:gd name="connsiteY3" fmla="*/ 5426709 h 5426709"/>
              <a:gd name="connsiteX4" fmla="*/ 135750 w 4221594"/>
              <a:gd name="connsiteY4" fmla="*/ 4552949 h 5426709"/>
              <a:gd name="connsiteX5" fmla="*/ 21450 w 4221594"/>
              <a:gd name="connsiteY5" fmla="*/ 4174062 h 5426709"/>
              <a:gd name="connsiteX6" fmla="*/ 745350 w 4221594"/>
              <a:gd name="connsiteY6" fmla="*/ 220138 h 5426709"/>
              <a:gd name="connsiteX7" fmla="*/ 965488 w 4221594"/>
              <a:gd name="connsiteY7" fmla="*/ 0 h 5426709"/>
              <a:gd name="connsiteX8" fmla="*/ 4219223 w 4221594"/>
              <a:gd name="connsiteY8" fmla="*/ 0 h 5426709"/>
              <a:gd name="connsiteX0" fmla="*/ 4219223 w 4221594"/>
              <a:gd name="connsiteY0" fmla="*/ 0 h 5426709"/>
              <a:gd name="connsiteX1" fmla="*/ 4208217 w 4221594"/>
              <a:gd name="connsiteY1" fmla="*/ 5137570 h 5426709"/>
              <a:gd name="connsiteX2" fmla="*/ 4207370 w 4221594"/>
              <a:gd name="connsiteY2" fmla="*/ 5424168 h 5426709"/>
              <a:gd name="connsiteX3" fmla="*/ 1804531 w 4221594"/>
              <a:gd name="connsiteY3" fmla="*/ 5426709 h 5426709"/>
              <a:gd name="connsiteX4" fmla="*/ 135750 w 4221594"/>
              <a:gd name="connsiteY4" fmla="*/ 4552949 h 5426709"/>
              <a:gd name="connsiteX5" fmla="*/ 21450 w 4221594"/>
              <a:gd name="connsiteY5" fmla="*/ 4174062 h 5426709"/>
              <a:gd name="connsiteX6" fmla="*/ 745350 w 4221594"/>
              <a:gd name="connsiteY6" fmla="*/ 220138 h 5426709"/>
              <a:gd name="connsiteX7" fmla="*/ 965488 w 4221594"/>
              <a:gd name="connsiteY7" fmla="*/ 0 h 5426709"/>
              <a:gd name="connsiteX8" fmla="*/ 4219223 w 4221594"/>
              <a:gd name="connsiteY8" fmla="*/ 0 h 5426709"/>
              <a:gd name="connsiteX0" fmla="*/ 4219223 w 4221594"/>
              <a:gd name="connsiteY0" fmla="*/ 0 h 5426709"/>
              <a:gd name="connsiteX1" fmla="*/ 4208217 w 4221594"/>
              <a:gd name="connsiteY1" fmla="*/ 5137570 h 5426709"/>
              <a:gd name="connsiteX2" fmla="*/ 4207370 w 4221594"/>
              <a:gd name="connsiteY2" fmla="*/ 5424167 h 5426709"/>
              <a:gd name="connsiteX3" fmla="*/ 1804531 w 4221594"/>
              <a:gd name="connsiteY3" fmla="*/ 5426709 h 5426709"/>
              <a:gd name="connsiteX4" fmla="*/ 135750 w 4221594"/>
              <a:gd name="connsiteY4" fmla="*/ 4552949 h 5426709"/>
              <a:gd name="connsiteX5" fmla="*/ 21450 w 4221594"/>
              <a:gd name="connsiteY5" fmla="*/ 4174062 h 5426709"/>
              <a:gd name="connsiteX6" fmla="*/ 745350 w 4221594"/>
              <a:gd name="connsiteY6" fmla="*/ 220138 h 5426709"/>
              <a:gd name="connsiteX7" fmla="*/ 965488 w 4221594"/>
              <a:gd name="connsiteY7" fmla="*/ 0 h 5426709"/>
              <a:gd name="connsiteX8" fmla="*/ 4219223 w 4221594"/>
              <a:gd name="connsiteY8" fmla="*/ 0 h 5426709"/>
              <a:gd name="connsiteX0" fmla="*/ 4219223 w 4219330"/>
              <a:gd name="connsiteY0" fmla="*/ 0 h 5426709"/>
              <a:gd name="connsiteX1" fmla="*/ 4208217 w 4219330"/>
              <a:gd name="connsiteY1" fmla="*/ 5137570 h 5426709"/>
              <a:gd name="connsiteX2" fmla="*/ 4207370 w 4219330"/>
              <a:gd name="connsiteY2" fmla="*/ 5424167 h 5426709"/>
              <a:gd name="connsiteX3" fmla="*/ 1804531 w 4219330"/>
              <a:gd name="connsiteY3" fmla="*/ 5426709 h 5426709"/>
              <a:gd name="connsiteX4" fmla="*/ 135750 w 4219330"/>
              <a:gd name="connsiteY4" fmla="*/ 4552949 h 5426709"/>
              <a:gd name="connsiteX5" fmla="*/ 21450 w 4219330"/>
              <a:gd name="connsiteY5" fmla="*/ 4174062 h 5426709"/>
              <a:gd name="connsiteX6" fmla="*/ 745350 w 4219330"/>
              <a:gd name="connsiteY6" fmla="*/ 220138 h 5426709"/>
              <a:gd name="connsiteX7" fmla="*/ 965488 w 4219330"/>
              <a:gd name="connsiteY7" fmla="*/ 0 h 5426709"/>
              <a:gd name="connsiteX8" fmla="*/ 4219223 w 4219330"/>
              <a:gd name="connsiteY8" fmla="*/ 0 h 5426709"/>
              <a:gd name="connsiteX0" fmla="*/ 4173503 w 4208227"/>
              <a:gd name="connsiteY0" fmla="*/ 0 h 5426709"/>
              <a:gd name="connsiteX1" fmla="*/ 4208217 w 4208227"/>
              <a:gd name="connsiteY1" fmla="*/ 5137570 h 5426709"/>
              <a:gd name="connsiteX2" fmla="*/ 4207370 w 4208227"/>
              <a:gd name="connsiteY2" fmla="*/ 5424167 h 5426709"/>
              <a:gd name="connsiteX3" fmla="*/ 1804531 w 4208227"/>
              <a:gd name="connsiteY3" fmla="*/ 5426709 h 5426709"/>
              <a:gd name="connsiteX4" fmla="*/ 135750 w 4208227"/>
              <a:gd name="connsiteY4" fmla="*/ 4552949 h 5426709"/>
              <a:gd name="connsiteX5" fmla="*/ 21450 w 4208227"/>
              <a:gd name="connsiteY5" fmla="*/ 4174062 h 5426709"/>
              <a:gd name="connsiteX6" fmla="*/ 745350 w 4208227"/>
              <a:gd name="connsiteY6" fmla="*/ 220138 h 5426709"/>
              <a:gd name="connsiteX7" fmla="*/ 965488 w 4208227"/>
              <a:gd name="connsiteY7" fmla="*/ 0 h 5426709"/>
              <a:gd name="connsiteX8" fmla="*/ 4173503 w 4208227"/>
              <a:gd name="connsiteY8" fmla="*/ 0 h 5426709"/>
              <a:gd name="connsiteX0" fmla="*/ 4207793 w 4208773"/>
              <a:gd name="connsiteY0" fmla="*/ 0 h 5426709"/>
              <a:gd name="connsiteX1" fmla="*/ 4208217 w 4208773"/>
              <a:gd name="connsiteY1" fmla="*/ 5137570 h 5426709"/>
              <a:gd name="connsiteX2" fmla="*/ 4207370 w 4208773"/>
              <a:gd name="connsiteY2" fmla="*/ 5424167 h 5426709"/>
              <a:gd name="connsiteX3" fmla="*/ 1804531 w 4208773"/>
              <a:gd name="connsiteY3" fmla="*/ 5426709 h 5426709"/>
              <a:gd name="connsiteX4" fmla="*/ 135750 w 4208773"/>
              <a:gd name="connsiteY4" fmla="*/ 4552949 h 5426709"/>
              <a:gd name="connsiteX5" fmla="*/ 21450 w 4208773"/>
              <a:gd name="connsiteY5" fmla="*/ 4174062 h 5426709"/>
              <a:gd name="connsiteX6" fmla="*/ 745350 w 4208773"/>
              <a:gd name="connsiteY6" fmla="*/ 220138 h 5426709"/>
              <a:gd name="connsiteX7" fmla="*/ 965488 w 4208773"/>
              <a:gd name="connsiteY7" fmla="*/ 0 h 5426709"/>
              <a:gd name="connsiteX8" fmla="*/ 4207793 w 4208773"/>
              <a:gd name="connsiteY8" fmla="*/ 0 h 5426709"/>
              <a:gd name="connsiteX0" fmla="*/ 4211603 w 4211874"/>
              <a:gd name="connsiteY0" fmla="*/ 0 h 5426709"/>
              <a:gd name="connsiteX1" fmla="*/ 4208217 w 4211874"/>
              <a:gd name="connsiteY1" fmla="*/ 5137570 h 5426709"/>
              <a:gd name="connsiteX2" fmla="*/ 4207370 w 4211874"/>
              <a:gd name="connsiteY2" fmla="*/ 5424167 h 5426709"/>
              <a:gd name="connsiteX3" fmla="*/ 1804531 w 4211874"/>
              <a:gd name="connsiteY3" fmla="*/ 5426709 h 5426709"/>
              <a:gd name="connsiteX4" fmla="*/ 135750 w 4211874"/>
              <a:gd name="connsiteY4" fmla="*/ 4552949 h 5426709"/>
              <a:gd name="connsiteX5" fmla="*/ 21450 w 4211874"/>
              <a:gd name="connsiteY5" fmla="*/ 4174062 h 5426709"/>
              <a:gd name="connsiteX6" fmla="*/ 745350 w 4211874"/>
              <a:gd name="connsiteY6" fmla="*/ 220138 h 5426709"/>
              <a:gd name="connsiteX7" fmla="*/ 965488 w 4211874"/>
              <a:gd name="connsiteY7" fmla="*/ 0 h 5426709"/>
              <a:gd name="connsiteX8" fmla="*/ 4211603 w 4211874"/>
              <a:gd name="connsiteY8" fmla="*/ 0 h 5426709"/>
              <a:gd name="connsiteX0" fmla="*/ 4211603 w 4214997"/>
              <a:gd name="connsiteY0" fmla="*/ 0 h 5426709"/>
              <a:gd name="connsiteX1" fmla="*/ 4208217 w 4214997"/>
              <a:gd name="connsiteY1" fmla="*/ 5137570 h 5426709"/>
              <a:gd name="connsiteX2" fmla="*/ 4214990 w 4214997"/>
              <a:gd name="connsiteY2" fmla="*/ 5424166 h 5426709"/>
              <a:gd name="connsiteX3" fmla="*/ 1804531 w 4214997"/>
              <a:gd name="connsiteY3" fmla="*/ 5426709 h 5426709"/>
              <a:gd name="connsiteX4" fmla="*/ 135750 w 4214997"/>
              <a:gd name="connsiteY4" fmla="*/ 4552949 h 5426709"/>
              <a:gd name="connsiteX5" fmla="*/ 21450 w 4214997"/>
              <a:gd name="connsiteY5" fmla="*/ 4174062 h 5426709"/>
              <a:gd name="connsiteX6" fmla="*/ 745350 w 4214997"/>
              <a:gd name="connsiteY6" fmla="*/ 220138 h 5426709"/>
              <a:gd name="connsiteX7" fmla="*/ 965488 w 4214997"/>
              <a:gd name="connsiteY7" fmla="*/ 0 h 5426709"/>
              <a:gd name="connsiteX8" fmla="*/ 4211603 w 4214997"/>
              <a:gd name="connsiteY8" fmla="*/ 0 h 5426709"/>
              <a:gd name="connsiteX0" fmla="*/ 4211603 w 4215927"/>
              <a:gd name="connsiteY0" fmla="*/ 0 h 5426709"/>
              <a:gd name="connsiteX1" fmla="*/ 4215837 w 4215927"/>
              <a:gd name="connsiteY1" fmla="*/ 5137569 h 5426709"/>
              <a:gd name="connsiteX2" fmla="*/ 4214990 w 4215927"/>
              <a:gd name="connsiteY2" fmla="*/ 5424166 h 5426709"/>
              <a:gd name="connsiteX3" fmla="*/ 1804531 w 4215927"/>
              <a:gd name="connsiteY3" fmla="*/ 5426709 h 5426709"/>
              <a:gd name="connsiteX4" fmla="*/ 135750 w 4215927"/>
              <a:gd name="connsiteY4" fmla="*/ 4552949 h 5426709"/>
              <a:gd name="connsiteX5" fmla="*/ 21450 w 4215927"/>
              <a:gd name="connsiteY5" fmla="*/ 4174062 h 5426709"/>
              <a:gd name="connsiteX6" fmla="*/ 745350 w 4215927"/>
              <a:gd name="connsiteY6" fmla="*/ 220138 h 5426709"/>
              <a:gd name="connsiteX7" fmla="*/ 965488 w 4215927"/>
              <a:gd name="connsiteY7" fmla="*/ 0 h 5426709"/>
              <a:gd name="connsiteX8" fmla="*/ 4211603 w 4215927"/>
              <a:gd name="connsiteY8" fmla="*/ 0 h 5426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5927" h="5426709">
                <a:moveTo>
                  <a:pt x="4211603" y="0"/>
                </a:moveTo>
                <a:cubicBezTo>
                  <a:pt x="4212943" y="944527"/>
                  <a:pt x="4216542" y="4233541"/>
                  <a:pt x="4215837" y="5137569"/>
                </a:cubicBezTo>
                <a:cubicBezTo>
                  <a:pt x="4215555" y="5233101"/>
                  <a:pt x="4215272" y="5328634"/>
                  <a:pt x="4214990" y="5424166"/>
                </a:cubicBezTo>
                <a:lnTo>
                  <a:pt x="1804531" y="5426709"/>
                </a:lnTo>
                <a:lnTo>
                  <a:pt x="135750" y="4552949"/>
                </a:lnTo>
                <a:cubicBezTo>
                  <a:pt x="27800" y="4477453"/>
                  <a:pt x="-35700" y="4433708"/>
                  <a:pt x="21450" y="4174062"/>
                </a:cubicBezTo>
                <a:lnTo>
                  <a:pt x="745350" y="220138"/>
                </a:lnTo>
                <a:cubicBezTo>
                  <a:pt x="745350" y="98559"/>
                  <a:pt x="843909" y="0"/>
                  <a:pt x="965488" y="0"/>
                </a:cubicBezTo>
                <a:lnTo>
                  <a:pt x="421160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lvl1pPr indent="0" algn="ctr">
              <a:buNone/>
              <a:defRPr sz="1500" b="0" i="0" baseline="0">
                <a:solidFill>
                  <a:schemeClr val="tx1">
                    <a:lumMod val="75000"/>
                  </a:schemeClr>
                </a:solidFill>
                <a:latin typeface="+mn-lt"/>
                <a:cs typeface="DIN Offc Pro"/>
              </a:defRPr>
            </a:lvl1pPr>
          </a:lstStyle>
          <a:p>
            <a:r>
              <a:rPr lang="en-US" dirty="0"/>
              <a:t>IMPORTANT NOTE:</a:t>
            </a:r>
            <a:br>
              <a:rPr lang="en-US" dirty="0"/>
            </a:br>
            <a:r>
              <a:rPr lang="en-US" dirty="0"/>
              <a:t>These segment crops are not</a:t>
            </a:r>
            <a:br>
              <a:rPr lang="en-US" dirty="0"/>
            </a:br>
            <a:r>
              <a:rPr lang="en-US" dirty="0"/>
              <a:t>compatible with LiveMeeting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04084" y="4757685"/>
            <a:ext cx="853649" cy="271833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825ADB62-1429-C14C-A270-95B078A656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2"/>
          </p:nvPr>
        </p:nvSpPr>
        <p:spPr>
          <a:xfrm>
            <a:off x="5963305" y="4756679"/>
            <a:ext cx="2133600" cy="273844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16B2DFD5-DB1E-1149-BAAB-63821B60629E}" type="datetime1">
              <a:rPr lang="en-CA" smtClean="0"/>
              <a:pPr/>
              <a:t>2021-02-22</a:t>
            </a:fld>
            <a:endParaRPr lang="en-US" dirty="0"/>
          </a:p>
        </p:txBody>
      </p:sp>
      <p:sp>
        <p:nvSpPr>
          <p:cNvPr id="1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052044" y="4757848"/>
            <a:ext cx="2903907" cy="2715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text w/ square img)">
    <p:bg bwMode="auto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78803" y="301752"/>
            <a:ext cx="7178040" cy="80238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  <a:endParaRPr lang="en-CA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6943" y="1104138"/>
            <a:ext cx="3266749" cy="35181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3838221" y="1094750"/>
            <a:ext cx="4905241" cy="3533694"/>
          </a:xfrm>
          <a:solidFill>
            <a:schemeClr val="bg1">
              <a:lumMod val="85000"/>
            </a:schemeClr>
          </a:solidFill>
        </p:spPr>
        <p:txBody>
          <a:bodyPr anchor="ctr" anchorCtr="1"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Click icon to           place image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04084" y="4757685"/>
            <a:ext cx="853649" cy="271833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825ADB62-1429-C14C-A270-95B078A656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4"/>
          <p:cNvSpPr>
            <a:spLocks noGrp="1"/>
          </p:cNvSpPr>
          <p:nvPr>
            <p:ph type="dt" sz="half" idx="2"/>
          </p:nvPr>
        </p:nvSpPr>
        <p:spPr>
          <a:xfrm>
            <a:off x="5963305" y="4756679"/>
            <a:ext cx="2133600" cy="273844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16B2DFD5-DB1E-1149-BAAB-63821B60629E}" type="datetime1">
              <a:rPr lang="en-CA" smtClean="0"/>
              <a:pPr/>
              <a:t>2021-02-22</a:t>
            </a:fld>
            <a:endParaRPr lang="en-US" dirty="0"/>
          </a:p>
        </p:txBody>
      </p:sp>
      <p:sp>
        <p:nvSpPr>
          <p:cNvPr id="1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052044" y="4757848"/>
            <a:ext cx="2903907" cy="2715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52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(text w/ horizontal segment img 1)">
    <p:bg bwMode="auto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3829154" y="1152220"/>
            <a:ext cx="5326543" cy="4007525"/>
          </a:xfrm>
          <a:custGeom>
            <a:avLst/>
            <a:gdLst>
              <a:gd name="connsiteX0" fmla="*/ 0 w 4495800"/>
              <a:gd name="connsiteY0" fmla="*/ 0 h 3505200"/>
              <a:gd name="connsiteX1" fmla="*/ 4495800 w 4495800"/>
              <a:gd name="connsiteY1" fmla="*/ 0 h 3505200"/>
              <a:gd name="connsiteX2" fmla="*/ 4495800 w 4495800"/>
              <a:gd name="connsiteY2" fmla="*/ 3505200 h 3505200"/>
              <a:gd name="connsiteX3" fmla="*/ 0 w 4495800"/>
              <a:gd name="connsiteY3" fmla="*/ 3505200 h 3505200"/>
              <a:gd name="connsiteX4" fmla="*/ 0 w 4495800"/>
              <a:gd name="connsiteY4" fmla="*/ 0 h 3505200"/>
              <a:gd name="connsiteX0" fmla="*/ 12700 w 4508500"/>
              <a:gd name="connsiteY0" fmla="*/ 0 h 3505200"/>
              <a:gd name="connsiteX1" fmla="*/ 4508500 w 4508500"/>
              <a:gd name="connsiteY1" fmla="*/ 0 h 3505200"/>
              <a:gd name="connsiteX2" fmla="*/ 4508500 w 4508500"/>
              <a:gd name="connsiteY2" fmla="*/ 3505200 h 3505200"/>
              <a:gd name="connsiteX3" fmla="*/ 12700 w 4508500"/>
              <a:gd name="connsiteY3" fmla="*/ 3505200 h 3505200"/>
              <a:gd name="connsiteX4" fmla="*/ 0 w 4508500"/>
              <a:gd name="connsiteY4" fmla="*/ 292100 h 3505200"/>
              <a:gd name="connsiteX5" fmla="*/ 12700 w 4508500"/>
              <a:gd name="connsiteY5" fmla="*/ 0 h 3505200"/>
              <a:gd name="connsiteX0" fmla="*/ 292100 w 4787900"/>
              <a:gd name="connsiteY0" fmla="*/ 0 h 3505200"/>
              <a:gd name="connsiteX1" fmla="*/ 4787900 w 4787900"/>
              <a:gd name="connsiteY1" fmla="*/ 0 h 3505200"/>
              <a:gd name="connsiteX2" fmla="*/ 4787900 w 4787900"/>
              <a:gd name="connsiteY2" fmla="*/ 3505200 h 3505200"/>
              <a:gd name="connsiteX3" fmla="*/ 292100 w 4787900"/>
              <a:gd name="connsiteY3" fmla="*/ 3505200 h 3505200"/>
              <a:gd name="connsiteX4" fmla="*/ 0 w 4787900"/>
              <a:gd name="connsiteY4" fmla="*/ 292100 h 3505200"/>
              <a:gd name="connsiteX5" fmla="*/ 292100 w 4787900"/>
              <a:gd name="connsiteY5" fmla="*/ 0 h 3505200"/>
              <a:gd name="connsiteX0" fmla="*/ 588433 w 5084233"/>
              <a:gd name="connsiteY0" fmla="*/ 0 h 3505200"/>
              <a:gd name="connsiteX1" fmla="*/ 5084233 w 5084233"/>
              <a:gd name="connsiteY1" fmla="*/ 0 h 3505200"/>
              <a:gd name="connsiteX2" fmla="*/ 5084233 w 5084233"/>
              <a:gd name="connsiteY2" fmla="*/ 3505200 h 3505200"/>
              <a:gd name="connsiteX3" fmla="*/ 4233 w 5084233"/>
              <a:gd name="connsiteY3" fmla="*/ 3505200 h 3505200"/>
              <a:gd name="connsiteX4" fmla="*/ 296333 w 5084233"/>
              <a:gd name="connsiteY4" fmla="*/ 292100 h 3505200"/>
              <a:gd name="connsiteX5" fmla="*/ 588433 w 5084233"/>
              <a:gd name="connsiteY5" fmla="*/ 0 h 3505200"/>
              <a:gd name="connsiteX0" fmla="*/ 588433 w 5084233"/>
              <a:gd name="connsiteY0" fmla="*/ 0 h 3505200"/>
              <a:gd name="connsiteX1" fmla="*/ 5084233 w 5084233"/>
              <a:gd name="connsiteY1" fmla="*/ 0 h 3505200"/>
              <a:gd name="connsiteX2" fmla="*/ 5084233 w 5084233"/>
              <a:gd name="connsiteY2" fmla="*/ 3505200 h 3505200"/>
              <a:gd name="connsiteX3" fmla="*/ 4233 w 5084233"/>
              <a:gd name="connsiteY3" fmla="*/ 3505200 h 3505200"/>
              <a:gd name="connsiteX4" fmla="*/ 296333 w 5084233"/>
              <a:gd name="connsiteY4" fmla="*/ 292100 h 3505200"/>
              <a:gd name="connsiteX5" fmla="*/ 588433 w 5084233"/>
              <a:gd name="connsiteY5" fmla="*/ 0 h 3505200"/>
              <a:gd name="connsiteX0" fmla="*/ 1430866 w 5926666"/>
              <a:gd name="connsiteY0" fmla="*/ 0 h 3505200"/>
              <a:gd name="connsiteX1" fmla="*/ 5926666 w 5926666"/>
              <a:gd name="connsiteY1" fmla="*/ 0 h 3505200"/>
              <a:gd name="connsiteX2" fmla="*/ 5926666 w 5926666"/>
              <a:gd name="connsiteY2" fmla="*/ 3505200 h 3505200"/>
              <a:gd name="connsiteX3" fmla="*/ 846666 w 5926666"/>
              <a:gd name="connsiteY3" fmla="*/ 3505200 h 3505200"/>
              <a:gd name="connsiteX4" fmla="*/ 986367 w 5926666"/>
              <a:gd name="connsiteY4" fmla="*/ 1936750 h 3505200"/>
              <a:gd name="connsiteX5" fmla="*/ 1138766 w 5926666"/>
              <a:gd name="connsiteY5" fmla="*/ 292100 h 3505200"/>
              <a:gd name="connsiteX6" fmla="*/ 1430866 w 5926666"/>
              <a:gd name="connsiteY6" fmla="*/ 0 h 3505200"/>
              <a:gd name="connsiteX0" fmla="*/ 1138766 w 5926666"/>
              <a:gd name="connsiteY0" fmla="*/ 292100 h 3505200"/>
              <a:gd name="connsiteX1" fmla="*/ 1430866 w 5926666"/>
              <a:gd name="connsiteY1" fmla="*/ 0 h 3505200"/>
              <a:gd name="connsiteX2" fmla="*/ 5926666 w 5926666"/>
              <a:gd name="connsiteY2" fmla="*/ 0 h 3505200"/>
              <a:gd name="connsiteX3" fmla="*/ 5926666 w 5926666"/>
              <a:gd name="connsiteY3" fmla="*/ 3505200 h 3505200"/>
              <a:gd name="connsiteX4" fmla="*/ 846666 w 5926666"/>
              <a:gd name="connsiteY4" fmla="*/ 3505200 h 3505200"/>
              <a:gd name="connsiteX5" fmla="*/ 1077807 w 5926666"/>
              <a:gd name="connsiteY5" fmla="*/ 2028190 h 3505200"/>
              <a:gd name="connsiteX0" fmla="*/ 292100 w 5080000"/>
              <a:gd name="connsiteY0" fmla="*/ 292100 h 3505200"/>
              <a:gd name="connsiteX1" fmla="*/ 584200 w 5080000"/>
              <a:gd name="connsiteY1" fmla="*/ 0 h 3505200"/>
              <a:gd name="connsiteX2" fmla="*/ 5080000 w 5080000"/>
              <a:gd name="connsiteY2" fmla="*/ 0 h 3505200"/>
              <a:gd name="connsiteX3" fmla="*/ 5080000 w 5080000"/>
              <a:gd name="connsiteY3" fmla="*/ 3505200 h 3505200"/>
              <a:gd name="connsiteX4" fmla="*/ 0 w 5080000"/>
              <a:gd name="connsiteY4" fmla="*/ 3505200 h 3505200"/>
              <a:gd name="connsiteX0" fmla="*/ 292100 w 5080000"/>
              <a:gd name="connsiteY0" fmla="*/ 292100 h 3505200"/>
              <a:gd name="connsiteX1" fmla="*/ 584200 w 5080000"/>
              <a:gd name="connsiteY1" fmla="*/ 0 h 3505200"/>
              <a:gd name="connsiteX2" fmla="*/ 5080000 w 5080000"/>
              <a:gd name="connsiteY2" fmla="*/ 0 h 3505200"/>
              <a:gd name="connsiteX3" fmla="*/ 5080000 w 5080000"/>
              <a:gd name="connsiteY3" fmla="*/ 3505200 h 3505200"/>
              <a:gd name="connsiteX4" fmla="*/ 0 w 5080000"/>
              <a:gd name="connsiteY4" fmla="*/ 3333750 h 3505200"/>
              <a:gd name="connsiteX0" fmla="*/ 292100 w 5080000"/>
              <a:gd name="connsiteY0" fmla="*/ 292100 h 3505200"/>
              <a:gd name="connsiteX1" fmla="*/ 584200 w 5080000"/>
              <a:gd name="connsiteY1" fmla="*/ 0 h 3505200"/>
              <a:gd name="connsiteX2" fmla="*/ 5080000 w 5080000"/>
              <a:gd name="connsiteY2" fmla="*/ 0 h 3505200"/>
              <a:gd name="connsiteX3" fmla="*/ 5080000 w 5080000"/>
              <a:gd name="connsiteY3" fmla="*/ 3505200 h 3505200"/>
              <a:gd name="connsiteX4" fmla="*/ 0 w 5080000"/>
              <a:gd name="connsiteY4" fmla="*/ 3333750 h 3505200"/>
              <a:gd name="connsiteX0" fmla="*/ 139700 w 4927600"/>
              <a:gd name="connsiteY0" fmla="*/ 292100 h 3632200"/>
              <a:gd name="connsiteX1" fmla="*/ 431800 w 4927600"/>
              <a:gd name="connsiteY1" fmla="*/ 0 h 3632200"/>
              <a:gd name="connsiteX2" fmla="*/ 4927600 w 4927600"/>
              <a:gd name="connsiteY2" fmla="*/ 0 h 3632200"/>
              <a:gd name="connsiteX3" fmla="*/ 4927600 w 4927600"/>
              <a:gd name="connsiteY3" fmla="*/ 3505200 h 3632200"/>
              <a:gd name="connsiteX4" fmla="*/ 0 w 4927600"/>
              <a:gd name="connsiteY4" fmla="*/ 3632200 h 3632200"/>
              <a:gd name="connsiteX0" fmla="*/ 285750 w 5073650"/>
              <a:gd name="connsiteY0" fmla="*/ 292100 h 3505200"/>
              <a:gd name="connsiteX1" fmla="*/ 577850 w 5073650"/>
              <a:gd name="connsiteY1" fmla="*/ 0 h 3505200"/>
              <a:gd name="connsiteX2" fmla="*/ 5073650 w 5073650"/>
              <a:gd name="connsiteY2" fmla="*/ 0 h 3505200"/>
              <a:gd name="connsiteX3" fmla="*/ 5073650 w 5073650"/>
              <a:gd name="connsiteY3" fmla="*/ 3505200 h 3505200"/>
              <a:gd name="connsiteX4" fmla="*/ 0 w 5073650"/>
              <a:gd name="connsiteY4" fmla="*/ 3340100 h 3505200"/>
              <a:gd name="connsiteX0" fmla="*/ 285750 w 5073650"/>
              <a:gd name="connsiteY0" fmla="*/ 292100 h 3505200"/>
              <a:gd name="connsiteX1" fmla="*/ 577850 w 5073650"/>
              <a:gd name="connsiteY1" fmla="*/ 0 h 3505200"/>
              <a:gd name="connsiteX2" fmla="*/ 5073650 w 5073650"/>
              <a:gd name="connsiteY2" fmla="*/ 0 h 3505200"/>
              <a:gd name="connsiteX3" fmla="*/ 5073650 w 5073650"/>
              <a:gd name="connsiteY3" fmla="*/ 3505200 h 3505200"/>
              <a:gd name="connsiteX4" fmla="*/ 0 w 5073650"/>
              <a:gd name="connsiteY4" fmla="*/ 3340100 h 3505200"/>
              <a:gd name="connsiteX5" fmla="*/ 285750 w 5073650"/>
              <a:gd name="connsiteY5" fmla="*/ 292100 h 3505200"/>
              <a:gd name="connsiteX0" fmla="*/ 285750 w 5073650"/>
              <a:gd name="connsiteY0" fmla="*/ 292100 h 3505200"/>
              <a:gd name="connsiteX1" fmla="*/ 577850 w 5073650"/>
              <a:gd name="connsiteY1" fmla="*/ 0 h 3505200"/>
              <a:gd name="connsiteX2" fmla="*/ 5073650 w 5073650"/>
              <a:gd name="connsiteY2" fmla="*/ 0 h 3505200"/>
              <a:gd name="connsiteX3" fmla="*/ 5073650 w 5073650"/>
              <a:gd name="connsiteY3" fmla="*/ 3505200 h 3505200"/>
              <a:gd name="connsiteX4" fmla="*/ 0 w 5073650"/>
              <a:gd name="connsiteY4" fmla="*/ 3340100 h 3505200"/>
              <a:gd name="connsiteX5" fmla="*/ 285750 w 5073650"/>
              <a:gd name="connsiteY5" fmla="*/ 292100 h 3505200"/>
              <a:gd name="connsiteX0" fmla="*/ 285750 w 5073650"/>
              <a:gd name="connsiteY0" fmla="*/ 292100 h 3505200"/>
              <a:gd name="connsiteX1" fmla="*/ 577850 w 5073650"/>
              <a:gd name="connsiteY1" fmla="*/ 0 h 3505200"/>
              <a:gd name="connsiteX2" fmla="*/ 5073650 w 5073650"/>
              <a:gd name="connsiteY2" fmla="*/ 0 h 3505200"/>
              <a:gd name="connsiteX3" fmla="*/ 5073650 w 5073650"/>
              <a:gd name="connsiteY3" fmla="*/ 3505200 h 3505200"/>
              <a:gd name="connsiteX4" fmla="*/ 0 w 5073650"/>
              <a:gd name="connsiteY4" fmla="*/ 3340100 h 3505200"/>
              <a:gd name="connsiteX5" fmla="*/ 285750 w 5073650"/>
              <a:gd name="connsiteY5" fmla="*/ 292100 h 3505200"/>
              <a:gd name="connsiteX0" fmla="*/ 285750 w 5073650"/>
              <a:gd name="connsiteY0" fmla="*/ 292100 h 3505200"/>
              <a:gd name="connsiteX1" fmla="*/ 577850 w 5073650"/>
              <a:gd name="connsiteY1" fmla="*/ 0 h 3505200"/>
              <a:gd name="connsiteX2" fmla="*/ 5073650 w 5073650"/>
              <a:gd name="connsiteY2" fmla="*/ 0 h 3505200"/>
              <a:gd name="connsiteX3" fmla="*/ 5073650 w 5073650"/>
              <a:gd name="connsiteY3" fmla="*/ 3505200 h 3505200"/>
              <a:gd name="connsiteX4" fmla="*/ 266701 w 5073650"/>
              <a:gd name="connsiteY4" fmla="*/ 3340100 h 3505200"/>
              <a:gd name="connsiteX5" fmla="*/ 0 w 5073650"/>
              <a:gd name="connsiteY5" fmla="*/ 3340100 h 3505200"/>
              <a:gd name="connsiteX6" fmla="*/ 285750 w 5073650"/>
              <a:gd name="connsiteY6" fmla="*/ 292100 h 3505200"/>
              <a:gd name="connsiteX0" fmla="*/ 285750 w 5073650"/>
              <a:gd name="connsiteY0" fmla="*/ 292100 h 3663950"/>
              <a:gd name="connsiteX1" fmla="*/ 577850 w 5073650"/>
              <a:gd name="connsiteY1" fmla="*/ 0 h 3663950"/>
              <a:gd name="connsiteX2" fmla="*/ 5073650 w 5073650"/>
              <a:gd name="connsiteY2" fmla="*/ 0 h 3663950"/>
              <a:gd name="connsiteX3" fmla="*/ 5073650 w 5073650"/>
              <a:gd name="connsiteY3" fmla="*/ 3505200 h 3663950"/>
              <a:gd name="connsiteX4" fmla="*/ 266701 w 5073650"/>
              <a:gd name="connsiteY4" fmla="*/ 3663950 h 3663950"/>
              <a:gd name="connsiteX5" fmla="*/ 0 w 5073650"/>
              <a:gd name="connsiteY5" fmla="*/ 3340100 h 3663950"/>
              <a:gd name="connsiteX6" fmla="*/ 285750 w 5073650"/>
              <a:gd name="connsiteY6" fmla="*/ 292100 h 3663950"/>
              <a:gd name="connsiteX0" fmla="*/ 285750 w 5073650"/>
              <a:gd name="connsiteY0" fmla="*/ 292100 h 3663950"/>
              <a:gd name="connsiteX1" fmla="*/ 577850 w 5073650"/>
              <a:gd name="connsiteY1" fmla="*/ 0 h 3663950"/>
              <a:gd name="connsiteX2" fmla="*/ 5073650 w 5073650"/>
              <a:gd name="connsiteY2" fmla="*/ 0 h 3663950"/>
              <a:gd name="connsiteX3" fmla="*/ 5073650 w 5073650"/>
              <a:gd name="connsiteY3" fmla="*/ 3505200 h 3663950"/>
              <a:gd name="connsiteX4" fmla="*/ 152401 w 5073650"/>
              <a:gd name="connsiteY4" fmla="*/ 3663950 h 3663950"/>
              <a:gd name="connsiteX5" fmla="*/ 0 w 5073650"/>
              <a:gd name="connsiteY5" fmla="*/ 3340100 h 3663950"/>
              <a:gd name="connsiteX6" fmla="*/ 285750 w 5073650"/>
              <a:gd name="connsiteY6" fmla="*/ 292100 h 3663950"/>
              <a:gd name="connsiteX0" fmla="*/ 285750 w 5073650"/>
              <a:gd name="connsiteY0" fmla="*/ 292100 h 3663950"/>
              <a:gd name="connsiteX1" fmla="*/ 577850 w 5073650"/>
              <a:gd name="connsiteY1" fmla="*/ 0 h 3663950"/>
              <a:gd name="connsiteX2" fmla="*/ 5073650 w 5073650"/>
              <a:gd name="connsiteY2" fmla="*/ 0 h 3663950"/>
              <a:gd name="connsiteX3" fmla="*/ 5073650 w 5073650"/>
              <a:gd name="connsiteY3" fmla="*/ 3505200 h 3663950"/>
              <a:gd name="connsiteX4" fmla="*/ 234951 w 5073650"/>
              <a:gd name="connsiteY4" fmla="*/ 3663950 h 3663950"/>
              <a:gd name="connsiteX5" fmla="*/ 0 w 5073650"/>
              <a:gd name="connsiteY5" fmla="*/ 3340100 h 3663950"/>
              <a:gd name="connsiteX6" fmla="*/ 285750 w 5073650"/>
              <a:gd name="connsiteY6" fmla="*/ 292100 h 3663950"/>
              <a:gd name="connsiteX0" fmla="*/ 285750 w 5073650"/>
              <a:gd name="connsiteY0" fmla="*/ 292100 h 3663950"/>
              <a:gd name="connsiteX1" fmla="*/ 577850 w 5073650"/>
              <a:gd name="connsiteY1" fmla="*/ 0 h 3663950"/>
              <a:gd name="connsiteX2" fmla="*/ 5073650 w 5073650"/>
              <a:gd name="connsiteY2" fmla="*/ 0 h 3663950"/>
              <a:gd name="connsiteX3" fmla="*/ 5073650 w 5073650"/>
              <a:gd name="connsiteY3" fmla="*/ 3505200 h 3663950"/>
              <a:gd name="connsiteX4" fmla="*/ 234951 w 5073650"/>
              <a:gd name="connsiteY4" fmla="*/ 3663950 h 3663950"/>
              <a:gd name="connsiteX5" fmla="*/ 0 w 5073650"/>
              <a:gd name="connsiteY5" fmla="*/ 3340100 h 3663950"/>
              <a:gd name="connsiteX6" fmla="*/ 285750 w 5073650"/>
              <a:gd name="connsiteY6" fmla="*/ 292100 h 3663950"/>
              <a:gd name="connsiteX0" fmla="*/ 285750 w 5073650"/>
              <a:gd name="connsiteY0" fmla="*/ 292100 h 3663950"/>
              <a:gd name="connsiteX1" fmla="*/ 577850 w 5073650"/>
              <a:gd name="connsiteY1" fmla="*/ 0 h 3663950"/>
              <a:gd name="connsiteX2" fmla="*/ 5073650 w 5073650"/>
              <a:gd name="connsiteY2" fmla="*/ 0 h 3663950"/>
              <a:gd name="connsiteX3" fmla="*/ 5073650 w 5073650"/>
              <a:gd name="connsiteY3" fmla="*/ 3505200 h 3663950"/>
              <a:gd name="connsiteX4" fmla="*/ 234951 w 5073650"/>
              <a:gd name="connsiteY4" fmla="*/ 3663950 h 3663950"/>
              <a:gd name="connsiteX5" fmla="*/ 0 w 5073650"/>
              <a:gd name="connsiteY5" fmla="*/ 3340100 h 3663950"/>
              <a:gd name="connsiteX6" fmla="*/ 285750 w 5073650"/>
              <a:gd name="connsiteY6" fmla="*/ 292100 h 3663950"/>
              <a:gd name="connsiteX0" fmla="*/ 285750 w 5073650"/>
              <a:gd name="connsiteY0" fmla="*/ 292100 h 3663950"/>
              <a:gd name="connsiteX1" fmla="*/ 577850 w 5073650"/>
              <a:gd name="connsiteY1" fmla="*/ 0 h 3663950"/>
              <a:gd name="connsiteX2" fmla="*/ 5073650 w 5073650"/>
              <a:gd name="connsiteY2" fmla="*/ 0 h 3663950"/>
              <a:gd name="connsiteX3" fmla="*/ 5073650 w 5073650"/>
              <a:gd name="connsiteY3" fmla="*/ 3505200 h 3663950"/>
              <a:gd name="connsiteX4" fmla="*/ 234951 w 5073650"/>
              <a:gd name="connsiteY4" fmla="*/ 3663950 h 3663950"/>
              <a:gd name="connsiteX5" fmla="*/ 0 w 5073650"/>
              <a:gd name="connsiteY5" fmla="*/ 3340100 h 3663950"/>
              <a:gd name="connsiteX6" fmla="*/ 285750 w 5073650"/>
              <a:gd name="connsiteY6" fmla="*/ 292100 h 3663950"/>
              <a:gd name="connsiteX0" fmla="*/ 285750 w 5073650"/>
              <a:gd name="connsiteY0" fmla="*/ 292100 h 3663950"/>
              <a:gd name="connsiteX1" fmla="*/ 577850 w 5073650"/>
              <a:gd name="connsiteY1" fmla="*/ 0 h 3663950"/>
              <a:gd name="connsiteX2" fmla="*/ 5073650 w 5073650"/>
              <a:gd name="connsiteY2" fmla="*/ 0 h 3663950"/>
              <a:gd name="connsiteX3" fmla="*/ 5073650 w 5073650"/>
              <a:gd name="connsiteY3" fmla="*/ 3505200 h 3663950"/>
              <a:gd name="connsiteX4" fmla="*/ 2743201 w 5073650"/>
              <a:gd name="connsiteY4" fmla="*/ 3575050 h 3663950"/>
              <a:gd name="connsiteX5" fmla="*/ 234951 w 5073650"/>
              <a:gd name="connsiteY5" fmla="*/ 3663950 h 3663950"/>
              <a:gd name="connsiteX6" fmla="*/ 0 w 5073650"/>
              <a:gd name="connsiteY6" fmla="*/ 3340100 h 3663950"/>
              <a:gd name="connsiteX7" fmla="*/ 285750 w 5073650"/>
              <a:gd name="connsiteY7" fmla="*/ 292100 h 3663950"/>
              <a:gd name="connsiteX0" fmla="*/ 285750 w 5073650"/>
              <a:gd name="connsiteY0" fmla="*/ 292100 h 4286250"/>
              <a:gd name="connsiteX1" fmla="*/ 577850 w 5073650"/>
              <a:gd name="connsiteY1" fmla="*/ 0 h 4286250"/>
              <a:gd name="connsiteX2" fmla="*/ 5073650 w 5073650"/>
              <a:gd name="connsiteY2" fmla="*/ 0 h 4286250"/>
              <a:gd name="connsiteX3" fmla="*/ 5073650 w 5073650"/>
              <a:gd name="connsiteY3" fmla="*/ 3505200 h 4286250"/>
              <a:gd name="connsiteX4" fmla="*/ 2743201 w 5073650"/>
              <a:gd name="connsiteY4" fmla="*/ 3575050 h 4286250"/>
              <a:gd name="connsiteX5" fmla="*/ 3079751 w 5073650"/>
              <a:gd name="connsiteY5" fmla="*/ 4286250 h 4286250"/>
              <a:gd name="connsiteX6" fmla="*/ 234951 w 5073650"/>
              <a:gd name="connsiteY6" fmla="*/ 3663950 h 4286250"/>
              <a:gd name="connsiteX7" fmla="*/ 0 w 5073650"/>
              <a:gd name="connsiteY7" fmla="*/ 3340100 h 4286250"/>
              <a:gd name="connsiteX8" fmla="*/ 285750 w 5073650"/>
              <a:gd name="connsiteY8" fmla="*/ 292100 h 4286250"/>
              <a:gd name="connsiteX0" fmla="*/ 285750 w 5073650"/>
              <a:gd name="connsiteY0" fmla="*/ 292100 h 4381500"/>
              <a:gd name="connsiteX1" fmla="*/ 577850 w 5073650"/>
              <a:gd name="connsiteY1" fmla="*/ 0 h 4381500"/>
              <a:gd name="connsiteX2" fmla="*/ 5073650 w 5073650"/>
              <a:gd name="connsiteY2" fmla="*/ 0 h 4381500"/>
              <a:gd name="connsiteX3" fmla="*/ 5073650 w 5073650"/>
              <a:gd name="connsiteY3" fmla="*/ 3505200 h 4381500"/>
              <a:gd name="connsiteX4" fmla="*/ 2743201 w 5073650"/>
              <a:gd name="connsiteY4" fmla="*/ 3575050 h 4381500"/>
              <a:gd name="connsiteX5" fmla="*/ 3549651 w 5073650"/>
              <a:gd name="connsiteY5" fmla="*/ 4381500 h 4381500"/>
              <a:gd name="connsiteX6" fmla="*/ 3079751 w 5073650"/>
              <a:gd name="connsiteY6" fmla="*/ 4286250 h 4381500"/>
              <a:gd name="connsiteX7" fmla="*/ 234951 w 5073650"/>
              <a:gd name="connsiteY7" fmla="*/ 3663950 h 4381500"/>
              <a:gd name="connsiteX8" fmla="*/ 0 w 5073650"/>
              <a:gd name="connsiteY8" fmla="*/ 3340100 h 4381500"/>
              <a:gd name="connsiteX9" fmla="*/ 285750 w 5073650"/>
              <a:gd name="connsiteY9" fmla="*/ 292100 h 4381500"/>
              <a:gd name="connsiteX0" fmla="*/ 5073650 w 5165090"/>
              <a:gd name="connsiteY0" fmla="*/ 3505200 h 4381500"/>
              <a:gd name="connsiteX1" fmla="*/ 2743201 w 5165090"/>
              <a:gd name="connsiteY1" fmla="*/ 3575050 h 4381500"/>
              <a:gd name="connsiteX2" fmla="*/ 3549651 w 5165090"/>
              <a:gd name="connsiteY2" fmla="*/ 4381500 h 4381500"/>
              <a:gd name="connsiteX3" fmla="*/ 3079751 w 5165090"/>
              <a:gd name="connsiteY3" fmla="*/ 4286250 h 4381500"/>
              <a:gd name="connsiteX4" fmla="*/ 234951 w 5165090"/>
              <a:gd name="connsiteY4" fmla="*/ 3663950 h 4381500"/>
              <a:gd name="connsiteX5" fmla="*/ 0 w 5165090"/>
              <a:gd name="connsiteY5" fmla="*/ 3340100 h 4381500"/>
              <a:gd name="connsiteX6" fmla="*/ 285750 w 5165090"/>
              <a:gd name="connsiteY6" fmla="*/ 292100 h 4381500"/>
              <a:gd name="connsiteX7" fmla="*/ 577850 w 5165090"/>
              <a:gd name="connsiteY7" fmla="*/ 0 h 4381500"/>
              <a:gd name="connsiteX8" fmla="*/ 5073650 w 5165090"/>
              <a:gd name="connsiteY8" fmla="*/ 0 h 4381500"/>
              <a:gd name="connsiteX9" fmla="*/ 5165090 w 5165090"/>
              <a:gd name="connsiteY9" fmla="*/ 3596640 h 4381500"/>
              <a:gd name="connsiteX0" fmla="*/ 2743201 w 5165090"/>
              <a:gd name="connsiteY0" fmla="*/ 3575050 h 4381500"/>
              <a:gd name="connsiteX1" fmla="*/ 3549651 w 5165090"/>
              <a:gd name="connsiteY1" fmla="*/ 4381500 h 4381500"/>
              <a:gd name="connsiteX2" fmla="*/ 3079751 w 5165090"/>
              <a:gd name="connsiteY2" fmla="*/ 4286250 h 4381500"/>
              <a:gd name="connsiteX3" fmla="*/ 234951 w 5165090"/>
              <a:gd name="connsiteY3" fmla="*/ 3663950 h 4381500"/>
              <a:gd name="connsiteX4" fmla="*/ 0 w 5165090"/>
              <a:gd name="connsiteY4" fmla="*/ 3340100 h 4381500"/>
              <a:gd name="connsiteX5" fmla="*/ 285750 w 5165090"/>
              <a:gd name="connsiteY5" fmla="*/ 292100 h 4381500"/>
              <a:gd name="connsiteX6" fmla="*/ 577850 w 5165090"/>
              <a:gd name="connsiteY6" fmla="*/ 0 h 4381500"/>
              <a:gd name="connsiteX7" fmla="*/ 5073650 w 5165090"/>
              <a:gd name="connsiteY7" fmla="*/ 0 h 4381500"/>
              <a:gd name="connsiteX8" fmla="*/ 5165090 w 5165090"/>
              <a:gd name="connsiteY8" fmla="*/ 3596640 h 4381500"/>
              <a:gd name="connsiteX0" fmla="*/ 3549651 w 5165090"/>
              <a:gd name="connsiteY0" fmla="*/ 4381500 h 4381500"/>
              <a:gd name="connsiteX1" fmla="*/ 3079751 w 5165090"/>
              <a:gd name="connsiteY1" fmla="*/ 4286250 h 4381500"/>
              <a:gd name="connsiteX2" fmla="*/ 234951 w 5165090"/>
              <a:gd name="connsiteY2" fmla="*/ 3663950 h 4381500"/>
              <a:gd name="connsiteX3" fmla="*/ 0 w 5165090"/>
              <a:gd name="connsiteY3" fmla="*/ 3340100 h 4381500"/>
              <a:gd name="connsiteX4" fmla="*/ 285750 w 5165090"/>
              <a:gd name="connsiteY4" fmla="*/ 292100 h 4381500"/>
              <a:gd name="connsiteX5" fmla="*/ 577850 w 5165090"/>
              <a:gd name="connsiteY5" fmla="*/ 0 h 4381500"/>
              <a:gd name="connsiteX6" fmla="*/ 5073650 w 5165090"/>
              <a:gd name="connsiteY6" fmla="*/ 0 h 4381500"/>
              <a:gd name="connsiteX7" fmla="*/ 5165090 w 5165090"/>
              <a:gd name="connsiteY7" fmla="*/ 3596640 h 4381500"/>
              <a:gd name="connsiteX0" fmla="*/ 3079751 w 5165090"/>
              <a:gd name="connsiteY0" fmla="*/ 4286250 h 4286250"/>
              <a:gd name="connsiteX1" fmla="*/ 234951 w 5165090"/>
              <a:gd name="connsiteY1" fmla="*/ 3663950 h 4286250"/>
              <a:gd name="connsiteX2" fmla="*/ 0 w 5165090"/>
              <a:gd name="connsiteY2" fmla="*/ 3340100 h 4286250"/>
              <a:gd name="connsiteX3" fmla="*/ 285750 w 5165090"/>
              <a:gd name="connsiteY3" fmla="*/ 292100 h 4286250"/>
              <a:gd name="connsiteX4" fmla="*/ 577850 w 5165090"/>
              <a:gd name="connsiteY4" fmla="*/ 0 h 4286250"/>
              <a:gd name="connsiteX5" fmla="*/ 5073650 w 5165090"/>
              <a:gd name="connsiteY5" fmla="*/ 0 h 4286250"/>
              <a:gd name="connsiteX6" fmla="*/ 5165090 w 5165090"/>
              <a:gd name="connsiteY6" fmla="*/ 3596640 h 4286250"/>
              <a:gd name="connsiteX0" fmla="*/ 3556001 w 5165090"/>
              <a:gd name="connsiteY0" fmla="*/ 4387850 h 4387850"/>
              <a:gd name="connsiteX1" fmla="*/ 234951 w 5165090"/>
              <a:gd name="connsiteY1" fmla="*/ 3663950 h 4387850"/>
              <a:gd name="connsiteX2" fmla="*/ 0 w 5165090"/>
              <a:gd name="connsiteY2" fmla="*/ 3340100 h 4387850"/>
              <a:gd name="connsiteX3" fmla="*/ 285750 w 5165090"/>
              <a:gd name="connsiteY3" fmla="*/ 292100 h 4387850"/>
              <a:gd name="connsiteX4" fmla="*/ 577850 w 5165090"/>
              <a:gd name="connsiteY4" fmla="*/ 0 h 4387850"/>
              <a:gd name="connsiteX5" fmla="*/ 5073650 w 5165090"/>
              <a:gd name="connsiteY5" fmla="*/ 0 h 4387850"/>
              <a:gd name="connsiteX6" fmla="*/ 5165090 w 5165090"/>
              <a:gd name="connsiteY6" fmla="*/ 3596640 h 4387850"/>
              <a:gd name="connsiteX0" fmla="*/ 3556001 w 5165090"/>
              <a:gd name="connsiteY0" fmla="*/ 4387850 h 4387850"/>
              <a:gd name="connsiteX1" fmla="*/ 234951 w 5165090"/>
              <a:gd name="connsiteY1" fmla="*/ 3663950 h 4387850"/>
              <a:gd name="connsiteX2" fmla="*/ 0 w 5165090"/>
              <a:gd name="connsiteY2" fmla="*/ 3340100 h 4387850"/>
              <a:gd name="connsiteX3" fmla="*/ 285750 w 5165090"/>
              <a:gd name="connsiteY3" fmla="*/ 292100 h 4387850"/>
              <a:gd name="connsiteX4" fmla="*/ 577850 w 5165090"/>
              <a:gd name="connsiteY4" fmla="*/ 0 h 4387850"/>
              <a:gd name="connsiteX5" fmla="*/ 5073650 w 5165090"/>
              <a:gd name="connsiteY5" fmla="*/ 0 h 4387850"/>
              <a:gd name="connsiteX6" fmla="*/ 5165090 w 5165090"/>
              <a:gd name="connsiteY6" fmla="*/ 3596640 h 4387850"/>
              <a:gd name="connsiteX0" fmla="*/ 3556001 w 5165090"/>
              <a:gd name="connsiteY0" fmla="*/ 4387850 h 4387850"/>
              <a:gd name="connsiteX1" fmla="*/ 234951 w 5165090"/>
              <a:gd name="connsiteY1" fmla="*/ 3663950 h 4387850"/>
              <a:gd name="connsiteX2" fmla="*/ 0 w 5165090"/>
              <a:gd name="connsiteY2" fmla="*/ 3340100 h 4387850"/>
              <a:gd name="connsiteX3" fmla="*/ 285750 w 5165090"/>
              <a:gd name="connsiteY3" fmla="*/ 292100 h 4387850"/>
              <a:gd name="connsiteX4" fmla="*/ 577850 w 5165090"/>
              <a:gd name="connsiteY4" fmla="*/ 0 h 4387850"/>
              <a:gd name="connsiteX5" fmla="*/ 5073650 w 5165090"/>
              <a:gd name="connsiteY5" fmla="*/ 0 h 4387850"/>
              <a:gd name="connsiteX6" fmla="*/ 5165090 w 5165090"/>
              <a:gd name="connsiteY6" fmla="*/ 3596640 h 4387850"/>
              <a:gd name="connsiteX0" fmla="*/ 3611034 w 5220123"/>
              <a:gd name="connsiteY0" fmla="*/ 4387850 h 4387850"/>
              <a:gd name="connsiteX1" fmla="*/ 289984 w 5220123"/>
              <a:gd name="connsiteY1" fmla="*/ 3663950 h 4387850"/>
              <a:gd name="connsiteX2" fmla="*/ 0 w 5220123"/>
              <a:gd name="connsiteY2" fmla="*/ 3390900 h 4387850"/>
              <a:gd name="connsiteX3" fmla="*/ 340783 w 5220123"/>
              <a:gd name="connsiteY3" fmla="*/ 292100 h 4387850"/>
              <a:gd name="connsiteX4" fmla="*/ 632883 w 5220123"/>
              <a:gd name="connsiteY4" fmla="*/ 0 h 4387850"/>
              <a:gd name="connsiteX5" fmla="*/ 5128683 w 5220123"/>
              <a:gd name="connsiteY5" fmla="*/ 0 h 4387850"/>
              <a:gd name="connsiteX6" fmla="*/ 5220123 w 5220123"/>
              <a:gd name="connsiteY6" fmla="*/ 3596640 h 4387850"/>
              <a:gd name="connsiteX0" fmla="*/ 3611034 w 5220123"/>
              <a:gd name="connsiteY0" fmla="*/ 4387850 h 4387850"/>
              <a:gd name="connsiteX1" fmla="*/ 289984 w 5220123"/>
              <a:gd name="connsiteY1" fmla="*/ 3663950 h 4387850"/>
              <a:gd name="connsiteX2" fmla="*/ 0 w 5220123"/>
              <a:gd name="connsiteY2" fmla="*/ 3390900 h 4387850"/>
              <a:gd name="connsiteX3" fmla="*/ 340783 w 5220123"/>
              <a:gd name="connsiteY3" fmla="*/ 292100 h 4387850"/>
              <a:gd name="connsiteX4" fmla="*/ 632883 w 5220123"/>
              <a:gd name="connsiteY4" fmla="*/ 0 h 4387850"/>
              <a:gd name="connsiteX5" fmla="*/ 5128683 w 5220123"/>
              <a:gd name="connsiteY5" fmla="*/ 0 h 4387850"/>
              <a:gd name="connsiteX6" fmla="*/ 5220123 w 5220123"/>
              <a:gd name="connsiteY6" fmla="*/ 3596640 h 4387850"/>
              <a:gd name="connsiteX7" fmla="*/ 3611034 w 5220123"/>
              <a:gd name="connsiteY7" fmla="*/ 4387850 h 4387850"/>
              <a:gd name="connsiteX0" fmla="*/ 3611034 w 5220123"/>
              <a:gd name="connsiteY0" fmla="*/ 4387850 h 4387850"/>
              <a:gd name="connsiteX1" fmla="*/ 289984 w 5220123"/>
              <a:gd name="connsiteY1" fmla="*/ 3663950 h 4387850"/>
              <a:gd name="connsiteX2" fmla="*/ 0 w 5220123"/>
              <a:gd name="connsiteY2" fmla="*/ 3390900 h 4387850"/>
              <a:gd name="connsiteX3" fmla="*/ 340783 w 5220123"/>
              <a:gd name="connsiteY3" fmla="*/ 292100 h 4387850"/>
              <a:gd name="connsiteX4" fmla="*/ 632883 w 5220123"/>
              <a:gd name="connsiteY4" fmla="*/ 0 h 4387850"/>
              <a:gd name="connsiteX5" fmla="*/ 5128683 w 5220123"/>
              <a:gd name="connsiteY5" fmla="*/ 0 h 4387850"/>
              <a:gd name="connsiteX6" fmla="*/ 5220123 w 5220123"/>
              <a:gd name="connsiteY6" fmla="*/ 3596640 h 4387850"/>
              <a:gd name="connsiteX7" fmla="*/ 3877735 w 5220123"/>
              <a:gd name="connsiteY7" fmla="*/ 4256617 h 4387850"/>
              <a:gd name="connsiteX8" fmla="*/ 3611034 w 5220123"/>
              <a:gd name="connsiteY8" fmla="*/ 4387850 h 4387850"/>
              <a:gd name="connsiteX0" fmla="*/ 3611034 w 5220123"/>
              <a:gd name="connsiteY0" fmla="*/ 4387850 h 4387850"/>
              <a:gd name="connsiteX1" fmla="*/ 289984 w 5220123"/>
              <a:gd name="connsiteY1" fmla="*/ 3663950 h 4387850"/>
              <a:gd name="connsiteX2" fmla="*/ 0 w 5220123"/>
              <a:gd name="connsiteY2" fmla="*/ 3390900 h 4387850"/>
              <a:gd name="connsiteX3" fmla="*/ 340783 w 5220123"/>
              <a:gd name="connsiteY3" fmla="*/ 292100 h 4387850"/>
              <a:gd name="connsiteX4" fmla="*/ 632883 w 5220123"/>
              <a:gd name="connsiteY4" fmla="*/ 0 h 4387850"/>
              <a:gd name="connsiteX5" fmla="*/ 5128683 w 5220123"/>
              <a:gd name="connsiteY5" fmla="*/ 0 h 4387850"/>
              <a:gd name="connsiteX6" fmla="*/ 5220123 w 5220123"/>
              <a:gd name="connsiteY6" fmla="*/ 3596640 h 4387850"/>
              <a:gd name="connsiteX7" fmla="*/ 4258735 w 5220123"/>
              <a:gd name="connsiteY7" fmla="*/ 4256617 h 4387850"/>
              <a:gd name="connsiteX8" fmla="*/ 3611034 w 5220123"/>
              <a:gd name="connsiteY8" fmla="*/ 4387850 h 4387850"/>
              <a:gd name="connsiteX0" fmla="*/ 3611034 w 5220123"/>
              <a:gd name="connsiteY0" fmla="*/ 4163483 h 4256617"/>
              <a:gd name="connsiteX1" fmla="*/ 289984 w 5220123"/>
              <a:gd name="connsiteY1" fmla="*/ 3663950 h 4256617"/>
              <a:gd name="connsiteX2" fmla="*/ 0 w 5220123"/>
              <a:gd name="connsiteY2" fmla="*/ 3390900 h 4256617"/>
              <a:gd name="connsiteX3" fmla="*/ 340783 w 5220123"/>
              <a:gd name="connsiteY3" fmla="*/ 292100 h 4256617"/>
              <a:gd name="connsiteX4" fmla="*/ 632883 w 5220123"/>
              <a:gd name="connsiteY4" fmla="*/ 0 h 4256617"/>
              <a:gd name="connsiteX5" fmla="*/ 5128683 w 5220123"/>
              <a:gd name="connsiteY5" fmla="*/ 0 h 4256617"/>
              <a:gd name="connsiteX6" fmla="*/ 5220123 w 5220123"/>
              <a:gd name="connsiteY6" fmla="*/ 3596640 h 4256617"/>
              <a:gd name="connsiteX7" fmla="*/ 4258735 w 5220123"/>
              <a:gd name="connsiteY7" fmla="*/ 4256617 h 4256617"/>
              <a:gd name="connsiteX8" fmla="*/ 3611034 w 5220123"/>
              <a:gd name="connsiteY8" fmla="*/ 4163483 h 4256617"/>
              <a:gd name="connsiteX0" fmla="*/ 3611034 w 5220123"/>
              <a:gd name="connsiteY0" fmla="*/ 4337049 h 4337049"/>
              <a:gd name="connsiteX1" fmla="*/ 289984 w 5220123"/>
              <a:gd name="connsiteY1" fmla="*/ 3663950 h 4337049"/>
              <a:gd name="connsiteX2" fmla="*/ 0 w 5220123"/>
              <a:gd name="connsiteY2" fmla="*/ 3390900 h 4337049"/>
              <a:gd name="connsiteX3" fmla="*/ 340783 w 5220123"/>
              <a:gd name="connsiteY3" fmla="*/ 292100 h 4337049"/>
              <a:gd name="connsiteX4" fmla="*/ 632883 w 5220123"/>
              <a:gd name="connsiteY4" fmla="*/ 0 h 4337049"/>
              <a:gd name="connsiteX5" fmla="*/ 5128683 w 5220123"/>
              <a:gd name="connsiteY5" fmla="*/ 0 h 4337049"/>
              <a:gd name="connsiteX6" fmla="*/ 5220123 w 5220123"/>
              <a:gd name="connsiteY6" fmla="*/ 3596640 h 4337049"/>
              <a:gd name="connsiteX7" fmla="*/ 4258735 w 5220123"/>
              <a:gd name="connsiteY7" fmla="*/ 4256617 h 4337049"/>
              <a:gd name="connsiteX8" fmla="*/ 3611034 w 5220123"/>
              <a:gd name="connsiteY8" fmla="*/ 4337049 h 4337049"/>
              <a:gd name="connsiteX0" fmla="*/ 3611034 w 5220123"/>
              <a:gd name="connsiteY0" fmla="*/ 4337049 h 4355394"/>
              <a:gd name="connsiteX1" fmla="*/ 289984 w 5220123"/>
              <a:gd name="connsiteY1" fmla="*/ 3663950 h 4355394"/>
              <a:gd name="connsiteX2" fmla="*/ 0 w 5220123"/>
              <a:gd name="connsiteY2" fmla="*/ 3390900 h 4355394"/>
              <a:gd name="connsiteX3" fmla="*/ 340783 w 5220123"/>
              <a:gd name="connsiteY3" fmla="*/ 292100 h 4355394"/>
              <a:gd name="connsiteX4" fmla="*/ 632883 w 5220123"/>
              <a:gd name="connsiteY4" fmla="*/ 0 h 4355394"/>
              <a:gd name="connsiteX5" fmla="*/ 5128683 w 5220123"/>
              <a:gd name="connsiteY5" fmla="*/ 0 h 4355394"/>
              <a:gd name="connsiteX6" fmla="*/ 5220123 w 5220123"/>
              <a:gd name="connsiteY6" fmla="*/ 3596640 h 4355394"/>
              <a:gd name="connsiteX7" fmla="*/ 4258735 w 5220123"/>
              <a:gd name="connsiteY7" fmla="*/ 4256617 h 4355394"/>
              <a:gd name="connsiteX8" fmla="*/ 3611034 w 5220123"/>
              <a:gd name="connsiteY8" fmla="*/ 4337049 h 4355394"/>
              <a:gd name="connsiteX0" fmla="*/ 3611034 w 5220123"/>
              <a:gd name="connsiteY0" fmla="*/ 4337049 h 4369504"/>
              <a:gd name="connsiteX1" fmla="*/ 289984 w 5220123"/>
              <a:gd name="connsiteY1" fmla="*/ 3663950 h 4369504"/>
              <a:gd name="connsiteX2" fmla="*/ 0 w 5220123"/>
              <a:gd name="connsiteY2" fmla="*/ 3390900 h 4369504"/>
              <a:gd name="connsiteX3" fmla="*/ 340783 w 5220123"/>
              <a:gd name="connsiteY3" fmla="*/ 292100 h 4369504"/>
              <a:gd name="connsiteX4" fmla="*/ 632883 w 5220123"/>
              <a:gd name="connsiteY4" fmla="*/ 0 h 4369504"/>
              <a:gd name="connsiteX5" fmla="*/ 5128683 w 5220123"/>
              <a:gd name="connsiteY5" fmla="*/ 0 h 4369504"/>
              <a:gd name="connsiteX6" fmla="*/ 5220123 w 5220123"/>
              <a:gd name="connsiteY6" fmla="*/ 3596640 h 4369504"/>
              <a:gd name="connsiteX7" fmla="*/ 4258735 w 5220123"/>
              <a:gd name="connsiteY7" fmla="*/ 4256617 h 4369504"/>
              <a:gd name="connsiteX8" fmla="*/ 3611034 w 5220123"/>
              <a:gd name="connsiteY8" fmla="*/ 4337049 h 4369504"/>
              <a:gd name="connsiteX0" fmla="*/ 3611034 w 5220123"/>
              <a:gd name="connsiteY0" fmla="*/ 4337049 h 4369504"/>
              <a:gd name="connsiteX1" fmla="*/ 289984 w 5220123"/>
              <a:gd name="connsiteY1" fmla="*/ 3663950 h 4369504"/>
              <a:gd name="connsiteX2" fmla="*/ 0 w 5220123"/>
              <a:gd name="connsiteY2" fmla="*/ 3390900 h 4369504"/>
              <a:gd name="connsiteX3" fmla="*/ 340783 w 5220123"/>
              <a:gd name="connsiteY3" fmla="*/ 292100 h 4369504"/>
              <a:gd name="connsiteX4" fmla="*/ 632883 w 5220123"/>
              <a:gd name="connsiteY4" fmla="*/ 0 h 4369504"/>
              <a:gd name="connsiteX5" fmla="*/ 5128683 w 5220123"/>
              <a:gd name="connsiteY5" fmla="*/ 0 h 4369504"/>
              <a:gd name="connsiteX6" fmla="*/ 5220123 w 5220123"/>
              <a:gd name="connsiteY6" fmla="*/ 3596640 h 4369504"/>
              <a:gd name="connsiteX7" fmla="*/ 4258735 w 5220123"/>
              <a:gd name="connsiteY7" fmla="*/ 4256617 h 4369504"/>
              <a:gd name="connsiteX8" fmla="*/ 3611034 w 5220123"/>
              <a:gd name="connsiteY8" fmla="*/ 4337049 h 4369504"/>
              <a:gd name="connsiteX0" fmla="*/ 3611034 w 5220123"/>
              <a:gd name="connsiteY0" fmla="*/ 4337049 h 4369504"/>
              <a:gd name="connsiteX1" fmla="*/ 289984 w 5220123"/>
              <a:gd name="connsiteY1" fmla="*/ 3663950 h 4369504"/>
              <a:gd name="connsiteX2" fmla="*/ 0 w 5220123"/>
              <a:gd name="connsiteY2" fmla="*/ 3390900 h 4369504"/>
              <a:gd name="connsiteX3" fmla="*/ 340783 w 5220123"/>
              <a:gd name="connsiteY3" fmla="*/ 292100 h 4369504"/>
              <a:gd name="connsiteX4" fmla="*/ 632883 w 5220123"/>
              <a:gd name="connsiteY4" fmla="*/ 0 h 4369504"/>
              <a:gd name="connsiteX5" fmla="*/ 5128683 w 5220123"/>
              <a:gd name="connsiteY5" fmla="*/ 0 h 4369504"/>
              <a:gd name="connsiteX6" fmla="*/ 5220123 w 5220123"/>
              <a:gd name="connsiteY6" fmla="*/ 3994574 h 4369504"/>
              <a:gd name="connsiteX7" fmla="*/ 4258735 w 5220123"/>
              <a:gd name="connsiteY7" fmla="*/ 4256617 h 4369504"/>
              <a:gd name="connsiteX8" fmla="*/ 3611034 w 5220123"/>
              <a:gd name="connsiteY8" fmla="*/ 4337049 h 4369504"/>
              <a:gd name="connsiteX0" fmla="*/ 3611034 w 5220123"/>
              <a:gd name="connsiteY0" fmla="*/ 4337049 h 4369504"/>
              <a:gd name="connsiteX1" fmla="*/ 289984 w 5220123"/>
              <a:gd name="connsiteY1" fmla="*/ 3663950 h 4369504"/>
              <a:gd name="connsiteX2" fmla="*/ 0 w 5220123"/>
              <a:gd name="connsiteY2" fmla="*/ 3390900 h 4369504"/>
              <a:gd name="connsiteX3" fmla="*/ 340783 w 5220123"/>
              <a:gd name="connsiteY3" fmla="*/ 292100 h 4369504"/>
              <a:gd name="connsiteX4" fmla="*/ 632883 w 5220123"/>
              <a:gd name="connsiteY4" fmla="*/ 0 h 4369504"/>
              <a:gd name="connsiteX5" fmla="*/ 5128683 w 5220123"/>
              <a:gd name="connsiteY5" fmla="*/ 0 h 4369504"/>
              <a:gd name="connsiteX6" fmla="*/ 5220123 w 5220123"/>
              <a:gd name="connsiteY6" fmla="*/ 3994574 h 4369504"/>
              <a:gd name="connsiteX7" fmla="*/ 4258735 w 5220123"/>
              <a:gd name="connsiteY7" fmla="*/ 4256617 h 4369504"/>
              <a:gd name="connsiteX8" fmla="*/ 3611034 w 5220123"/>
              <a:gd name="connsiteY8" fmla="*/ 4337049 h 4369504"/>
              <a:gd name="connsiteX0" fmla="*/ 3611034 w 5220123"/>
              <a:gd name="connsiteY0" fmla="*/ 4337049 h 4369504"/>
              <a:gd name="connsiteX1" fmla="*/ 289984 w 5220123"/>
              <a:gd name="connsiteY1" fmla="*/ 3663950 h 4369504"/>
              <a:gd name="connsiteX2" fmla="*/ 0 w 5220123"/>
              <a:gd name="connsiteY2" fmla="*/ 3390900 h 4369504"/>
              <a:gd name="connsiteX3" fmla="*/ 340783 w 5220123"/>
              <a:gd name="connsiteY3" fmla="*/ 292100 h 4369504"/>
              <a:gd name="connsiteX4" fmla="*/ 632883 w 5220123"/>
              <a:gd name="connsiteY4" fmla="*/ 0 h 4369504"/>
              <a:gd name="connsiteX5" fmla="*/ 5128683 w 5220123"/>
              <a:gd name="connsiteY5" fmla="*/ 0 h 4369504"/>
              <a:gd name="connsiteX6" fmla="*/ 5220123 w 5220123"/>
              <a:gd name="connsiteY6" fmla="*/ 3994574 h 4369504"/>
              <a:gd name="connsiteX7" fmla="*/ 4258735 w 5220123"/>
              <a:gd name="connsiteY7" fmla="*/ 4256617 h 4369504"/>
              <a:gd name="connsiteX8" fmla="*/ 3611034 w 5220123"/>
              <a:gd name="connsiteY8" fmla="*/ 4337049 h 4369504"/>
              <a:gd name="connsiteX0" fmla="*/ 3611034 w 5220123"/>
              <a:gd name="connsiteY0" fmla="*/ 4337049 h 4369504"/>
              <a:gd name="connsiteX1" fmla="*/ 289984 w 5220123"/>
              <a:gd name="connsiteY1" fmla="*/ 3663950 h 4369504"/>
              <a:gd name="connsiteX2" fmla="*/ 0 w 5220123"/>
              <a:gd name="connsiteY2" fmla="*/ 3390900 h 4369504"/>
              <a:gd name="connsiteX3" fmla="*/ 340783 w 5220123"/>
              <a:gd name="connsiteY3" fmla="*/ 234950 h 4369504"/>
              <a:gd name="connsiteX4" fmla="*/ 632883 w 5220123"/>
              <a:gd name="connsiteY4" fmla="*/ 0 h 4369504"/>
              <a:gd name="connsiteX5" fmla="*/ 5128683 w 5220123"/>
              <a:gd name="connsiteY5" fmla="*/ 0 h 4369504"/>
              <a:gd name="connsiteX6" fmla="*/ 5220123 w 5220123"/>
              <a:gd name="connsiteY6" fmla="*/ 3994574 h 4369504"/>
              <a:gd name="connsiteX7" fmla="*/ 4258735 w 5220123"/>
              <a:gd name="connsiteY7" fmla="*/ 4256617 h 4369504"/>
              <a:gd name="connsiteX8" fmla="*/ 3611034 w 5220123"/>
              <a:gd name="connsiteY8" fmla="*/ 4337049 h 4369504"/>
              <a:gd name="connsiteX0" fmla="*/ 3611034 w 5220123"/>
              <a:gd name="connsiteY0" fmla="*/ 4348691 h 4381146"/>
              <a:gd name="connsiteX1" fmla="*/ 289984 w 5220123"/>
              <a:gd name="connsiteY1" fmla="*/ 3675592 h 4381146"/>
              <a:gd name="connsiteX2" fmla="*/ 0 w 5220123"/>
              <a:gd name="connsiteY2" fmla="*/ 3402542 h 4381146"/>
              <a:gd name="connsiteX3" fmla="*/ 340783 w 5220123"/>
              <a:gd name="connsiteY3" fmla="*/ 246592 h 4381146"/>
              <a:gd name="connsiteX4" fmla="*/ 632883 w 5220123"/>
              <a:gd name="connsiteY4" fmla="*/ 11642 h 4381146"/>
              <a:gd name="connsiteX5" fmla="*/ 5128683 w 5220123"/>
              <a:gd name="connsiteY5" fmla="*/ 11642 h 4381146"/>
              <a:gd name="connsiteX6" fmla="*/ 5220123 w 5220123"/>
              <a:gd name="connsiteY6" fmla="*/ 4006216 h 4381146"/>
              <a:gd name="connsiteX7" fmla="*/ 4258735 w 5220123"/>
              <a:gd name="connsiteY7" fmla="*/ 4268259 h 4381146"/>
              <a:gd name="connsiteX8" fmla="*/ 3611034 w 5220123"/>
              <a:gd name="connsiteY8" fmla="*/ 4348691 h 4381146"/>
              <a:gd name="connsiteX0" fmla="*/ 3611034 w 5220123"/>
              <a:gd name="connsiteY0" fmla="*/ 4348691 h 4381146"/>
              <a:gd name="connsiteX1" fmla="*/ 289984 w 5220123"/>
              <a:gd name="connsiteY1" fmla="*/ 3675592 h 4381146"/>
              <a:gd name="connsiteX2" fmla="*/ 0 w 5220123"/>
              <a:gd name="connsiteY2" fmla="*/ 3402542 h 4381146"/>
              <a:gd name="connsiteX3" fmla="*/ 340783 w 5220123"/>
              <a:gd name="connsiteY3" fmla="*/ 246592 h 4381146"/>
              <a:gd name="connsiteX4" fmla="*/ 632883 w 5220123"/>
              <a:gd name="connsiteY4" fmla="*/ 11642 h 4381146"/>
              <a:gd name="connsiteX5" fmla="*/ 5128683 w 5220123"/>
              <a:gd name="connsiteY5" fmla="*/ 11642 h 4381146"/>
              <a:gd name="connsiteX6" fmla="*/ 5220123 w 5220123"/>
              <a:gd name="connsiteY6" fmla="*/ 4006216 h 4381146"/>
              <a:gd name="connsiteX7" fmla="*/ 4258735 w 5220123"/>
              <a:gd name="connsiteY7" fmla="*/ 4268259 h 4381146"/>
              <a:gd name="connsiteX8" fmla="*/ 3611034 w 5220123"/>
              <a:gd name="connsiteY8" fmla="*/ 4348691 h 4381146"/>
              <a:gd name="connsiteX0" fmla="*/ 3611034 w 5220123"/>
              <a:gd name="connsiteY0" fmla="*/ 4348691 h 4381146"/>
              <a:gd name="connsiteX1" fmla="*/ 236009 w 5220123"/>
              <a:gd name="connsiteY1" fmla="*/ 3637492 h 4381146"/>
              <a:gd name="connsiteX2" fmla="*/ 0 w 5220123"/>
              <a:gd name="connsiteY2" fmla="*/ 3402542 h 4381146"/>
              <a:gd name="connsiteX3" fmla="*/ 340783 w 5220123"/>
              <a:gd name="connsiteY3" fmla="*/ 246592 h 4381146"/>
              <a:gd name="connsiteX4" fmla="*/ 632883 w 5220123"/>
              <a:gd name="connsiteY4" fmla="*/ 11642 h 4381146"/>
              <a:gd name="connsiteX5" fmla="*/ 5128683 w 5220123"/>
              <a:gd name="connsiteY5" fmla="*/ 11642 h 4381146"/>
              <a:gd name="connsiteX6" fmla="*/ 5220123 w 5220123"/>
              <a:gd name="connsiteY6" fmla="*/ 4006216 h 4381146"/>
              <a:gd name="connsiteX7" fmla="*/ 4258735 w 5220123"/>
              <a:gd name="connsiteY7" fmla="*/ 4268259 h 4381146"/>
              <a:gd name="connsiteX8" fmla="*/ 3611034 w 5220123"/>
              <a:gd name="connsiteY8" fmla="*/ 4348691 h 4381146"/>
              <a:gd name="connsiteX0" fmla="*/ 3611034 w 5220123"/>
              <a:gd name="connsiteY0" fmla="*/ 4348691 h 4381146"/>
              <a:gd name="connsiteX1" fmla="*/ 236009 w 5220123"/>
              <a:gd name="connsiteY1" fmla="*/ 3637492 h 4381146"/>
              <a:gd name="connsiteX2" fmla="*/ 0 w 5220123"/>
              <a:gd name="connsiteY2" fmla="*/ 3402542 h 4381146"/>
              <a:gd name="connsiteX3" fmla="*/ 340783 w 5220123"/>
              <a:gd name="connsiteY3" fmla="*/ 246592 h 4381146"/>
              <a:gd name="connsiteX4" fmla="*/ 632883 w 5220123"/>
              <a:gd name="connsiteY4" fmla="*/ 11642 h 4381146"/>
              <a:gd name="connsiteX5" fmla="*/ 5128683 w 5220123"/>
              <a:gd name="connsiteY5" fmla="*/ 11642 h 4381146"/>
              <a:gd name="connsiteX6" fmla="*/ 5220123 w 5220123"/>
              <a:gd name="connsiteY6" fmla="*/ 4006216 h 4381146"/>
              <a:gd name="connsiteX7" fmla="*/ 4258735 w 5220123"/>
              <a:gd name="connsiteY7" fmla="*/ 4268259 h 4381146"/>
              <a:gd name="connsiteX8" fmla="*/ 3611034 w 5220123"/>
              <a:gd name="connsiteY8" fmla="*/ 4348691 h 4381146"/>
              <a:gd name="connsiteX0" fmla="*/ 3618089 w 5227178"/>
              <a:gd name="connsiteY0" fmla="*/ 4348691 h 4381146"/>
              <a:gd name="connsiteX1" fmla="*/ 243064 w 5227178"/>
              <a:gd name="connsiteY1" fmla="*/ 3637492 h 4381146"/>
              <a:gd name="connsiteX2" fmla="*/ 7055 w 5227178"/>
              <a:gd name="connsiteY2" fmla="*/ 3402542 h 4381146"/>
              <a:gd name="connsiteX3" fmla="*/ 347838 w 5227178"/>
              <a:gd name="connsiteY3" fmla="*/ 246592 h 4381146"/>
              <a:gd name="connsiteX4" fmla="*/ 639938 w 5227178"/>
              <a:gd name="connsiteY4" fmla="*/ 11642 h 4381146"/>
              <a:gd name="connsiteX5" fmla="*/ 5135738 w 5227178"/>
              <a:gd name="connsiteY5" fmla="*/ 11642 h 4381146"/>
              <a:gd name="connsiteX6" fmla="*/ 5227178 w 5227178"/>
              <a:gd name="connsiteY6" fmla="*/ 4006216 h 4381146"/>
              <a:gd name="connsiteX7" fmla="*/ 4265790 w 5227178"/>
              <a:gd name="connsiteY7" fmla="*/ 4268259 h 4381146"/>
              <a:gd name="connsiteX8" fmla="*/ 3618089 w 5227178"/>
              <a:gd name="connsiteY8" fmla="*/ 4348691 h 4381146"/>
              <a:gd name="connsiteX0" fmla="*/ 3611738 w 5228059"/>
              <a:gd name="connsiteY0" fmla="*/ 4337049 h 4352672"/>
              <a:gd name="connsiteX1" fmla="*/ 236713 w 5228059"/>
              <a:gd name="connsiteY1" fmla="*/ 3625850 h 4352672"/>
              <a:gd name="connsiteX2" fmla="*/ 704 w 5228059"/>
              <a:gd name="connsiteY2" fmla="*/ 3390900 h 4352672"/>
              <a:gd name="connsiteX3" fmla="*/ 341487 w 5228059"/>
              <a:gd name="connsiteY3" fmla="*/ 234950 h 4352672"/>
              <a:gd name="connsiteX4" fmla="*/ 633587 w 5228059"/>
              <a:gd name="connsiteY4" fmla="*/ 0 h 4352672"/>
              <a:gd name="connsiteX5" fmla="*/ 5129387 w 5228059"/>
              <a:gd name="connsiteY5" fmla="*/ 0 h 4352672"/>
              <a:gd name="connsiteX6" fmla="*/ 5220827 w 5228059"/>
              <a:gd name="connsiteY6" fmla="*/ 3994574 h 4352672"/>
              <a:gd name="connsiteX7" fmla="*/ 5113521 w 5228059"/>
              <a:gd name="connsiteY7" fmla="*/ 4021426 h 4352672"/>
              <a:gd name="connsiteX8" fmla="*/ 4259439 w 5228059"/>
              <a:gd name="connsiteY8" fmla="*/ 4256617 h 4352672"/>
              <a:gd name="connsiteX9" fmla="*/ 3611738 w 5228059"/>
              <a:gd name="connsiteY9" fmla="*/ 4337049 h 4352672"/>
              <a:gd name="connsiteX0" fmla="*/ 3611738 w 5491080"/>
              <a:gd name="connsiteY0" fmla="*/ 4337049 h 4352672"/>
              <a:gd name="connsiteX1" fmla="*/ 236713 w 5491080"/>
              <a:gd name="connsiteY1" fmla="*/ 3625850 h 4352672"/>
              <a:gd name="connsiteX2" fmla="*/ 704 w 5491080"/>
              <a:gd name="connsiteY2" fmla="*/ 3390900 h 4352672"/>
              <a:gd name="connsiteX3" fmla="*/ 341487 w 5491080"/>
              <a:gd name="connsiteY3" fmla="*/ 234950 h 4352672"/>
              <a:gd name="connsiteX4" fmla="*/ 633587 w 5491080"/>
              <a:gd name="connsiteY4" fmla="*/ 0 h 4352672"/>
              <a:gd name="connsiteX5" fmla="*/ 5129387 w 5491080"/>
              <a:gd name="connsiteY5" fmla="*/ 0 h 4352672"/>
              <a:gd name="connsiteX6" fmla="*/ 5113521 w 5491080"/>
              <a:gd name="connsiteY6" fmla="*/ 4021426 h 4352672"/>
              <a:gd name="connsiteX7" fmla="*/ 4259439 w 5491080"/>
              <a:gd name="connsiteY7" fmla="*/ 4256617 h 4352672"/>
              <a:gd name="connsiteX8" fmla="*/ 3611738 w 5491080"/>
              <a:gd name="connsiteY8" fmla="*/ 4337049 h 4352672"/>
              <a:gd name="connsiteX0" fmla="*/ 3611738 w 5482773"/>
              <a:gd name="connsiteY0" fmla="*/ 4337049 h 4352672"/>
              <a:gd name="connsiteX1" fmla="*/ 236713 w 5482773"/>
              <a:gd name="connsiteY1" fmla="*/ 3625850 h 4352672"/>
              <a:gd name="connsiteX2" fmla="*/ 704 w 5482773"/>
              <a:gd name="connsiteY2" fmla="*/ 3390900 h 4352672"/>
              <a:gd name="connsiteX3" fmla="*/ 341487 w 5482773"/>
              <a:gd name="connsiteY3" fmla="*/ 234950 h 4352672"/>
              <a:gd name="connsiteX4" fmla="*/ 633587 w 5482773"/>
              <a:gd name="connsiteY4" fmla="*/ 0 h 4352672"/>
              <a:gd name="connsiteX5" fmla="*/ 5117508 w 5482773"/>
              <a:gd name="connsiteY5" fmla="*/ 0 h 4352672"/>
              <a:gd name="connsiteX6" fmla="*/ 5113521 w 5482773"/>
              <a:gd name="connsiteY6" fmla="*/ 4021426 h 4352672"/>
              <a:gd name="connsiteX7" fmla="*/ 4259439 w 5482773"/>
              <a:gd name="connsiteY7" fmla="*/ 4256617 h 4352672"/>
              <a:gd name="connsiteX8" fmla="*/ 3611738 w 5482773"/>
              <a:gd name="connsiteY8" fmla="*/ 4337049 h 4352672"/>
              <a:gd name="connsiteX0" fmla="*/ 3611738 w 5162376"/>
              <a:gd name="connsiteY0" fmla="*/ 4337049 h 4352672"/>
              <a:gd name="connsiteX1" fmla="*/ 236713 w 5162376"/>
              <a:gd name="connsiteY1" fmla="*/ 3625850 h 4352672"/>
              <a:gd name="connsiteX2" fmla="*/ 704 w 5162376"/>
              <a:gd name="connsiteY2" fmla="*/ 3390900 h 4352672"/>
              <a:gd name="connsiteX3" fmla="*/ 341487 w 5162376"/>
              <a:gd name="connsiteY3" fmla="*/ 234950 h 4352672"/>
              <a:gd name="connsiteX4" fmla="*/ 633587 w 5162376"/>
              <a:gd name="connsiteY4" fmla="*/ 0 h 4352672"/>
              <a:gd name="connsiteX5" fmla="*/ 5117508 w 5162376"/>
              <a:gd name="connsiteY5" fmla="*/ 0 h 4352672"/>
              <a:gd name="connsiteX6" fmla="*/ 5113521 w 5162376"/>
              <a:gd name="connsiteY6" fmla="*/ 4021426 h 4352672"/>
              <a:gd name="connsiteX7" fmla="*/ 4259439 w 5162376"/>
              <a:gd name="connsiteY7" fmla="*/ 4256617 h 4352672"/>
              <a:gd name="connsiteX8" fmla="*/ 3611738 w 5162376"/>
              <a:gd name="connsiteY8" fmla="*/ 4337049 h 4352672"/>
              <a:gd name="connsiteX0" fmla="*/ 3611738 w 5166324"/>
              <a:gd name="connsiteY0" fmla="*/ 4337049 h 4352672"/>
              <a:gd name="connsiteX1" fmla="*/ 236713 w 5166324"/>
              <a:gd name="connsiteY1" fmla="*/ 3625850 h 4352672"/>
              <a:gd name="connsiteX2" fmla="*/ 704 w 5166324"/>
              <a:gd name="connsiteY2" fmla="*/ 3390900 h 4352672"/>
              <a:gd name="connsiteX3" fmla="*/ 341487 w 5166324"/>
              <a:gd name="connsiteY3" fmla="*/ 234950 h 4352672"/>
              <a:gd name="connsiteX4" fmla="*/ 633587 w 5166324"/>
              <a:gd name="connsiteY4" fmla="*/ 0 h 4352672"/>
              <a:gd name="connsiteX5" fmla="*/ 5117508 w 5166324"/>
              <a:gd name="connsiteY5" fmla="*/ 0 h 4352672"/>
              <a:gd name="connsiteX6" fmla="*/ 5113521 w 5166324"/>
              <a:gd name="connsiteY6" fmla="*/ 4021426 h 4352672"/>
              <a:gd name="connsiteX7" fmla="*/ 4259439 w 5166324"/>
              <a:gd name="connsiteY7" fmla="*/ 4256617 h 4352672"/>
              <a:gd name="connsiteX8" fmla="*/ 3611738 w 5166324"/>
              <a:gd name="connsiteY8" fmla="*/ 4337049 h 4352672"/>
              <a:gd name="connsiteX0" fmla="*/ 3611738 w 5117508"/>
              <a:gd name="connsiteY0" fmla="*/ 4337049 h 4352672"/>
              <a:gd name="connsiteX1" fmla="*/ 236713 w 5117508"/>
              <a:gd name="connsiteY1" fmla="*/ 3625850 h 4352672"/>
              <a:gd name="connsiteX2" fmla="*/ 704 w 5117508"/>
              <a:gd name="connsiteY2" fmla="*/ 3390900 h 4352672"/>
              <a:gd name="connsiteX3" fmla="*/ 341487 w 5117508"/>
              <a:gd name="connsiteY3" fmla="*/ 234950 h 4352672"/>
              <a:gd name="connsiteX4" fmla="*/ 633587 w 5117508"/>
              <a:gd name="connsiteY4" fmla="*/ 0 h 4352672"/>
              <a:gd name="connsiteX5" fmla="*/ 5117508 w 5117508"/>
              <a:gd name="connsiteY5" fmla="*/ 0 h 4352672"/>
              <a:gd name="connsiteX6" fmla="*/ 5113521 w 5117508"/>
              <a:gd name="connsiteY6" fmla="*/ 4021426 h 4352672"/>
              <a:gd name="connsiteX7" fmla="*/ 4259439 w 5117508"/>
              <a:gd name="connsiteY7" fmla="*/ 4256617 h 4352672"/>
              <a:gd name="connsiteX8" fmla="*/ 3611738 w 5117508"/>
              <a:gd name="connsiteY8" fmla="*/ 4337049 h 4352672"/>
              <a:gd name="connsiteX0" fmla="*/ 3611738 w 5117508"/>
              <a:gd name="connsiteY0" fmla="*/ 4337049 h 4352672"/>
              <a:gd name="connsiteX1" fmla="*/ 236713 w 5117508"/>
              <a:gd name="connsiteY1" fmla="*/ 3625850 h 4352672"/>
              <a:gd name="connsiteX2" fmla="*/ 704 w 5117508"/>
              <a:gd name="connsiteY2" fmla="*/ 3390900 h 4352672"/>
              <a:gd name="connsiteX3" fmla="*/ 341487 w 5117508"/>
              <a:gd name="connsiteY3" fmla="*/ 234950 h 4352672"/>
              <a:gd name="connsiteX4" fmla="*/ 633587 w 5117508"/>
              <a:gd name="connsiteY4" fmla="*/ 0 h 4352672"/>
              <a:gd name="connsiteX5" fmla="*/ 5117508 w 5117508"/>
              <a:gd name="connsiteY5" fmla="*/ 0 h 4352672"/>
              <a:gd name="connsiteX6" fmla="*/ 5113521 w 5117508"/>
              <a:gd name="connsiteY6" fmla="*/ 4021426 h 4352672"/>
              <a:gd name="connsiteX7" fmla="*/ 4259439 w 5117508"/>
              <a:gd name="connsiteY7" fmla="*/ 4256617 h 4352672"/>
              <a:gd name="connsiteX8" fmla="*/ 3611738 w 5117508"/>
              <a:gd name="connsiteY8" fmla="*/ 4337049 h 4352672"/>
              <a:gd name="connsiteX0" fmla="*/ 3611738 w 5117508"/>
              <a:gd name="connsiteY0" fmla="*/ 4337049 h 4352672"/>
              <a:gd name="connsiteX1" fmla="*/ 236713 w 5117508"/>
              <a:gd name="connsiteY1" fmla="*/ 3625850 h 4352672"/>
              <a:gd name="connsiteX2" fmla="*/ 704 w 5117508"/>
              <a:gd name="connsiteY2" fmla="*/ 3390900 h 4352672"/>
              <a:gd name="connsiteX3" fmla="*/ 341487 w 5117508"/>
              <a:gd name="connsiteY3" fmla="*/ 234950 h 4352672"/>
              <a:gd name="connsiteX4" fmla="*/ 633587 w 5117508"/>
              <a:gd name="connsiteY4" fmla="*/ 0 h 4352672"/>
              <a:gd name="connsiteX5" fmla="*/ 5117508 w 5117508"/>
              <a:gd name="connsiteY5" fmla="*/ 0 h 4352672"/>
              <a:gd name="connsiteX6" fmla="*/ 5113521 w 5117508"/>
              <a:gd name="connsiteY6" fmla="*/ 4021426 h 4352672"/>
              <a:gd name="connsiteX7" fmla="*/ 4259439 w 5117508"/>
              <a:gd name="connsiteY7" fmla="*/ 4256617 h 4352672"/>
              <a:gd name="connsiteX8" fmla="*/ 3611738 w 5117508"/>
              <a:gd name="connsiteY8" fmla="*/ 4337049 h 4352672"/>
              <a:gd name="connsiteX0" fmla="*/ 3611738 w 5117508"/>
              <a:gd name="connsiteY0" fmla="*/ 4337049 h 4352672"/>
              <a:gd name="connsiteX1" fmla="*/ 236713 w 5117508"/>
              <a:gd name="connsiteY1" fmla="*/ 3625850 h 4352672"/>
              <a:gd name="connsiteX2" fmla="*/ 704 w 5117508"/>
              <a:gd name="connsiteY2" fmla="*/ 3390900 h 4352672"/>
              <a:gd name="connsiteX3" fmla="*/ 341487 w 5117508"/>
              <a:gd name="connsiteY3" fmla="*/ 234950 h 4352672"/>
              <a:gd name="connsiteX4" fmla="*/ 633587 w 5117508"/>
              <a:gd name="connsiteY4" fmla="*/ 0 h 4352672"/>
              <a:gd name="connsiteX5" fmla="*/ 5117508 w 5117508"/>
              <a:gd name="connsiteY5" fmla="*/ 0 h 4352672"/>
              <a:gd name="connsiteX6" fmla="*/ 5113521 w 5117508"/>
              <a:gd name="connsiteY6" fmla="*/ 4021426 h 4352672"/>
              <a:gd name="connsiteX7" fmla="*/ 4259439 w 5117508"/>
              <a:gd name="connsiteY7" fmla="*/ 4256617 h 4352672"/>
              <a:gd name="connsiteX8" fmla="*/ 3611738 w 5117508"/>
              <a:gd name="connsiteY8" fmla="*/ 4337049 h 4352672"/>
              <a:gd name="connsiteX0" fmla="*/ 3611738 w 5113521"/>
              <a:gd name="connsiteY0" fmla="*/ 4337049 h 4352672"/>
              <a:gd name="connsiteX1" fmla="*/ 236713 w 5113521"/>
              <a:gd name="connsiteY1" fmla="*/ 3625850 h 4352672"/>
              <a:gd name="connsiteX2" fmla="*/ 704 w 5113521"/>
              <a:gd name="connsiteY2" fmla="*/ 3390900 h 4352672"/>
              <a:gd name="connsiteX3" fmla="*/ 341487 w 5113521"/>
              <a:gd name="connsiteY3" fmla="*/ 234950 h 4352672"/>
              <a:gd name="connsiteX4" fmla="*/ 633587 w 5113521"/>
              <a:gd name="connsiteY4" fmla="*/ 0 h 4352672"/>
              <a:gd name="connsiteX5" fmla="*/ 5109440 w 5113521"/>
              <a:gd name="connsiteY5" fmla="*/ 0 h 4352672"/>
              <a:gd name="connsiteX6" fmla="*/ 5113521 w 5113521"/>
              <a:gd name="connsiteY6" fmla="*/ 4021426 h 4352672"/>
              <a:gd name="connsiteX7" fmla="*/ 4259439 w 5113521"/>
              <a:gd name="connsiteY7" fmla="*/ 4256617 h 4352672"/>
              <a:gd name="connsiteX8" fmla="*/ 3611738 w 5113521"/>
              <a:gd name="connsiteY8" fmla="*/ 4337049 h 4352672"/>
              <a:gd name="connsiteX0" fmla="*/ 3611738 w 5113521"/>
              <a:gd name="connsiteY0" fmla="*/ 4337049 h 4352672"/>
              <a:gd name="connsiteX1" fmla="*/ 236713 w 5113521"/>
              <a:gd name="connsiteY1" fmla="*/ 3625850 h 4352672"/>
              <a:gd name="connsiteX2" fmla="*/ 704 w 5113521"/>
              <a:gd name="connsiteY2" fmla="*/ 3390900 h 4352672"/>
              <a:gd name="connsiteX3" fmla="*/ 341487 w 5113521"/>
              <a:gd name="connsiteY3" fmla="*/ 234950 h 4352672"/>
              <a:gd name="connsiteX4" fmla="*/ 633587 w 5113521"/>
              <a:gd name="connsiteY4" fmla="*/ 0 h 4352672"/>
              <a:gd name="connsiteX5" fmla="*/ 5109440 w 5113521"/>
              <a:gd name="connsiteY5" fmla="*/ 0 h 4352672"/>
              <a:gd name="connsiteX6" fmla="*/ 5113521 w 5113521"/>
              <a:gd name="connsiteY6" fmla="*/ 4021426 h 4352672"/>
              <a:gd name="connsiteX7" fmla="*/ 4259439 w 5113521"/>
              <a:gd name="connsiteY7" fmla="*/ 4256617 h 4352672"/>
              <a:gd name="connsiteX8" fmla="*/ 3611738 w 5113521"/>
              <a:gd name="connsiteY8" fmla="*/ 4337049 h 4352672"/>
              <a:gd name="connsiteX0" fmla="*/ 3611738 w 5113521"/>
              <a:gd name="connsiteY0" fmla="*/ 4337049 h 4352672"/>
              <a:gd name="connsiteX1" fmla="*/ 1900086 w 5113521"/>
              <a:gd name="connsiteY1" fmla="*/ 3965872 h 4352672"/>
              <a:gd name="connsiteX2" fmla="*/ 236713 w 5113521"/>
              <a:gd name="connsiteY2" fmla="*/ 3625850 h 4352672"/>
              <a:gd name="connsiteX3" fmla="*/ 704 w 5113521"/>
              <a:gd name="connsiteY3" fmla="*/ 3390900 h 4352672"/>
              <a:gd name="connsiteX4" fmla="*/ 341487 w 5113521"/>
              <a:gd name="connsiteY4" fmla="*/ 234950 h 4352672"/>
              <a:gd name="connsiteX5" fmla="*/ 633587 w 5113521"/>
              <a:gd name="connsiteY5" fmla="*/ 0 h 4352672"/>
              <a:gd name="connsiteX6" fmla="*/ 5109440 w 5113521"/>
              <a:gd name="connsiteY6" fmla="*/ 0 h 4352672"/>
              <a:gd name="connsiteX7" fmla="*/ 5113521 w 5113521"/>
              <a:gd name="connsiteY7" fmla="*/ 4021426 h 4352672"/>
              <a:gd name="connsiteX8" fmla="*/ 4259439 w 5113521"/>
              <a:gd name="connsiteY8" fmla="*/ 4256617 h 4352672"/>
              <a:gd name="connsiteX9" fmla="*/ 3611738 w 5113521"/>
              <a:gd name="connsiteY9" fmla="*/ 4337049 h 4352672"/>
              <a:gd name="connsiteX0" fmla="*/ 4259439 w 5113521"/>
              <a:gd name="connsiteY0" fmla="*/ 4256617 h 4256617"/>
              <a:gd name="connsiteX1" fmla="*/ 1900086 w 5113521"/>
              <a:gd name="connsiteY1" fmla="*/ 3965872 h 4256617"/>
              <a:gd name="connsiteX2" fmla="*/ 236713 w 5113521"/>
              <a:gd name="connsiteY2" fmla="*/ 3625850 h 4256617"/>
              <a:gd name="connsiteX3" fmla="*/ 704 w 5113521"/>
              <a:gd name="connsiteY3" fmla="*/ 3390900 h 4256617"/>
              <a:gd name="connsiteX4" fmla="*/ 341487 w 5113521"/>
              <a:gd name="connsiteY4" fmla="*/ 234950 h 4256617"/>
              <a:gd name="connsiteX5" fmla="*/ 633587 w 5113521"/>
              <a:gd name="connsiteY5" fmla="*/ 0 h 4256617"/>
              <a:gd name="connsiteX6" fmla="*/ 5109440 w 5113521"/>
              <a:gd name="connsiteY6" fmla="*/ 0 h 4256617"/>
              <a:gd name="connsiteX7" fmla="*/ 5113521 w 5113521"/>
              <a:gd name="connsiteY7" fmla="*/ 4021426 h 4256617"/>
              <a:gd name="connsiteX8" fmla="*/ 4259439 w 5113521"/>
              <a:gd name="connsiteY8" fmla="*/ 4256617 h 4256617"/>
              <a:gd name="connsiteX0" fmla="*/ 5113521 w 5113521"/>
              <a:gd name="connsiteY0" fmla="*/ 4021426 h 4315450"/>
              <a:gd name="connsiteX1" fmla="*/ 1900086 w 5113521"/>
              <a:gd name="connsiteY1" fmla="*/ 3965872 h 4315450"/>
              <a:gd name="connsiteX2" fmla="*/ 236713 w 5113521"/>
              <a:gd name="connsiteY2" fmla="*/ 3625850 h 4315450"/>
              <a:gd name="connsiteX3" fmla="*/ 704 w 5113521"/>
              <a:gd name="connsiteY3" fmla="*/ 3390900 h 4315450"/>
              <a:gd name="connsiteX4" fmla="*/ 341487 w 5113521"/>
              <a:gd name="connsiteY4" fmla="*/ 234950 h 4315450"/>
              <a:gd name="connsiteX5" fmla="*/ 633587 w 5113521"/>
              <a:gd name="connsiteY5" fmla="*/ 0 h 4315450"/>
              <a:gd name="connsiteX6" fmla="*/ 5109440 w 5113521"/>
              <a:gd name="connsiteY6" fmla="*/ 0 h 4315450"/>
              <a:gd name="connsiteX7" fmla="*/ 5113521 w 5113521"/>
              <a:gd name="connsiteY7" fmla="*/ 4021426 h 4315450"/>
              <a:gd name="connsiteX0" fmla="*/ 5113521 w 5113521"/>
              <a:gd name="connsiteY0" fmla="*/ 4021426 h 4315450"/>
              <a:gd name="connsiteX1" fmla="*/ 1900086 w 5113521"/>
              <a:gd name="connsiteY1" fmla="*/ 3965872 h 4315450"/>
              <a:gd name="connsiteX2" fmla="*/ 236713 w 5113521"/>
              <a:gd name="connsiteY2" fmla="*/ 3625850 h 4315450"/>
              <a:gd name="connsiteX3" fmla="*/ 704 w 5113521"/>
              <a:gd name="connsiteY3" fmla="*/ 3390900 h 4315450"/>
              <a:gd name="connsiteX4" fmla="*/ 341487 w 5113521"/>
              <a:gd name="connsiteY4" fmla="*/ 234950 h 4315450"/>
              <a:gd name="connsiteX5" fmla="*/ 633587 w 5113521"/>
              <a:gd name="connsiteY5" fmla="*/ 0 h 4315450"/>
              <a:gd name="connsiteX6" fmla="*/ 5109440 w 5113521"/>
              <a:gd name="connsiteY6" fmla="*/ 0 h 4315450"/>
              <a:gd name="connsiteX7" fmla="*/ 5113521 w 5113521"/>
              <a:gd name="connsiteY7" fmla="*/ 4021426 h 4315450"/>
              <a:gd name="connsiteX0" fmla="*/ 5113521 w 5113521"/>
              <a:gd name="connsiteY0" fmla="*/ 4021426 h 4021426"/>
              <a:gd name="connsiteX1" fmla="*/ 1900086 w 5113521"/>
              <a:gd name="connsiteY1" fmla="*/ 3965872 h 4021426"/>
              <a:gd name="connsiteX2" fmla="*/ 236713 w 5113521"/>
              <a:gd name="connsiteY2" fmla="*/ 3625850 h 4021426"/>
              <a:gd name="connsiteX3" fmla="*/ 704 w 5113521"/>
              <a:gd name="connsiteY3" fmla="*/ 3390900 h 4021426"/>
              <a:gd name="connsiteX4" fmla="*/ 341487 w 5113521"/>
              <a:gd name="connsiteY4" fmla="*/ 234950 h 4021426"/>
              <a:gd name="connsiteX5" fmla="*/ 633587 w 5113521"/>
              <a:gd name="connsiteY5" fmla="*/ 0 h 4021426"/>
              <a:gd name="connsiteX6" fmla="*/ 5109440 w 5113521"/>
              <a:gd name="connsiteY6" fmla="*/ 0 h 4021426"/>
              <a:gd name="connsiteX7" fmla="*/ 5113521 w 5113521"/>
              <a:gd name="connsiteY7" fmla="*/ 4021426 h 4021426"/>
              <a:gd name="connsiteX0" fmla="*/ 5105937 w 5109440"/>
              <a:gd name="connsiteY0" fmla="*/ 3911251 h 3984756"/>
              <a:gd name="connsiteX1" fmla="*/ 1900086 w 5109440"/>
              <a:gd name="connsiteY1" fmla="*/ 3965872 h 3984756"/>
              <a:gd name="connsiteX2" fmla="*/ 236713 w 5109440"/>
              <a:gd name="connsiteY2" fmla="*/ 3625850 h 3984756"/>
              <a:gd name="connsiteX3" fmla="*/ 704 w 5109440"/>
              <a:gd name="connsiteY3" fmla="*/ 3390900 h 3984756"/>
              <a:gd name="connsiteX4" fmla="*/ 341487 w 5109440"/>
              <a:gd name="connsiteY4" fmla="*/ 234950 h 3984756"/>
              <a:gd name="connsiteX5" fmla="*/ 633587 w 5109440"/>
              <a:gd name="connsiteY5" fmla="*/ 0 h 3984756"/>
              <a:gd name="connsiteX6" fmla="*/ 5109440 w 5109440"/>
              <a:gd name="connsiteY6" fmla="*/ 0 h 3984756"/>
              <a:gd name="connsiteX7" fmla="*/ 5105937 w 5109440"/>
              <a:gd name="connsiteY7" fmla="*/ 3911251 h 3984756"/>
              <a:gd name="connsiteX0" fmla="*/ 5121105 w 5121105"/>
              <a:gd name="connsiteY0" fmla="*/ 3997817 h 3997817"/>
              <a:gd name="connsiteX1" fmla="*/ 1900086 w 5121105"/>
              <a:gd name="connsiteY1" fmla="*/ 3965872 h 3997817"/>
              <a:gd name="connsiteX2" fmla="*/ 236713 w 5121105"/>
              <a:gd name="connsiteY2" fmla="*/ 3625850 h 3997817"/>
              <a:gd name="connsiteX3" fmla="*/ 704 w 5121105"/>
              <a:gd name="connsiteY3" fmla="*/ 3390900 h 3997817"/>
              <a:gd name="connsiteX4" fmla="*/ 341487 w 5121105"/>
              <a:gd name="connsiteY4" fmla="*/ 234950 h 3997817"/>
              <a:gd name="connsiteX5" fmla="*/ 633587 w 5121105"/>
              <a:gd name="connsiteY5" fmla="*/ 0 h 3997817"/>
              <a:gd name="connsiteX6" fmla="*/ 5109440 w 5121105"/>
              <a:gd name="connsiteY6" fmla="*/ 0 h 3997817"/>
              <a:gd name="connsiteX7" fmla="*/ 5121105 w 5121105"/>
              <a:gd name="connsiteY7" fmla="*/ 3997817 h 3997817"/>
              <a:gd name="connsiteX0" fmla="*/ 5121105 w 5121105"/>
              <a:gd name="connsiteY0" fmla="*/ 3997817 h 3997817"/>
              <a:gd name="connsiteX1" fmla="*/ 1930420 w 5121105"/>
              <a:gd name="connsiteY1" fmla="*/ 3989480 h 3997817"/>
              <a:gd name="connsiteX2" fmla="*/ 236713 w 5121105"/>
              <a:gd name="connsiteY2" fmla="*/ 3625850 h 3997817"/>
              <a:gd name="connsiteX3" fmla="*/ 704 w 5121105"/>
              <a:gd name="connsiteY3" fmla="*/ 3390900 h 3997817"/>
              <a:gd name="connsiteX4" fmla="*/ 341487 w 5121105"/>
              <a:gd name="connsiteY4" fmla="*/ 234950 h 3997817"/>
              <a:gd name="connsiteX5" fmla="*/ 633587 w 5121105"/>
              <a:gd name="connsiteY5" fmla="*/ 0 h 3997817"/>
              <a:gd name="connsiteX6" fmla="*/ 5109440 w 5121105"/>
              <a:gd name="connsiteY6" fmla="*/ 0 h 3997817"/>
              <a:gd name="connsiteX7" fmla="*/ 5121105 w 5121105"/>
              <a:gd name="connsiteY7" fmla="*/ 3997817 h 3997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21105" h="3997817">
                <a:moveTo>
                  <a:pt x="5121105" y="3997817"/>
                </a:moveTo>
                <a:lnTo>
                  <a:pt x="1930420" y="3989480"/>
                </a:lnTo>
                <a:lnTo>
                  <a:pt x="236713" y="3625850"/>
                </a:lnTo>
                <a:cubicBezTo>
                  <a:pt x="37393" y="3579283"/>
                  <a:pt x="-6351" y="3507317"/>
                  <a:pt x="704" y="3390900"/>
                </a:cubicBezTo>
                <a:cubicBezTo>
                  <a:pt x="704" y="3378200"/>
                  <a:pt x="246237" y="1250950"/>
                  <a:pt x="341487" y="234950"/>
                </a:cubicBezTo>
                <a:cubicBezTo>
                  <a:pt x="362654" y="-11642"/>
                  <a:pt x="482245" y="2117"/>
                  <a:pt x="633587" y="0"/>
                </a:cubicBezTo>
                <a:lnTo>
                  <a:pt x="5109440" y="0"/>
                </a:lnTo>
                <a:cubicBezTo>
                  <a:pt x="5107556" y="678634"/>
                  <a:pt x="5119064" y="1987104"/>
                  <a:pt x="5121105" y="399781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>
            <a:lvl1pPr indent="0" algn="ctr">
              <a:buNone/>
              <a:defRPr sz="1500" b="0" i="0" baseline="0">
                <a:solidFill>
                  <a:srgbClr val="646464"/>
                </a:solidFill>
                <a:latin typeface="+mn-lt"/>
                <a:cs typeface="DIN Offc Pro"/>
              </a:defRPr>
            </a:lvl1pPr>
          </a:lstStyle>
          <a:p>
            <a:r>
              <a:rPr lang="en-US" dirty="0"/>
              <a:t>IMPORTANT NOTE:</a:t>
            </a:r>
            <a:br>
              <a:rPr lang="en-US" dirty="0"/>
            </a:br>
            <a:r>
              <a:rPr lang="en-US" dirty="0"/>
              <a:t>These segment crops are not</a:t>
            </a:r>
            <a:br>
              <a:rPr lang="en-US" dirty="0"/>
            </a:br>
            <a:r>
              <a:rPr lang="en-US" dirty="0"/>
              <a:t>compatible with LiveMeeting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78803" y="301752"/>
            <a:ext cx="7178040" cy="80238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  <a:endParaRPr lang="en-CA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6943" y="1104138"/>
            <a:ext cx="3266749" cy="35181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04084" y="4757685"/>
            <a:ext cx="853649" cy="271833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825ADB62-1429-C14C-A270-95B078A656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4"/>
          <p:cNvSpPr>
            <a:spLocks noGrp="1"/>
          </p:cNvSpPr>
          <p:nvPr>
            <p:ph type="dt" sz="half" idx="2"/>
          </p:nvPr>
        </p:nvSpPr>
        <p:spPr>
          <a:xfrm>
            <a:off x="5963305" y="4756679"/>
            <a:ext cx="2133600" cy="273844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16B2DFD5-DB1E-1149-BAAB-63821B60629E}" type="datetime1">
              <a:rPr lang="en-CA" smtClean="0"/>
              <a:pPr/>
              <a:t>2021-02-22</a:t>
            </a:fld>
            <a:endParaRPr lang="en-US" dirty="0"/>
          </a:p>
        </p:txBody>
      </p:sp>
      <p:sp>
        <p:nvSpPr>
          <p:cNvPr id="1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052044" y="4757848"/>
            <a:ext cx="2903907" cy="2715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474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(text w/ horizontal segment img 2)">
    <p:bg bwMode="auto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7"/>
          <p:cNvSpPr>
            <a:spLocks noGrp="1"/>
          </p:cNvSpPr>
          <p:nvPr>
            <p:ph type="pic" sz="quarter" idx="11" hasCustomPrompt="1"/>
          </p:nvPr>
        </p:nvSpPr>
        <p:spPr>
          <a:xfrm>
            <a:off x="3829154" y="1148561"/>
            <a:ext cx="5319827" cy="3997306"/>
          </a:xfrm>
          <a:custGeom>
            <a:avLst/>
            <a:gdLst>
              <a:gd name="connsiteX0" fmla="*/ 0 w 4191000"/>
              <a:gd name="connsiteY0" fmla="*/ 0 h 4356100"/>
              <a:gd name="connsiteX1" fmla="*/ 4191000 w 4191000"/>
              <a:gd name="connsiteY1" fmla="*/ 0 h 4356100"/>
              <a:gd name="connsiteX2" fmla="*/ 4191000 w 4191000"/>
              <a:gd name="connsiteY2" fmla="*/ 4356100 h 4356100"/>
              <a:gd name="connsiteX3" fmla="*/ 0 w 4191000"/>
              <a:gd name="connsiteY3" fmla="*/ 4356100 h 4356100"/>
              <a:gd name="connsiteX4" fmla="*/ 0 w 4191000"/>
              <a:gd name="connsiteY4" fmla="*/ 0 h 4356100"/>
              <a:gd name="connsiteX0" fmla="*/ 3175 w 4194175"/>
              <a:gd name="connsiteY0" fmla="*/ 0 h 4356100"/>
              <a:gd name="connsiteX1" fmla="*/ 4194175 w 4194175"/>
              <a:gd name="connsiteY1" fmla="*/ 0 h 4356100"/>
              <a:gd name="connsiteX2" fmla="*/ 4194175 w 4194175"/>
              <a:gd name="connsiteY2" fmla="*/ 4356100 h 4356100"/>
              <a:gd name="connsiteX3" fmla="*/ 3175 w 4194175"/>
              <a:gd name="connsiteY3" fmla="*/ 4356100 h 4356100"/>
              <a:gd name="connsiteX4" fmla="*/ 0 w 4194175"/>
              <a:gd name="connsiteY4" fmla="*/ 342900 h 4356100"/>
              <a:gd name="connsiteX5" fmla="*/ 3175 w 4194175"/>
              <a:gd name="connsiteY5" fmla="*/ 0 h 4356100"/>
              <a:gd name="connsiteX0" fmla="*/ 396875 w 4587875"/>
              <a:gd name="connsiteY0" fmla="*/ 0 h 4356100"/>
              <a:gd name="connsiteX1" fmla="*/ 4587875 w 4587875"/>
              <a:gd name="connsiteY1" fmla="*/ 0 h 4356100"/>
              <a:gd name="connsiteX2" fmla="*/ 4587875 w 4587875"/>
              <a:gd name="connsiteY2" fmla="*/ 4356100 h 4356100"/>
              <a:gd name="connsiteX3" fmla="*/ 396875 w 4587875"/>
              <a:gd name="connsiteY3" fmla="*/ 4356100 h 4356100"/>
              <a:gd name="connsiteX4" fmla="*/ 0 w 4587875"/>
              <a:gd name="connsiteY4" fmla="*/ 206375 h 4356100"/>
              <a:gd name="connsiteX5" fmla="*/ 396875 w 4587875"/>
              <a:gd name="connsiteY5" fmla="*/ 0 h 4356100"/>
              <a:gd name="connsiteX0" fmla="*/ 414867 w 4605867"/>
              <a:gd name="connsiteY0" fmla="*/ 0 h 4356100"/>
              <a:gd name="connsiteX1" fmla="*/ 4605867 w 4605867"/>
              <a:gd name="connsiteY1" fmla="*/ 0 h 4356100"/>
              <a:gd name="connsiteX2" fmla="*/ 4605867 w 4605867"/>
              <a:gd name="connsiteY2" fmla="*/ 4356100 h 4356100"/>
              <a:gd name="connsiteX3" fmla="*/ 414867 w 4605867"/>
              <a:gd name="connsiteY3" fmla="*/ 4356100 h 4356100"/>
              <a:gd name="connsiteX4" fmla="*/ 17992 w 4605867"/>
              <a:gd name="connsiteY4" fmla="*/ 206375 h 4356100"/>
              <a:gd name="connsiteX5" fmla="*/ 414867 w 4605867"/>
              <a:gd name="connsiteY5" fmla="*/ 0 h 4356100"/>
              <a:gd name="connsiteX0" fmla="*/ 414867 w 4605867"/>
              <a:gd name="connsiteY0" fmla="*/ 63500 h 4419600"/>
              <a:gd name="connsiteX1" fmla="*/ 4605867 w 4605867"/>
              <a:gd name="connsiteY1" fmla="*/ 63500 h 4419600"/>
              <a:gd name="connsiteX2" fmla="*/ 4605867 w 4605867"/>
              <a:gd name="connsiteY2" fmla="*/ 4419600 h 4419600"/>
              <a:gd name="connsiteX3" fmla="*/ 414867 w 4605867"/>
              <a:gd name="connsiteY3" fmla="*/ 4419600 h 4419600"/>
              <a:gd name="connsiteX4" fmla="*/ 17992 w 4605867"/>
              <a:gd name="connsiteY4" fmla="*/ 269875 h 4419600"/>
              <a:gd name="connsiteX5" fmla="*/ 414867 w 4605867"/>
              <a:gd name="connsiteY5" fmla="*/ 63500 h 4419600"/>
              <a:gd name="connsiteX0" fmla="*/ 414867 w 4605867"/>
              <a:gd name="connsiteY0" fmla="*/ 63500 h 4419600"/>
              <a:gd name="connsiteX1" fmla="*/ 4605867 w 4605867"/>
              <a:gd name="connsiteY1" fmla="*/ 63500 h 4419600"/>
              <a:gd name="connsiteX2" fmla="*/ 4605867 w 4605867"/>
              <a:gd name="connsiteY2" fmla="*/ 4419600 h 4419600"/>
              <a:gd name="connsiteX3" fmla="*/ 414867 w 4605867"/>
              <a:gd name="connsiteY3" fmla="*/ 4419600 h 4419600"/>
              <a:gd name="connsiteX4" fmla="*/ 17992 w 4605867"/>
              <a:gd name="connsiteY4" fmla="*/ 269875 h 4419600"/>
              <a:gd name="connsiteX5" fmla="*/ 414867 w 4605867"/>
              <a:gd name="connsiteY5" fmla="*/ 63500 h 4419600"/>
              <a:gd name="connsiteX0" fmla="*/ 414867 w 4605867"/>
              <a:gd name="connsiteY0" fmla="*/ 38100 h 4394200"/>
              <a:gd name="connsiteX1" fmla="*/ 4605867 w 4605867"/>
              <a:gd name="connsiteY1" fmla="*/ 38100 h 4394200"/>
              <a:gd name="connsiteX2" fmla="*/ 4605867 w 4605867"/>
              <a:gd name="connsiteY2" fmla="*/ 4394200 h 4394200"/>
              <a:gd name="connsiteX3" fmla="*/ 414867 w 4605867"/>
              <a:gd name="connsiteY3" fmla="*/ 4394200 h 4394200"/>
              <a:gd name="connsiteX4" fmla="*/ 17992 w 4605867"/>
              <a:gd name="connsiteY4" fmla="*/ 244475 h 4394200"/>
              <a:gd name="connsiteX5" fmla="*/ 414867 w 4605867"/>
              <a:gd name="connsiteY5" fmla="*/ 38100 h 4394200"/>
              <a:gd name="connsiteX0" fmla="*/ 855133 w 5046133"/>
              <a:gd name="connsiteY0" fmla="*/ 38100 h 4394200"/>
              <a:gd name="connsiteX1" fmla="*/ 5046133 w 5046133"/>
              <a:gd name="connsiteY1" fmla="*/ 38100 h 4394200"/>
              <a:gd name="connsiteX2" fmla="*/ 5046133 w 5046133"/>
              <a:gd name="connsiteY2" fmla="*/ 4394200 h 4394200"/>
              <a:gd name="connsiteX3" fmla="*/ 1058 w 5046133"/>
              <a:gd name="connsiteY3" fmla="*/ 2778125 h 4394200"/>
              <a:gd name="connsiteX4" fmla="*/ 458258 w 5046133"/>
              <a:gd name="connsiteY4" fmla="*/ 244475 h 4394200"/>
              <a:gd name="connsiteX5" fmla="*/ 855133 w 5046133"/>
              <a:gd name="connsiteY5" fmla="*/ 38100 h 4394200"/>
              <a:gd name="connsiteX0" fmla="*/ 854075 w 5045075"/>
              <a:gd name="connsiteY0" fmla="*/ 38100 h 4394200"/>
              <a:gd name="connsiteX1" fmla="*/ 5045075 w 5045075"/>
              <a:gd name="connsiteY1" fmla="*/ 38100 h 4394200"/>
              <a:gd name="connsiteX2" fmla="*/ 5045075 w 5045075"/>
              <a:gd name="connsiteY2" fmla="*/ 4394200 h 4394200"/>
              <a:gd name="connsiteX3" fmla="*/ 0 w 5045075"/>
              <a:gd name="connsiteY3" fmla="*/ 2778125 h 4394200"/>
              <a:gd name="connsiteX4" fmla="*/ 457200 w 5045075"/>
              <a:gd name="connsiteY4" fmla="*/ 244475 h 4394200"/>
              <a:gd name="connsiteX5" fmla="*/ 854075 w 5045075"/>
              <a:gd name="connsiteY5" fmla="*/ 38100 h 4394200"/>
              <a:gd name="connsiteX0" fmla="*/ 854075 w 5045075"/>
              <a:gd name="connsiteY0" fmla="*/ 38100 h 4394200"/>
              <a:gd name="connsiteX1" fmla="*/ 5045075 w 5045075"/>
              <a:gd name="connsiteY1" fmla="*/ 38100 h 4394200"/>
              <a:gd name="connsiteX2" fmla="*/ 5045075 w 5045075"/>
              <a:gd name="connsiteY2" fmla="*/ 4394200 h 4394200"/>
              <a:gd name="connsiteX3" fmla="*/ 0 w 5045075"/>
              <a:gd name="connsiteY3" fmla="*/ 2778125 h 4394200"/>
              <a:gd name="connsiteX4" fmla="*/ 457200 w 5045075"/>
              <a:gd name="connsiteY4" fmla="*/ 244475 h 4394200"/>
              <a:gd name="connsiteX5" fmla="*/ 854075 w 5045075"/>
              <a:gd name="connsiteY5" fmla="*/ 38100 h 4394200"/>
              <a:gd name="connsiteX0" fmla="*/ 1185333 w 5376333"/>
              <a:gd name="connsiteY0" fmla="*/ 38100 h 4394200"/>
              <a:gd name="connsiteX1" fmla="*/ 5376333 w 5376333"/>
              <a:gd name="connsiteY1" fmla="*/ 38100 h 4394200"/>
              <a:gd name="connsiteX2" fmla="*/ 5376333 w 5376333"/>
              <a:gd name="connsiteY2" fmla="*/ 4394200 h 4394200"/>
              <a:gd name="connsiteX3" fmla="*/ 331258 w 5376333"/>
              <a:gd name="connsiteY3" fmla="*/ 2778125 h 4394200"/>
              <a:gd name="connsiteX4" fmla="*/ 788458 w 5376333"/>
              <a:gd name="connsiteY4" fmla="*/ 244475 h 4394200"/>
              <a:gd name="connsiteX5" fmla="*/ 1185333 w 5376333"/>
              <a:gd name="connsiteY5" fmla="*/ 38100 h 4394200"/>
              <a:gd name="connsiteX0" fmla="*/ 1215495 w 5406495"/>
              <a:gd name="connsiteY0" fmla="*/ 38100 h 4951942"/>
              <a:gd name="connsiteX1" fmla="*/ 5406495 w 5406495"/>
              <a:gd name="connsiteY1" fmla="*/ 38100 h 4951942"/>
              <a:gd name="connsiteX2" fmla="*/ 5406495 w 5406495"/>
              <a:gd name="connsiteY2" fmla="*/ 4394200 h 4951942"/>
              <a:gd name="connsiteX3" fmla="*/ 840846 w 5406495"/>
              <a:gd name="connsiteY3" fmla="*/ 3384550 h 4951942"/>
              <a:gd name="connsiteX4" fmla="*/ 361420 w 5406495"/>
              <a:gd name="connsiteY4" fmla="*/ 2778125 h 4951942"/>
              <a:gd name="connsiteX5" fmla="*/ 818620 w 5406495"/>
              <a:gd name="connsiteY5" fmla="*/ 244475 h 4951942"/>
              <a:gd name="connsiteX6" fmla="*/ 1215495 w 5406495"/>
              <a:gd name="connsiteY6" fmla="*/ 38100 h 4951942"/>
              <a:gd name="connsiteX0" fmla="*/ 1564745 w 5755745"/>
              <a:gd name="connsiteY0" fmla="*/ 38100 h 4951942"/>
              <a:gd name="connsiteX1" fmla="*/ 5755745 w 5755745"/>
              <a:gd name="connsiteY1" fmla="*/ 38100 h 4951942"/>
              <a:gd name="connsiteX2" fmla="*/ 5755745 w 5755745"/>
              <a:gd name="connsiteY2" fmla="*/ 4394200 h 4951942"/>
              <a:gd name="connsiteX3" fmla="*/ 840846 w 5755745"/>
              <a:gd name="connsiteY3" fmla="*/ 3384550 h 4951942"/>
              <a:gd name="connsiteX4" fmla="*/ 710670 w 5755745"/>
              <a:gd name="connsiteY4" fmla="*/ 2778125 h 4951942"/>
              <a:gd name="connsiteX5" fmla="*/ 1167870 w 5755745"/>
              <a:gd name="connsiteY5" fmla="*/ 244475 h 4951942"/>
              <a:gd name="connsiteX6" fmla="*/ 1564745 w 5755745"/>
              <a:gd name="connsiteY6" fmla="*/ 38100 h 4951942"/>
              <a:gd name="connsiteX0" fmla="*/ 854075 w 5045075"/>
              <a:gd name="connsiteY0" fmla="*/ 38100 h 4951942"/>
              <a:gd name="connsiteX1" fmla="*/ 5045075 w 5045075"/>
              <a:gd name="connsiteY1" fmla="*/ 38100 h 4951942"/>
              <a:gd name="connsiteX2" fmla="*/ 5045075 w 5045075"/>
              <a:gd name="connsiteY2" fmla="*/ 4394200 h 4951942"/>
              <a:gd name="connsiteX3" fmla="*/ 130176 w 5045075"/>
              <a:gd name="connsiteY3" fmla="*/ 3384550 h 4951942"/>
              <a:gd name="connsiteX4" fmla="*/ 0 w 5045075"/>
              <a:gd name="connsiteY4" fmla="*/ 2778125 h 4951942"/>
              <a:gd name="connsiteX5" fmla="*/ 457200 w 5045075"/>
              <a:gd name="connsiteY5" fmla="*/ 244475 h 4951942"/>
              <a:gd name="connsiteX6" fmla="*/ 854075 w 5045075"/>
              <a:gd name="connsiteY6" fmla="*/ 38100 h 4951942"/>
              <a:gd name="connsiteX0" fmla="*/ 913871 w 5104871"/>
              <a:gd name="connsiteY0" fmla="*/ 38100 h 4951942"/>
              <a:gd name="connsiteX1" fmla="*/ 5104871 w 5104871"/>
              <a:gd name="connsiteY1" fmla="*/ 38100 h 4951942"/>
              <a:gd name="connsiteX2" fmla="*/ 5104871 w 5104871"/>
              <a:gd name="connsiteY2" fmla="*/ 4394200 h 4951942"/>
              <a:gd name="connsiteX3" fmla="*/ 189972 w 5104871"/>
              <a:gd name="connsiteY3" fmla="*/ 3384550 h 4951942"/>
              <a:gd name="connsiteX4" fmla="*/ 59796 w 5104871"/>
              <a:gd name="connsiteY4" fmla="*/ 2778125 h 4951942"/>
              <a:gd name="connsiteX5" fmla="*/ 516996 w 5104871"/>
              <a:gd name="connsiteY5" fmla="*/ 244475 h 4951942"/>
              <a:gd name="connsiteX6" fmla="*/ 913871 w 5104871"/>
              <a:gd name="connsiteY6" fmla="*/ 38100 h 4951942"/>
              <a:gd name="connsiteX0" fmla="*/ 917045 w 5108045"/>
              <a:gd name="connsiteY0" fmla="*/ 38100 h 4951942"/>
              <a:gd name="connsiteX1" fmla="*/ 5108045 w 5108045"/>
              <a:gd name="connsiteY1" fmla="*/ 38100 h 4951942"/>
              <a:gd name="connsiteX2" fmla="*/ 5108045 w 5108045"/>
              <a:gd name="connsiteY2" fmla="*/ 4394200 h 4951942"/>
              <a:gd name="connsiteX3" fmla="*/ 113771 w 5108045"/>
              <a:gd name="connsiteY3" fmla="*/ 3254375 h 4951942"/>
              <a:gd name="connsiteX4" fmla="*/ 62970 w 5108045"/>
              <a:gd name="connsiteY4" fmla="*/ 2778125 h 4951942"/>
              <a:gd name="connsiteX5" fmla="*/ 520170 w 5108045"/>
              <a:gd name="connsiteY5" fmla="*/ 244475 h 4951942"/>
              <a:gd name="connsiteX6" fmla="*/ 917045 w 5108045"/>
              <a:gd name="connsiteY6" fmla="*/ 38100 h 4951942"/>
              <a:gd name="connsiteX0" fmla="*/ 913871 w 5104871"/>
              <a:gd name="connsiteY0" fmla="*/ 38100 h 4951942"/>
              <a:gd name="connsiteX1" fmla="*/ 5104871 w 5104871"/>
              <a:gd name="connsiteY1" fmla="*/ 38100 h 4951942"/>
              <a:gd name="connsiteX2" fmla="*/ 5104871 w 5104871"/>
              <a:gd name="connsiteY2" fmla="*/ 4394200 h 4951942"/>
              <a:gd name="connsiteX3" fmla="*/ 110597 w 5104871"/>
              <a:gd name="connsiteY3" fmla="*/ 3254375 h 4951942"/>
              <a:gd name="connsiteX4" fmla="*/ 59796 w 5104871"/>
              <a:gd name="connsiteY4" fmla="*/ 2778125 h 4951942"/>
              <a:gd name="connsiteX5" fmla="*/ 516996 w 5104871"/>
              <a:gd name="connsiteY5" fmla="*/ 244475 h 4951942"/>
              <a:gd name="connsiteX6" fmla="*/ 913871 w 5104871"/>
              <a:gd name="connsiteY6" fmla="*/ 38100 h 4951942"/>
              <a:gd name="connsiteX0" fmla="*/ 913871 w 5104871"/>
              <a:gd name="connsiteY0" fmla="*/ 38100 h 4980517"/>
              <a:gd name="connsiteX1" fmla="*/ 5104871 w 5104871"/>
              <a:gd name="connsiteY1" fmla="*/ 38100 h 4980517"/>
              <a:gd name="connsiteX2" fmla="*/ 5104871 w 5104871"/>
              <a:gd name="connsiteY2" fmla="*/ 4394200 h 4980517"/>
              <a:gd name="connsiteX3" fmla="*/ 955147 w 5104871"/>
              <a:gd name="connsiteY3" fmla="*/ 3556000 h 4980517"/>
              <a:gd name="connsiteX4" fmla="*/ 110597 w 5104871"/>
              <a:gd name="connsiteY4" fmla="*/ 3254375 h 4980517"/>
              <a:gd name="connsiteX5" fmla="*/ 59796 w 5104871"/>
              <a:gd name="connsiteY5" fmla="*/ 2778125 h 4980517"/>
              <a:gd name="connsiteX6" fmla="*/ 516996 w 5104871"/>
              <a:gd name="connsiteY6" fmla="*/ 244475 h 4980517"/>
              <a:gd name="connsiteX7" fmla="*/ 913871 w 5104871"/>
              <a:gd name="connsiteY7" fmla="*/ 38100 h 4980517"/>
              <a:gd name="connsiteX0" fmla="*/ 927628 w 5118628"/>
              <a:gd name="connsiteY0" fmla="*/ 38100 h 4980517"/>
              <a:gd name="connsiteX1" fmla="*/ 5118628 w 5118628"/>
              <a:gd name="connsiteY1" fmla="*/ 38100 h 4980517"/>
              <a:gd name="connsiteX2" fmla="*/ 5118628 w 5118628"/>
              <a:gd name="connsiteY2" fmla="*/ 4394200 h 4980517"/>
              <a:gd name="connsiteX3" fmla="*/ 832379 w 5118628"/>
              <a:gd name="connsiteY3" fmla="*/ 4403725 h 4980517"/>
              <a:gd name="connsiteX4" fmla="*/ 124354 w 5118628"/>
              <a:gd name="connsiteY4" fmla="*/ 3254375 h 4980517"/>
              <a:gd name="connsiteX5" fmla="*/ 73553 w 5118628"/>
              <a:gd name="connsiteY5" fmla="*/ 2778125 h 4980517"/>
              <a:gd name="connsiteX6" fmla="*/ 530753 w 5118628"/>
              <a:gd name="connsiteY6" fmla="*/ 244475 h 4980517"/>
              <a:gd name="connsiteX7" fmla="*/ 927628 w 5118628"/>
              <a:gd name="connsiteY7" fmla="*/ 38100 h 4980517"/>
              <a:gd name="connsiteX0" fmla="*/ 913871 w 5104871"/>
              <a:gd name="connsiteY0" fmla="*/ 38100 h 4980517"/>
              <a:gd name="connsiteX1" fmla="*/ 5104871 w 5104871"/>
              <a:gd name="connsiteY1" fmla="*/ 38100 h 4980517"/>
              <a:gd name="connsiteX2" fmla="*/ 5104871 w 5104871"/>
              <a:gd name="connsiteY2" fmla="*/ 4394200 h 4980517"/>
              <a:gd name="connsiteX3" fmla="*/ 818622 w 5104871"/>
              <a:gd name="connsiteY3" fmla="*/ 4403725 h 4980517"/>
              <a:gd name="connsiteX4" fmla="*/ 110597 w 5104871"/>
              <a:gd name="connsiteY4" fmla="*/ 3254375 h 4980517"/>
              <a:gd name="connsiteX5" fmla="*/ 59796 w 5104871"/>
              <a:gd name="connsiteY5" fmla="*/ 2778125 h 4980517"/>
              <a:gd name="connsiteX6" fmla="*/ 516996 w 5104871"/>
              <a:gd name="connsiteY6" fmla="*/ 244475 h 4980517"/>
              <a:gd name="connsiteX7" fmla="*/ 913871 w 5104871"/>
              <a:gd name="connsiteY7" fmla="*/ 38100 h 4980517"/>
              <a:gd name="connsiteX0" fmla="*/ 913871 w 5104871"/>
              <a:gd name="connsiteY0" fmla="*/ 38100 h 4980517"/>
              <a:gd name="connsiteX1" fmla="*/ 5104871 w 5104871"/>
              <a:gd name="connsiteY1" fmla="*/ 38100 h 4980517"/>
              <a:gd name="connsiteX2" fmla="*/ 5104871 w 5104871"/>
              <a:gd name="connsiteY2" fmla="*/ 4394200 h 4980517"/>
              <a:gd name="connsiteX3" fmla="*/ 818622 w 5104871"/>
              <a:gd name="connsiteY3" fmla="*/ 4403725 h 4980517"/>
              <a:gd name="connsiteX4" fmla="*/ 110597 w 5104871"/>
              <a:gd name="connsiteY4" fmla="*/ 3254375 h 4980517"/>
              <a:gd name="connsiteX5" fmla="*/ 59796 w 5104871"/>
              <a:gd name="connsiteY5" fmla="*/ 2778125 h 4980517"/>
              <a:gd name="connsiteX6" fmla="*/ 516996 w 5104871"/>
              <a:gd name="connsiteY6" fmla="*/ 244475 h 4980517"/>
              <a:gd name="connsiteX7" fmla="*/ 913871 w 5104871"/>
              <a:gd name="connsiteY7" fmla="*/ 38100 h 4980517"/>
              <a:gd name="connsiteX0" fmla="*/ 913871 w 5104871"/>
              <a:gd name="connsiteY0" fmla="*/ 38100 h 4980517"/>
              <a:gd name="connsiteX1" fmla="*/ 5104871 w 5104871"/>
              <a:gd name="connsiteY1" fmla="*/ 38100 h 4980517"/>
              <a:gd name="connsiteX2" fmla="*/ 5104871 w 5104871"/>
              <a:gd name="connsiteY2" fmla="*/ 4394200 h 4980517"/>
              <a:gd name="connsiteX3" fmla="*/ 818622 w 5104871"/>
              <a:gd name="connsiteY3" fmla="*/ 4403725 h 4980517"/>
              <a:gd name="connsiteX4" fmla="*/ 269347 w 5104871"/>
              <a:gd name="connsiteY4" fmla="*/ 3254375 h 4980517"/>
              <a:gd name="connsiteX5" fmla="*/ 59796 w 5104871"/>
              <a:gd name="connsiteY5" fmla="*/ 2778125 h 4980517"/>
              <a:gd name="connsiteX6" fmla="*/ 516996 w 5104871"/>
              <a:gd name="connsiteY6" fmla="*/ 244475 h 4980517"/>
              <a:gd name="connsiteX7" fmla="*/ 913871 w 5104871"/>
              <a:gd name="connsiteY7" fmla="*/ 38100 h 4980517"/>
              <a:gd name="connsiteX0" fmla="*/ 913871 w 5104871"/>
              <a:gd name="connsiteY0" fmla="*/ 38100 h 4980517"/>
              <a:gd name="connsiteX1" fmla="*/ 5104871 w 5104871"/>
              <a:gd name="connsiteY1" fmla="*/ 38100 h 4980517"/>
              <a:gd name="connsiteX2" fmla="*/ 5104871 w 5104871"/>
              <a:gd name="connsiteY2" fmla="*/ 4394200 h 4980517"/>
              <a:gd name="connsiteX3" fmla="*/ 818622 w 5104871"/>
              <a:gd name="connsiteY3" fmla="*/ 4403725 h 4980517"/>
              <a:gd name="connsiteX4" fmla="*/ 113772 w 5104871"/>
              <a:gd name="connsiteY4" fmla="*/ 3254375 h 4980517"/>
              <a:gd name="connsiteX5" fmla="*/ 59796 w 5104871"/>
              <a:gd name="connsiteY5" fmla="*/ 2778125 h 4980517"/>
              <a:gd name="connsiteX6" fmla="*/ 516996 w 5104871"/>
              <a:gd name="connsiteY6" fmla="*/ 244475 h 4980517"/>
              <a:gd name="connsiteX7" fmla="*/ 913871 w 5104871"/>
              <a:gd name="connsiteY7" fmla="*/ 38100 h 4980517"/>
              <a:gd name="connsiteX0" fmla="*/ 913871 w 5104871"/>
              <a:gd name="connsiteY0" fmla="*/ 38100 h 4980517"/>
              <a:gd name="connsiteX1" fmla="*/ 5104871 w 5104871"/>
              <a:gd name="connsiteY1" fmla="*/ 38100 h 4980517"/>
              <a:gd name="connsiteX2" fmla="*/ 5104871 w 5104871"/>
              <a:gd name="connsiteY2" fmla="*/ 4394200 h 4980517"/>
              <a:gd name="connsiteX3" fmla="*/ 818622 w 5104871"/>
              <a:gd name="connsiteY3" fmla="*/ 4403725 h 4980517"/>
              <a:gd name="connsiteX4" fmla="*/ 113772 w 5104871"/>
              <a:gd name="connsiteY4" fmla="*/ 3254375 h 4980517"/>
              <a:gd name="connsiteX5" fmla="*/ 59796 w 5104871"/>
              <a:gd name="connsiteY5" fmla="*/ 2778125 h 4980517"/>
              <a:gd name="connsiteX6" fmla="*/ 516996 w 5104871"/>
              <a:gd name="connsiteY6" fmla="*/ 244475 h 4980517"/>
              <a:gd name="connsiteX7" fmla="*/ 913871 w 5104871"/>
              <a:gd name="connsiteY7" fmla="*/ 38100 h 4980517"/>
              <a:gd name="connsiteX0" fmla="*/ 913871 w 5104871"/>
              <a:gd name="connsiteY0" fmla="*/ 38100 h 5135562"/>
              <a:gd name="connsiteX1" fmla="*/ 5104871 w 5104871"/>
              <a:gd name="connsiteY1" fmla="*/ 38100 h 5135562"/>
              <a:gd name="connsiteX2" fmla="*/ 5104871 w 5104871"/>
              <a:gd name="connsiteY2" fmla="*/ 4394200 h 5135562"/>
              <a:gd name="connsiteX3" fmla="*/ 1225022 w 5104871"/>
              <a:gd name="connsiteY3" fmla="*/ 4486275 h 5135562"/>
              <a:gd name="connsiteX4" fmla="*/ 818622 w 5104871"/>
              <a:gd name="connsiteY4" fmla="*/ 4403725 h 5135562"/>
              <a:gd name="connsiteX5" fmla="*/ 113772 w 5104871"/>
              <a:gd name="connsiteY5" fmla="*/ 3254375 h 5135562"/>
              <a:gd name="connsiteX6" fmla="*/ 59796 w 5104871"/>
              <a:gd name="connsiteY6" fmla="*/ 2778125 h 5135562"/>
              <a:gd name="connsiteX7" fmla="*/ 516996 w 5104871"/>
              <a:gd name="connsiteY7" fmla="*/ 244475 h 5135562"/>
              <a:gd name="connsiteX8" fmla="*/ 913871 w 5104871"/>
              <a:gd name="connsiteY8" fmla="*/ 38100 h 5135562"/>
              <a:gd name="connsiteX0" fmla="*/ 913871 w 5104871"/>
              <a:gd name="connsiteY0" fmla="*/ 38100 h 5135562"/>
              <a:gd name="connsiteX1" fmla="*/ 5104871 w 5104871"/>
              <a:gd name="connsiteY1" fmla="*/ 38100 h 5135562"/>
              <a:gd name="connsiteX2" fmla="*/ 5104871 w 5104871"/>
              <a:gd name="connsiteY2" fmla="*/ 4394200 h 5135562"/>
              <a:gd name="connsiteX3" fmla="*/ 1155172 w 5104871"/>
              <a:gd name="connsiteY3" fmla="*/ 4556125 h 5135562"/>
              <a:gd name="connsiteX4" fmla="*/ 818622 w 5104871"/>
              <a:gd name="connsiteY4" fmla="*/ 4403725 h 5135562"/>
              <a:gd name="connsiteX5" fmla="*/ 113772 w 5104871"/>
              <a:gd name="connsiteY5" fmla="*/ 3254375 h 5135562"/>
              <a:gd name="connsiteX6" fmla="*/ 59796 w 5104871"/>
              <a:gd name="connsiteY6" fmla="*/ 2778125 h 5135562"/>
              <a:gd name="connsiteX7" fmla="*/ 516996 w 5104871"/>
              <a:gd name="connsiteY7" fmla="*/ 244475 h 5135562"/>
              <a:gd name="connsiteX8" fmla="*/ 913871 w 5104871"/>
              <a:gd name="connsiteY8" fmla="*/ 38100 h 5135562"/>
              <a:gd name="connsiteX0" fmla="*/ 913871 w 5104871"/>
              <a:gd name="connsiteY0" fmla="*/ 38100 h 5135562"/>
              <a:gd name="connsiteX1" fmla="*/ 5104871 w 5104871"/>
              <a:gd name="connsiteY1" fmla="*/ 38100 h 5135562"/>
              <a:gd name="connsiteX2" fmla="*/ 5104871 w 5104871"/>
              <a:gd name="connsiteY2" fmla="*/ 4394200 h 5135562"/>
              <a:gd name="connsiteX3" fmla="*/ 1155172 w 5104871"/>
              <a:gd name="connsiteY3" fmla="*/ 4556125 h 5135562"/>
              <a:gd name="connsiteX4" fmla="*/ 818622 w 5104871"/>
              <a:gd name="connsiteY4" fmla="*/ 4403725 h 5135562"/>
              <a:gd name="connsiteX5" fmla="*/ 113772 w 5104871"/>
              <a:gd name="connsiteY5" fmla="*/ 3254375 h 5135562"/>
              <a:gd name="connsiteX6" fmla="*/ 59796 w 5104871"/>
              <a:gd name="connsiteY6" fmla="*/ 2778125 h 5135562"/>
              <a:gd name="connsiteX7" fmla="*/ 516996 w 5104871"/>
              <a:gd name="connsiteY7" fmla="*/ 244475 h 5135562"/>
              <a:gd name="connsiteX8" fmla="*/ 913871 w 5104871"/>
              <a:gd name="connsiteY8" fmla="*/ 38100 h 5135562"/>
              <a:gd name="connsiteX0" fmla="*/ 913871 w 5104871"/>
              <a:gd name="connsiteY0" fmla="*/ 38100 h 5135562"/>
              <a:gd name="connsiteX1" fmla="*/ 5104871 w 5104871"/>
              <a:gd name="connsiteY1" fmla="*/ 38100 h 5135562"/>
              <a:gd name="connsiteX2" fmla="*/ 5104871 w 5104871"/>
              <a:gd name="connsiteY2" fmla="*/ 4394200 h 5135562"/>
              <a:gd name="connsiteX3" fmla="*/ 1231372 w 5104871"/>
              <a:gd name="connsiteY3" fmla="*/ 4391025 h 5135562"/>
              <a:gd name="connsiteX4" fmla="*/ 818622 w 5104871"/>
              <a:gd name="connsiteY4" fmla="*/ 4403725 h 5135562"/>
              <a:gd name="connsiteX5" fmla="*/ 113772 w 5104871"/>
              <a:gd name="connsiteY5" fmla="*/ 3254375 h 5135562"/>
              <a:gd name="connsiteX6" fmla="*/ 59796 w 5104871"/>
              <a:gd name="connsiteY6" fmla="*/ 2778125 h 5135562"/>
              <a:gd name="connsiteX7" fmla="*/ 516996 w 5104871"/>
              <a:gd name="connsiteY7" fmla="*/ 244475 h 5135562"/>
              <a:gd name="connsiteX8" fmla="*/ 913871 w 5104871"/>
              <a:gd name="connsiteY8" fmla="*/ 38100 h 5135562"/>
              <a:gd name="connsiteX0" fmla="*/ 913871 w 5104871"/>
              <a:gd name="connsiteY0" fmla="*/ 38100 h 5135562"/>
              <a:gd name="connsiteX1" fmla="*/ 5104871 w 5104871"/>
              <a:gd name="connsiteY1" fmla="*/ 38100 h 5135562"/>
              <a:gd name="connsiteX2" fmla="*/ 5104871 w 5104871"/>
              <a:gd name="connsiteY2" fmla="*/ 4394200 h 5135562"/>
              <a:gd name="connsiteX3" fmla="*/ 1177397 w 5104871"/>
              <a:gd name="connsiteY3" fmla="*/ 4549775 h 5135562"/>
              <a:gd name="connsiteX4" fmla="*/ 818622 w 5104871"/>
              <a:gd name="connsiteY4" fmla="*/ 4403725 h 5135562"/>
              <a:gd name="connsiteX5" fmla="*/ 113772 w 5104871"/>
              <a:gd name="connsiteY5" fmla="*/ 3254375 h 5135562"/>
              <a:gd name="connsiteX6" fmla="*/ 59796 w 5104871"/>
              <a:gd name="connsiteY6" fmla="*/ 2778125 h 5135562"/>
              <a:gd name="connsiteX7" fmla="*/ 516996 w 5104871"/>
              <a:gd name="connsiteY7" fmla="*/ 244475 h 5135562"/>
              <a:gd name="connsiteX8" fmla="*/ 913871 w 5104871"/>
              <a:gd name="connsiteY8" fmla="*/ 38100 h 5135562"/>
              <a:gd name="connsiteX0" fmla="*/ 913871 w 5104871"/>
              <a:gd name="connsiteY0" fmla="*/ 38100 h 5135562"/>
              <a:gd name="connsiteX1" fmla="*/ 5104871 w 5104871"/>
              <a:gd name="connsiteY1" fmla="*/ 38100 h 5135562"/>
              <a:gd name="connsiteX2" fmla="*/ 5104871 w 5104871"/>
              <a:gd name="connsiteY2" fmla="*/ 4394200 h 5135562"/>
              <a:gd name="connsiteX3" fmla="*/ 1177397 w 5104871"/>
              <a:gd name="connsiteY3" fmla="*/ 4549775 h 5135562"/>
              <a:gd name="connsiteX4" fmla="*/ 818622 w 5104871"/>
              <a:gd name="connsiteY4" fmla="*/ 4403725 h 5135562"/>
              <a:gd name="connsiteX5" fmla="*/ 113772 w 5104871"/>
              <a:gd name="connsiteY5" fmla="*/ 3254375 h 5135562"/>
              <a:gd name="connsiteX6" fmla="*/ 59796 w 5104871"/>
              <a:gd name="connsiteY6" fmla="*/ 2778125 h 5135562"/>
              <a:gd name="connsiteX7" fmla="*/ 516996 w 5104871"/>
              <a:gd name="connsiteY7" fmla="*/ 244475 h 5135562"/>
              <a:gd name="connsiteX8" fmla="*/ 913871 w 5104871"/>
              <a:gd name="connsiteY8" fmla="*/ 38100 h 5135562"/>
              <a:gd name="connsiteX0" fmla="*/ 913871 w 5295371"/>
              <a:gd name="connsiteY0" fmla="*/ 38100 h 4609042"/>
              <a:gd name="connsiteX1" fmla="*/ 5104871 w 5295371"/>
              <a:gd name="connsiteY1" fmla="*/ 38100 h 4609042"/>
              <a:gd name="connsiteX2" fmla="*/ 5295371 w 5295371"/>
              <a:gd name="connsiteY2" fmla="*/ 2717800 h 4609042"/>
              <a:gd name="connsiteX3" fmla="*/ 1177397 w 5295371"/>
              <a:gd name="connsiteY3" fmla="*/ 4549775 h 4609042"/>
              <a:gd name="connsiteX4" fmla="*/ 818622 w 5295371"/>
              <a:gd name="connsiteY4" fmla="*/ 4403725 h 4609042"/>
              <a:gd name="connsiteX5" fmla="*/ 113772 w 5295371"/>
              <a:gd name="connsiteY5" fmla="*/ 3254375 h 4609042"/>
              <a:gd name="connsiteX6" fmla="*/ 59796 w 5295371"/>
              <a:gd name="connsiteY6" fmla="*/ 2778125 h 4609042"/>
              <a:gd name="connsiteX7" fmla="*/ 516996 w 5295371"/>
              <a:gd name="connsiteY7" fmla="*/ 244475 h 4609042"/>
              <a:gd name="connsiteX8" fmla="*/ 913871 w 5295371"/>
              <a:gd name="connsiteY8" fmla="*/ 38100 h 4609042"/>
              <a:gd name="connsiteX0" fmla="*/ 1177397 w 5386811"/>
              <a:gd name="connsiteY0" fmla="*/ 4549775 h 4609042"/>
              <a:gd name="connsiteX1" fmla="*/ 818622 w 5386811"/>
              <a:gd name="connsiteY1" fmla="*/ 4403725 h 4609042"/>
              <a:gd name="connsiteX2" fmla="*/ 113772 w 5386811"/>
              <a:gd name="connsiteY2" fmla="*/ 3254375 h 4609042"/>
              <a:gd name="connsiteX3" fmla="*/ 59796 w 5386811"/>
              <a:gd name="connsiteY3" fmla="*/ 2778125 h 4609042"/>
              <a:gd name="connsiteX4" fmla="*/ 516996 w 5386811"/>
              <a:gd name="connsiteY4" fmla="*/ 244475 h 4609042"/>
              <a:gd name="connsiteX5" fmla="*/ 913871 w 5386811"/>
              <a:gd name="connsiteY5" fmla="*/ 38100 h 4609042"/>
              <a:gd name="connsiteX6" fmla="*/ 5104871 w 5386811"/>
              <a:gd name="connsiteY6" fmla="*/ 38100 h 4609042"/>
              <a:gd name="connsiteX7" fmla="*/ 5386811 w 5386811"/>
              <a:gd name="connsiteY7" fmla="*/ 2809240 h 4609042"/>
              <a:gd name="connsiteX0" fmla="*/ 1177397 w 5386811"/>
              <a:gd name="connsiteY0" fmla="*/ 4549775 h 4609042"/>
              <a:gd name="connsiteX1" fmla="*/ 818622 w 5386811"/>
              <a:gd name="connsiteY1" fmla="*/ 4403725 h 4609042"/>
              <a:gd name="connsiteX2" fmla="*/ 113772 w 5386811"/>
              <a:gd name="connsiteY2" fmla="*/ 3254375 h 4609042"/>
              <a:gd name="connsiteX3" fmla="*/ 59796 w 5386811"/>
              <a:gd name="connsiteY3" fmla="*/ 2778125 h 4609042"/>
              <a:gd name="connsiteX4" fmla="*/ 516996 w 5386811"/>
              <a:gd name="connsiteY4" fmla="*/ 244475 h 4609042"/>
              <a:gd name="connsiteX5" fmla="*/ 913871 w 5386811"/>
              <a:gd name="connsiteY5" fmla="*/ 38100 h 4609042"/>
              <a:gd name="connsiteX6" fmla="*/ 5104871 w 5386811"/>
              <a:gd name="connsiteY6" fmla="*/ 38100 h 4609042"/>
              <a:gd name="connsiteX7" fmla="*/ 5386811 w 5386811"/>
              <a:gd name="connsiteY7" fmla="*/ 3990340 h 4609042"/>
              <a:gd name="connsiteX0" fmla="*/ 1177397 w 5386811"/>
              <a:gd name="connsiteY0" fmla="*/ 4549775 h 4609042"/>
              <a:gd name="connsiteX1" fmla="*/ 818622 w 5386811"/>
              <a:gd name="connsiteY1" fmla="*/ 4403725 h 4609042"/>
              <a:gd name="connsiteX2" fmla="*/ 113772 w 5386811"/>
              <a:gd name="connsiteY2" fmla="*/ 3254375 h 4609042"/>
              <a:gd name="connsiteX3" fmla="*/ 59796 w 5386811"/>
              <a:gd name="connsiteY3" fmla="*/ 2778125 h 4609042"/>
              <a:gd name="connsiteX4" fmla="*/ 516996 w 5386811"/>
              <a:gd name="connsiteY4" fmla="*/ 244475 h 4609042"/>
              <a:gd name="connsiteX5" fmla="*/ 913871 w 5386811"/>
              <a:gd name="connsiteY5" fmla="*/ 38100 h 4609042"/>
              <a:gd name="connsiteX6" fmla="*/ 5104871 w 5386811"/>
              <a:gd name="connsiteY6" fmla="*/ 38100 h 4609042"/>
              <a:gd name="connsiteX7" fmla="*/ 5386811 w 5386811"/>
              <a:gd name="connsiteY7" fmla="*/ 3990340 h 4609042"/>
              <a:gd name="connsiteX8" fmla="*/ 1177397 w 5386811"/>
              <a:gd name="connsiteY8" fmla="*/ 4549775 h 4609042"/>
              <a:gd name="connsiteX0" fmla="*/ 1177397 w 5168371"/>
              <a:gd name="connsiteY0" fmla="*/ 4549775 h 4609042"/>
              <a:gd name="connsiteX1" fmla="*/ 818622 w 5168371"/>
              <a:gd name="connsiteY1" fmla="*/ 4403725 h 4609042"/>
              <a:gd name="connsiteX2" fmla="*/ 113772 w 5168371"/>
              <a:gd name="connsiteY2" fmla="*/ 3254375 h 4609042"/>
              <a:gd name="connsiteX3" fmla="*/ 59796 w 5168371"/>
              <a:gd name="connsiteY3" fmla="*/ 2778125 h 4609042"/>
              <a:gd name="connsiteX4" fmla="*/ 516996 w 5168371"/>
              <a:gd name="connsiteY4" fmla="*/ 244475 h 4609042"/>
              <a:gd name="connsiteX5" fmla="*/ 913871 w 5168371"/>
              <a:gd name="connsiteY5" fmla="*/ 38100 h 4609042"/>
              <a:gd name="connsiteX6" fmla="*/ 5104871 w 5168371"/>
              <a:gd name="connsiteY6" fmla="*/ 38100 h 4609042"/>
              <a:gd name="connsiteX7" fmla="*/ 5108210 w 5168371"/>
              <a:gd name="connsiteY7" fmla="*/ 3990340 h 4609042"/>
              <a:gd name="connsiteX8" fmla="*/ 1177397 w 5168371"/>
              <a:gd name="connsiteY8" fmla="*/ 4549775 h 4609042"/>
              <a:gd name="connsiteX0" fmla="*/ 1146294 w 5100926"/>
              <a:gd name="connsiteY0" fmla="*/ 4511675 h 4523120"/>
              <a:gd name="connsiteX1" fmla="*/ 787519 w 5100926"/>
              <a:gd name="connsiteY1" fmla="*/ 4365625 h 4523120"/>
              <a:gd name="connsiteX2" fmla="*/ 82669 w 5100926"/>
              <a:gd name="connsiteY2" fmla="*/ 3216275 h 4523120"/>
              <a:gd name="connsiteX3" fmla="*/ 28693 w 5100926"/>
              <a:gd name="connsiteY3" fmla="*/ 2740025 h 4523120"/>
              <a:gd name="connsiteX4" fmla="*/ 485893 w 5100926"/>
              <a:gd name="connsiteY4" fmla="*/ 206375 h 4523120"/>
              <a:gd name="connsiteX5" fmla="*/ 882768 w 5100926"/>
              <a:gd name="connsiteY5" fmla="*/ 0 h 4523120"/>
              <a:gd name="connsiteX6" fmla="*/ 5073768 w 5100926"/>
              <a:gd name="connsiteY6" fmla="*/ 0 h 4523120"/>
              <a:gd name="connsiteX7" fmla="*/ 5069508 w 5100926"/>
              <a:gd name="connsiteY7" fmla="*/ 3956067 h 4523120"/>
              <a:gd name="connsiteX8" fmla="*/ 1146294 w 5100926"/>
              <a:gd name="connsiteY8" fmla="*/ 4511675 h 4523120"/>
              <a:gd name="connsiteX0" fmla="*/ 1146294 w 5075860"/>
              <a:gd name="connsiteY0" fmla="*/ 4511675 h 4523120"/>
              <a:gd name="connsiteX1" fmla="*/ 787519 w 5075860"/>
              <a:gd name="connsiteY1" fmla="*/ 4365625 h 4523120"/>
              <a:gd name="connsiteX2" fmla="*/ 82669 w 5075860"/>
              <a:gd name="connsiteY2" fmla="*/ 3216275 h 4523120"/>
              <a:gd name="connsiteX3" fmla="*/ 28693 w 5075860"/>
              <a:gd name="connsiteY3" fmla="*/ 2740025 h 4523120"/>
              <a:gd name="connsiteX4" fmla="*/ 485893 w 5075860"/>
              <a:gd name="connsiteY4" fmla="*/ 206375 h 4523120"/>
              <a:gd name="connsiteX5" fmla="*/ 882768 w 5075860"/>
              <a:gd name="connsiteY5" fmla="*/ 0 h 4523120"/>
              <a:gd name="connsiteX6" fmla="*/ 5073768 w 5075860"/>
              <a:gd name="connsiteY6" fmla="*/ 0 h 4523120"/>
              <a:gd name="connsiteX7" fmla="*/ 5069508 w 5075860"/>
              <a:gd name="connsiteY7" fmla="*/ 3956067 h 4523120"/>
              <a:gd name="connsiteX8" fmla="*/ 1146294 w 5075860"/>
              <a:gd name="connsiteY8" fmla="*/ 4511675 h 4523120"/>
              <a:gd name="connsiteX0" fmla="*/ 1146294 w 5076547"/>
              <a:gd name="connsiteY0" fmla="*/ 4511675 h 4523120"/>
              <a:gd name="connsiteX1" fmla="*/ 787519 w 5076547"/>
              <a:gd name="connsiteY1" fmla="*/ 4365625 h 4523120"/>
              <a:gd name="connsiteX2" fmla="*/ 82669 w 5076547"/>
              <a:gd name="connsiteY2" fmla="*/ 3216275 h 4523120"/>
              <a:gd name="connsiteX3" fmla="*/ 28693 w 5076547"/>
              <a:gd name="connsiteY3" fmla="*/ 2740025 h 4523120"/>
              <a:gd name="connsiteX4" fmla="*/ 485893 w 5076547"/>
              <a:gd name="connsiteY4" fmla="*/ 206375 h 4523120"/>
              <a:gd name="connsiteX5" fmla="*/ 882768 w 5076547"/>
              <a:gd name="connsiteY5" fmla="*/ 0 h 4523120"/>
              <a:gd name="connsiteX6" fmla="*/ 5073768 w 5076547"/>
              <a:gd name="connsiteY6" fmla="*/ 0 h 4523120"/>
              <a:gd name="connsiteX7" fmla="*/ 5073307 w 5076547"/>
              <a:gd name="connsiteY7" fmla="*/ 3956067 h 4523120"/>
              <a:gd name="connsiteX8" fmla="*/ 1146294 w 5076547"/>
              <a:gd name="connsiteY8" fmla="*/ 4511675 h 4523120"/>
              <a:gd name="connsiteX0" fmla="*/ 1146294 w 5074865"/>
              <a:gd name="connsiteY0" fmla="*/ 4511675 h 4523120"/>
              <a:gd name="connsiteX1" fmla="*/ 787519 w 5074865"/>
              <a:gd name="connsiteY1" fmla="*/ 4365625 h 4523120"/>
              <a:gd name="connsiteX2" fmla="*/ 82669 w 5074865"/>
              <a:gd name="connsiteY2" fmla="*/ 3216275 h 4523120"/>
              <a:gd name="connsiteX3" fmla="*/ 28693 w 5074865"/>
              <a:gd name="connsiteY3" fmla="*/ 2740025 h 4523120"/>
              <a:gd name="connsiteX4" fmla="*/ 485893 w 5074865"/>
              <a:gd name="connsiteY4" fmla="*/ 206375 h 4523120"/>
              <a:gd name="connsiteX5" fmla="*/ 882768 w 5074865"/>
              <a:gd name="connsiteY5" fmla="*/ 0 h 4523120"/>
              <a:gd name="connsiteX6" fmla="*/ 5073768 w 5074865"/>
              <a:gd name="connsiteY6" fmla="*/ 0 h 4523120"/>
              <a:gd name="connsiteX7" fmla="*/ 5073307 w 5074865"/>
              <a:gd name="connsiteY7" fmla="*/ 3956067 h 4523120"/>
              <a:gd name="connsiteX8" fmla="*/ 1146294 w 5074865"/>
              <a:gd name="connsiteY8" fmla="*/ 4511675 h 4523120"/>
              <a:gd name="connsiteX0" fmla="*/ 1146294 w 5073307"/>
              <a:gd name="connsiteY0" fmla="*/ 4511675 h 4523120"/>
              <a:gd name="connsiteX1" fmla="*/ 787519 w 5073307"/>
              <a:gd name="connsiteY1" fmla="*/ 4365625 h 4523120"/>
              <a:gd name="connsiteX2" fmla="*/ 82669 w 5073307"/>
              <a:gd name="connsiteY2" fmla="*/ 3216275 h 4523120"/>
              <a:gd name="connsiteX3" fmla="*/ 28693 w 5073307"/>
              <a:gd name="connsiteY3" fmla="*/ 2740025 h 4523120"/>
              <a:gd name="connsiteX4" fmla="*/ 485893 w 5073307"/>
              <a:gd name="connsiteY4" fmla="*/ 206375 h 4523120"/>
              <a:gd name="connsiteX5" fmla="*/ 882768 w 5073307"/>
              <a:gd name="connsiteY5" fmla="*/ 0 h 4523120"/>
              <a:gd name="connsiteX6" fmla="*/ 5058572 w 5073307"/>
              <a:gd name="connsiteY6" fmla="*/ 0 h 4523120"/>
              <a:gd name="connsiteX7" fmla="*/ 5073307 w 5073307"/>
              <a:gd name="connsiteY7" fmla="*/ 3956067 h 4523120"/>
              <a:gd name="connsiteX8" fmla="*/ 1146294 w 5073307"/>
              <a:gd name="connsiteY8" fmla="*/ 4511675 h 4523120"/>
              <a:gd name="connsiteX0" fmla="*/ 1146294 w 5073307"/>
              <a:gd name="connsiteY0" fmla="*/ 4511675 h 4523120"/>
              <a:gd name="connsiteX1" fmla="*/ 787519 w 5073307"/>
              <a:gd name="connsiteY1" fmla="*/ 4365625 h 4523120"/>
              <a:gd name="connsiteX2" fmla="*/ 82669 w 5073307"/>
              <a:gd name="connsiteY2" fmla="*/ 3216275 h 4523120"/>
              <a:gd name="connsiteX3" fmla="*/ 28693 w 5073307"/>
              <a:gd name="connsiteY3" fmla="*/ 2740025 h 4523120"/>
              <a:gd name="connsiteX4" fmla="*/ 485893 w 5073307"/>
              <a:gd name="connsiteY4" fmla="*/ 206375 h 4523120"/>
              <a:gd name="connsiteX5" fmla="*/ 882768 w 5073307"/>
              <a:gd name="connsiteY5" fmla="*/ 0 h 4523120"/>
              <a:gd name="connsiteX6" fmla="*/ 5068703 w 5073307"/>
              <a:gd name="connsiteY6" fmla="*/ 0 h 4523120"/>
              <a:gd name="connsiteX7" fmla="*/ 5073307 w 5073307"/>
              <a:gd name="connsiteY7" fmla="*/ 3956067 h 4523120"/>
              <a:gd name="connsiteX8" fmla="*/ 1146294 w 5073307"/>
              <a:gd name="connsiteY8" fmla="*/ 4511675 h 4523120"/>
              <a:gd name="connsiteX0" fmla="*/ 1146294 w 5070840"/>
              <a:gd name="connsiteY0" fmla="*/ 4511675 h 4523120"/>
              <a:gd name="connsiteX1" fmla="*/ 787519 w 5070840"/>
              <a:gd name="connsiteY1" fmla="*/ 4365625 h 4523120"/>
              <a:gd name="connsiteX2" fmla="*/ 82669 w 5070840"/>
              <a:gd name="connsiteY2" fmla="*/ 3216275 h 4523120"/>
              <a:gd name="connsiteX3" fmla="*/ 28693 w 5070840"/>
              <a:gd name="connsiteY3" fmla="*/ 2740025 h 4523120"/>
              <a:gd name="connsiteX4" fmla="*/ 485893 w 5070840"/>
              <a:gd name="connsiteY4" fmla="*/ 206375 h 4523120"/>
              <a:gd name="connsiteX5" fmla="*/ 882768 w 5070840"/>
              <a:gd name="connsiteY5" fmla="*/ 0 h 4523120"/>
              <a:gd name="connsiteX6" fmla="*/ 5068703 w 5070840"/>
              <a:gd name="connsiteY6" fmla="*/ 0 h 4523120"/>
              <a:gd name="connsiteX7" fmla="*/ 5070774 w 5070840"/>
              <a:gd name="connsiteY7" fmla="*/ 3958618 h 4523120"/>
              <a:gd name="connsiteX8" fmla="*/ 1146294 w 5070840"/>
              <a:gd name="connsiteY8" fmla="*/ 4511675 h 4523120"/>
              <a:gd name="connsiteX0" fmla="*/ 1146294 w 5073380"/>
              <a:gd name="connsiteY0" fmla="*/ 4511675 h 4523120"/>
              <a:gd name="connsiteX1" fmla="*/ 787519 w 5073380"/>
              <a:gd name="connsiteY1" fmla="*/ 4365625 h 4523120"/>
              <a:gd name="connsiteX2" fmla="*/ 82669 w 5073380"/>
              <a:gd name="connsiteY2" fmla="*/ 3216275 h 4523120"/>
              <a:gd name="connsiteX3" fmla="*/ 28693 w 5073380"/>
              <a:gd name="connsiteY3" fmla="*/ 2740025 h 4523120"/>
              <a:gd name="connsiteX4" fmla="*/ 485893 w 5073380"/>
              <a:gd name="connsiteY4" fmla="*/ 206375 h 4523120"/>
              <a:gd name="connsiteX5" fmla="*/ 882768 w 5073380"/>
              <a:gd name="connsiteY5" fmla="*/ 0 h 4523120"/>
              <a:gd name="connsiteX6" fmla="*/ 5072502 w 5073380"/>
              <a:gd name="connsiteY6" fmla="*/ 0 h 4523120"/>
              <a:gd name="connsiteX7" fmla="*/ 5070774 w 5073380"/>
              <a:gd name="connsiteY7" fmla="*/ 3958618 h 4523120"/>
              <a:gd name="connsiteX8" fmla="*/ 1146294 w 5073380"/>
              <a:gd name="connsiteY8" fmla="*/ 4511675 h 4523120"/>
              <a:gd name="connsiteX0" fmla="*/ 1146294 w 5073380"/>
              <a:gd name="connsiteY0" fmla="*/ 4511675 h 4523120"/>
              <a:gd name="connsiteX1" fmla="*/ 787519 w 5073380"/>
              <a:gd name="connsiteY1" fmla="*/ 4365625 h 4523120"/>
              <a:gd name="connsiteX2" fmla="*/ 515249 w 5073380"/>
              <a:gd name="connsiteY2" fmla="*/ 3935340 h 4523120"/>
              <a:gd name="connsiteX3" fmla="*/ 82669 w 5073380"/>
              <a:gd name="connsiteY3" fmla="*/ 3216275 h 4523120"/>
              <a:gd name="connsiteX4" fmla="*/ 28693 w 5073380"/>
              <a:gd name="connsiteY4" fmla="*/ 2740025 h 4523120"/>
              <a:gd name="connsiteX5" fmla="*/ 485893 w 5073380"/>
              <a:gd name="connsiteY5" fmla="*/ 206375 h 4523120"/>
              <a:gd name="connsiteX6" fmla="*/ 882768 w 5073380"/>
              <a:gd name="connsiteY6" fmla="*/ 0 h 4523120"/>
              <a:gd name="connsiteX7" fmla="*/ 5072502 w 5073380"/>
              <a:gd name="connsiteY7" fmla="*/ 0 h 4523120"/>
              <a:gd name="connsiteX8" fmla="*/ 5070774 w 5073380"/>
              <a:gd name="connsiteY8" fmla="*/ 3958618 h 4523120"/>
              <a:gd name="connsiteX9" fmla="*/ 1146294 w 5073380"/>
              <a:gd name="connsiteY9" fmla="*/ 4511675 h 4523120"/>
              <a:gd name="connsiteX0" fmla="*/ 1146294 w 5073380"/>
              <a:gd name="connsiteY0" fmla="*/ 4511675 h 4511675"/>
              <a:gd name="connsiteX1" fmla="*/ 515249 w 5073380"/>
              <a:gd name="connsiteY1" fmla="*/ 3935340 h 4511675"/>
              <a:gd name="connsiteX2" fmla="*/ 82669 w 5073380"/>
              <a:gd name="connsiteY2" fmla="*/ 3216275 h 4511675"/>
              <a:gd name="connsiteX3" fmla="*/ 28693 w 5073380"/>
              <a:gd name="connsiteY3" fmla="*/ 2740025 h 4511675"/>
              <a:gd name="connsiteX4" fmla="*/ 485893 w 5073380"/>
              <a:gd name="connsiteY4" fmla="*/ 206375 h 4511675"/>
              <a:gd name="connsiteX5" fmla="*/ 882768 w 5073380"/>
              <a:gd name="connsiteY5" fmla="*/ 0 h 4511675"/>
              <a:gd name="connsiteX6" fmla="*/ 5072502 w 5073380"/>
              <a:gd name="connsiteY6" fmla="*/ 0 h 4511675"/>
              <a:gd name="connsiteX7" fmla="*/ 5070774 w 5073380"/>
              <a:gd name="connsiteY7" fmla="*/ 3958618 h 4511675"/>
              <a:gd name="connsiteX8" fmla="*/ 1146294 w 5073380"/>
              <a:gd name="connsiteY8" fmla="*/ 4511675 h 4511675"/>
              <a:gd name="connsiteX0" fmla="*/ 5070774 w 5073380"/>
              <a:gd name="connsiteY0" fmla="*/ 3958618 h 3958618"/>
              <a:gd name="connsiteX1" fmla="*/ 515249 w 5073380"/>
              <a:gd name="connsiteY1" fmla="*/ 3935340 h 3958618"/>
              <a:gd name="connsiteX2" fmla="*/ 82669 w 5073380"/>
              <a:gd name="connsiteY2" fmla="*/ 3216275 h 3958618"/>
              <a:gd name="connsiteX3" fmla="*/ 28693 w 5073380"/>
              <a:gd name="connsiteY3" fmla="*/ 2740025 h 3958618"/>
              <a:gd name="connsiteX4" fmla="*/ 485893 w 5073380"/>
              <a:gd name="connsiteY4" fmla="*/ 206375 h 3958618"/>
              <a:gd name="connsiteX5" fmla="*/ 882768 w 5073380"/>
              <a:gd name="connsiteY5" fmla="*/ 0 h 3958618"/>
              <a:gd name="connsiteX6" fmla="*/ 5072502 w 5073380"/>
              <a:gd name="connsiteY6" fmla="*/ 0 h 3958618"/>
              <a:gd name="connsiteX7" fmla="*/ 5070774 w 5073380"/>
              <a:gd name="connsiteY7" fmla="*/ 3958618 h 3958618"/>
              <a:gd name="connsiteX0" fmla="*/ 5070774 w 5073380"/>
              <a:gd name="connsiteY0" fmla="*/ 3837330 h 3935340"/>
              <a:gd name="connsiteX1" fmla="*/ 515249 w 5073380"/>
              <a:gd name="connsiteY1" fmla="*/ 3935340 h 3935340"/>
              <a:gd name="connsiteX2" fmla="*/ 82669 w 5073380"/>
              <a:gd name="connsiteY2" fmla="*/ 3216275 h 3935340"/>
              <a:gd name="connsiteX3" fmla="*/ 28693 w 5073380"/>
              <a:gd name="connsiteY3" fmla="*/ 2740025 h 3935340"/>
              <a:gd name="connsiteX4" fmla="*/ 485893 w 5073380"/>
              <a:gd name="connsiteY4" fmla="*/ 206375 h 3935340"/>
              <a:gd name="connsiteX5" fmla="*/ 882768 w 5073380"/>
              <a:gd name="connsiteY5" fmla="*/ 0 h 3935340"/>
              <a:gd name="connsiteX6" fmla="*/ 5072502 w 5073380"/>
              <a:gd name="connsiteY6" fmla="*/ 0 h 3935340"/>
              <a:gd name="connsiteX7" fmla="*/ 5070774 w 5073380"/>
              <a:gd name="connsiteY7" fmla="*/ 3837330 h 3935340"/>
              <a:gd name="connsiteX0" fmla="*/ 5079814 w 5079814"/>
              <a:gd name="connsiteY0" fmla="*/ 3958618 h 3958618"/>
              <a:gd name="connsiteX1" fmla="*/ 515249 w 5079814"/>
              <a:gd name="connsiteY1" fmla="*/ 3935340 h 3958618"/>
              <a:gd name="connsiteX2" fmla="*/ 82669 w 5079814"/>
              <a:gd name="connsiteY2" fmla="*/ 3216275 h 3958618"/>
              <a:gd name="connsiteX3" fmla="*/ 28693 w 5079814"/>
              <a:gd name="connsiteY3" fmla="*/ 2740025 h 3958618"/>
              <a:gd name="connsiteX4" fmla="*/ 485893 w 5079814"/>
              <a:gd name="connsiteY4" fmla="*/ 206375 h 3958618"/>
              <a:gd name="connsiteX5" fmla="*/ 882768 w 5079814"/>
              <a:gd name="connsiteY5" fmla="*/ 0 h 3958618"/>
              <a:gd name="connsiteX6" fmla="*/ 5072502 w 5079814"/>
              <a:gd name="connsiteY6" fmla="*/ 0 h 3958618"/>
              <a:gd name="connsiteX7" fmla="*/ 5079814 w 5079814"/>
              <a:gd name="connsiteY7" fmla="*/ 3958618 h 3958618"/>
              <a:gd name="connsiteX0" fmla="*/ 5072148 w 5073622"/>
              <a:gd name="connsiteY0" fmla="*/ 3934877 h 3935340"/>
              <a:gd name="connsiteX1" fmla="*/ 515249 w 5073622"/>
              <a:gd name="connsiteY1" fmla="*/ 3935340 h 3935340"/>
              <a:gd name="connsiteX2" fmla="*/ 82669 w 5073622"/>
              <a:gd name="connsiteY2" fmla="*/ 3216275 h 3935340"/>
              <a:gd name="connsiteX3" fmla="*/ 28693 w 5073622"/>
              <a:gd name="connsiteY3" fmla="*/ 2740025 h 3935340"/>
              <a:gd name="connsiteX4" fmla="*/ 485893 w 5073622"/>
              <a:gd name="connsiteY4" fmla="*/ 206375 h 3935340"/>
              <a:gd name="connsiteX5" fmla="*/ 882768 w 5073622"/>
              <a:gd name="connsiteY5" fmla="*/ 0 h 3935340"/>
              <a:gd name="connsiteX6" fmla="*/ 5072502 w 5073622"/>
              <a:gd name="connsiteY6" fmla="*/ 0 h 3935340"/>
              <a:gd name="connsiteX7" fmla="*/ 5072148 w 5073622"/>
              <a:gd name="connsiteY7" fmla="*/ 3934877 h 393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73622" h="3935340">
                <a:moveTo>
                  <a:pt x="5072148" y="3934877"/>
                </a:moveTo>
                <a:lnTo>
                  <a:pt x="515249" y="3935340"/>
                </a:lnTo>
                <a:cubicBezTo>
                  <a:pt x="397774" y="3743782"/>
                  <a:pt x="163762" y="3415494"/>
                  <a:pt x="82669" y="3216275"/>
                </a:cubicBezTo>
                <a:cubicBezTo>
                  <a:pt x="10173" y="3108854"/>
                  <a:pt x="-31103" y="2996671"/>
                  <a:pt x="28693" y="2740025"/>
                </a:cubicBezTo>
                <a:cubicBezTo>
                  <a:pt x="84785" y="2399242"/>
                  <a:pt x="467901" y="302683"/>
                  <a:pt x="485893" y="206375"/>
                </a:cubicBezTo>
                <a:cubicBezTo>
                  <a:pt x="556801" y="-38100"/>
                  <a:pt x="767410" y="6350"/>
                  <a:pt x="882768" y="0"/>
                </a:cubicBezTo>
                <a:lnTo>
                  <a:pt x="5072502" y="0"/>
                </a:lnTo>
                <a:cubicBezTo>
                  <a:pt x="5075216" y="889406"/>
                  <a:pt x="5072148" y="3934877"/>
                  <a:pt x="5072148" y="393487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lvl1pPr indent="0" algn="ctr">
              <a:buNone/>
              <a:defRPr sz="1500" b="0" i="0" baseline="0">
                <a:solidFill>
                  <a:srgbClr val="646464"/>
                </a:solidFill>
                <a:latin typeface="+mn-lt"/>
                <a:cs typeface="DIN Offc Pro"/>
              </a:defRPr>
            </a:lvl1pPr>
          </a:lstStyle>
          <a:p>
            <a:r>
              <a:rPr lang="en-US" dirty="0"/>
              <a:t>IMPORTANT NOTE:</a:t>
            </a:r>
            <a:br>
              <a:rPr lang="en-US" dirty="0"/>
            </a:br>
            <a:r>
              <a:rPr lang="en-US" dirty="0"/>
              <a:t>These segment crops are not</a:t>
            </a:r>
            <a:br>
              <a:rPr lang="en-US" dirty="0"/>
            </a:br>
            <a:r>
              <a:rPr lang="en-US" dirty="0"/>
              <a:t>compatible with LiveMeeting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78803" y="301752"/>
            <a:ext cx="7178040" cy="80238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  <a:endParaRPr lang="en-CA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6943" y="1104138"/>
            <a:ext cx="3266749" cy="35181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04084" y="4757685"/>
            <a:ext cx="853649" cy="271833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825ADB62-1429-C14C-A270-95B078A656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4"/>
          <p:cNvSpPr>
            <a:spLocks noGrp="1"/>
          </p:cNvSpPr>
          <p:nvPr>
            <p:ph type="dt" sz="half" idx="2"/>
          </p:nvPr>
        </p:nvSpPr>
        <p:spPr>
          <a:xfrm>
            <a:off x="5963305" y="4756679"/>
            <a:ext cx="2133600" cy="273844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16B2DFD5-DB1E-1149-BAAB-63821B60629E}" type="datetime1">
              <a:rPr lang="en-CA" smtClean="0"/>
              <a:pPr/>
              <a:t>2021-02-22</a:t>
            </a:fld>
            <a:endParaRPr lang="en-US" dirty="0"/>
          </a:p>
        </p:txBody>
      </p:sp>
      <p:sp>
        <p:nvSpPr>
          <p:cNvPr id="1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052044" y="4757848"/>
            <a:ext cx="2903907" cy="2715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9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378803" y="1104138"/>
            <a:ext cx="7178040" cy="3518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0400" marR="0" lvl="0" indent="-230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CA9E0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	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78803" y="301752"/>
            <a:ext cx="7178040" cy="80238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ADD TITLE</a:t>
            </a:r>
            <a:endParaRPr lang="en-CA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04084" y="4757685"/>
            <a:ext cx="853649" cy="271833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825ADB62-1429-C14C-A270-95B078A656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2"/>
          </p:nvPr>
        </p:nvSpPr>
        <p:spPr>
          <a:xfrm>
            <a:off x="5963305" y="4756679"/>
            <a:ext cx="2133600" cy="273844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16B2DFD5-DB1E-1149-BAAB-63821B60629E}" type="datetime1">
              <a:rPr lang="en-CA" smtClean="0"/>
              <a:pPr/>
              <a:t>2021-02-22</a:t>
            </a:fld>
            <a:endParaRPr lang="en-US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052044" y="4757848"/>
            <a:ext cx="2903907" cy="2715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48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8" r:id="rId8"/>
    <p:sldLayoutId id="2147483699" r:id="rId9"/>
    <p:sldLayoutId id="2147483666" r:id="rId10"/>
    <p:sldLayoutId id="2147483670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656" r:id="rId17"/>
  </p:sldLayoutIdLst>
  <p:hf sldNum="0" hdr="0" ftr="0" dt="0"/>
  <p:txStyles>
    <p:titleStyle>
      <a:lvl1pPr indent="-347472" algn="l" defTabSz="914400" rtl="0" eaLnBrk="1" latinLnBrk="0" hangingPunct="1">
        <a:lnSpc>
          <a:spcPts val="2660"/>
        </a:lnSpc>
        <a:spcBef>
          <a:spcPct val="0"/>
        </a:spcBef>
        <a:buNone/>
        <a:defRPr sz="2600" b="1" kern="1200" cap="all" baseline="0">
          <a:solidFill>
            <a:srgbClr val="0E0E9A"/>
          </a:solidFill>
          <a:latin typeface="+mj-lt"/>
          <a:ea typeface="+mj-ea"/>
          <a:cs typeface="+mj-cs"/>
        </a:defRPr>
      </a:lvl1pPr>
    </p:titleStyle>
    <p:bodyStyle>
      <a:lvl1pPr marL="230400" marR="0" indent="-2304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3CA9E0"/>
        </a:buClr>
        <a:buSzTx/>
        <a:buFont typeface="Arial"/>
        <a:buChar char="•"/>
        <a:tabLst/>
        <a:defRPr sz="2100" kern="1200">
          <a:solidFill>
            <a:srgbClr val="646464"/>
          </a:solidFill>
          <a:latin typeface="+mn-lt"/>
          <a:ea typeface="+mn-ea"/>
          <a:cs typeface="+mn-cs"/>
        </a:defRPr>
      </a:lvl1pPr>
      <a:lvl2pPr marL="457200" indent="-230400" algn="l" defTabSz="914400" rtl="0" eaLnBrk="1" latinLnBrk="0" hangingPunct="1">
        <a:spcBef>
          <a:spcPts val="672"/>
        </a:spcBef>
        <a:buClr>
          <a:srgbClr val="3CA9E0"/>
        </a:buClr>
        <a:buFont typeface="Arial"/>
        <a:buChar char="•"/>
        <a:defRPr sz="1800" kern="1200">
          <a:solidFill>
            <a:srgbClr val="646464"/>
          </a:solidFill>
          <a:latin typeface="+mn-lt"/>
          <a:ea typeface="+mn-ea"/>
          <a:cs typeface="+mn-cs"/>
        </a:defRPr>
      </a:lvl2pPr>
      <a:lvl3pPr marL="687600" indent="-228600" algn="l" defTabSz="914400" rtl="0" eaLnBrk="1" latinLnBrk="0" hangingPunct="1">
        <a:lnSpc>
          <a:spcPct val="100000"/>
        </a:lnSpc>
        <a:spcBef>
          <a:spcPts val="576"/>
        </a:spcBef>
        <a:buClr>
          <a:srgbClr val="3CA9E0"/>
        </a:buClr>
        <a:buFont typeface="Arial"/>
        <a:buChar char="•"/>
        <a:defRPr sz="1400" kern="1200">
          <a:solidFill>
            <a:srgbClr val="646464"/>
          </a:solidFill>
          <a:latin typeface="+mn-lt"/>
          <a:ea typeface="+mn-ea"/>
          <a:cs typeface="+mn-cs"/>
        </a:defRPr>
      </a:lvl3pPr>
      <a:lvl4pPr marL="914400" indent="-230400" algn="l" defTabSz="914400" rtl="0" eaLnBrk="1" latinLnBrk="0" hangingPunct="1">
        <a:lnSpc>
          <a:spcPct val="100000"/>
        </a:lnSpc>
        <a:spcBef>
          <a:spcPts val="480"/>
        </a:spcBef>
        <a:buClr>
          <a:srgbClr val="3CA9E0"/>
        </a:buClr>
        <a:buFont typeface="Arial"/>
        <a:buChar char="•"/>
        <a:defRPr sz="1200" kern="1200">
          <a:solidFill>
            <a:srgbClr val="646464"/>
          </a:solidFill>
          <a:latin typeface="+mn-lt"/>
          <a:ea typeface="+mn-ea"/>
          <a:cs typeface="+mn-cs"/>
        </a:defRPr>
      </a:lvl4pPr>
      <a:lvl5pPr marL="1130300" marR="0" indent="-196850" algn="l" defTabSz="914400" rtl="0" eaLnBrk="1" fontAlgn="auto" latinLnBrk="0" hangingPunct="1">
        <a:lnSpc>
          <a:spcPct val="100000"/>
        </a:lnSpc>
        <a:spcBef>
          <a:spcPts val="480"/>
        </a:spcBef>
        <a:spcAft>
          <a:spcPts val="0"/>
        </a:spcAft>
        <a:buClr>
          <a:srgbClr val="3CA9E0"/>
        </a:buClr>
        <a:buSzTx/>
        <a:buFont typeface="Arial" pitchFamily="34" charset="0"/>
        <a:buChar char="•"/>
        <a:tabLst/>
        <a:defRPr sz="1200" kern="1200">
          <a:solidFill>
            <a:srgbClr val="646464"/>
          </a:solidFill>
          <a:latin typeface="+mn-lt"/>
          <a:ea typeface="+mn-ea"/>
          <a:cs typeface="+mn-cs"/>
        </a:defRPr>
      </a:lvl5pPr>
      <a:lvl6pPr marL="1333500" marR="0" indent="-190500" algn="l" defTabSz="914400" rtl="0" eaLnBrk="1" fontAlgn="auto" latinLnBrk="0" hangingPunct="1">
        <a:lnSpc>
          <a:spcPct val="100000"/>
        </a:lnSpc>
        <a:spcBef>
          <a:spcPts val="480"/>
        </a:spcBef>
        <a:spcAft>
          <a:spcPts val="0"/>
        </a:spcAft>
        <a:buClr>
          <a:srgbClr val="00A9E0"/>
        </a:buClr>
        <a:buSzTx/>
        <a:buFont typeface="Arial" pitchFamily="34" charset="0"/>
        <a:buChar char="•"/>
        <a:tabLst/>
        <a:defRPr sz="1200" kern="1200">
          <a:solidFill>
            <a:srgbClr val="646464"/>
          </a:solidFill>
          <a:latin typeface="+mn-lt"/>
          <a:ea typeface="+mn-ea"/>
          <a:cs typeface="+mn-cs"/>
        </a:defRPr>
      </a:lvl6pPr>
      <a:lvl7pPr marL="1612900" marR="0" indent="-266700" algn="l" defTabSz="914400" rtl="0" eaLnBrk="1" fontAlgn="auto" latinLnBrk="0" hangingPunct="1">
        <a:lnSpc>
          <a:spcPct val="100000"/>
        </a:lnSpc>
        <a:spcBef>
          <a:spcPts val="480"/>
        </a:spcBef>
        <a:spcAft>
          <a:spcPts val="0"/>
        </a:spcAft>
        <a:buClr>
          <a:srgbClr val="00A9E0"/>
        </a:buClr>
        <a:buSzTx/>
        <a:buFont typeface="Arial" pitchFamily="34" charset="0"/>
        <a:buChar char="•"/>
        <a:tabLst/>
        <a:defRPr sz="1200" kern="1200">
          <a:solidFill>
            <a:srgbClr val="646464"/>
          </a:solidFill>
          <a:latin typeface="+mn-lt"/>
          <a:ea typeface="+mn-ea"/>
          <a:cs typeface="+mn-cs"/>
        </a:defRPr>
      </a:lvl7pPr>
      <a:lvl8pPr marL="1790700" marR="0" indent="-241300" algn="l" defTabSz="914400" rtl="0" eaLnBrk="1" fontAlgn="auto" latinLnBrk="0" hangingPunct="1">
        <a:lnSpc>
          <a:spcPct val="100000"/>
        </a:lnSpc>
        <a:spcBef>
          <a:spcPts val="480"/>
        </a:spcBef>
        <a:spcAft>
          <a:spcPts val="0"/>
        </a:spcAft>
        <a:buClr>
          <a:srgbClr val="00A9E0"/>
        </a:buClr>
        <a:buSzTx/>
        <a:buFont typeface="Arial" pitchFamily="34" charset="0"/>
        <a:buChar char="•"/>
        <a:tabLst/>
        <a:defRPr sz="1200" kern="1200">
          <a:solidFill>
            <a:srgbClr val="646464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13" Type="http://schemas.openxmlformats.org/officeDocument/2006/relationships/diagramQuickStyle" Target="../diagrams/quickStyle5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4.xml"/><Relationship Id="rId12" Type="http://schemas.openxmlformats.org/officeDocument/2006/relationships/diagramLayout" Target="../diagrams/layout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11" Type="http://schemas.openxmlformats.org/officeDocument/2006/relationships/diagramData" Target="../diagrams/data5.xml"/><Relationship Id="rId5" Type="http://schemas.openxmlformats.org/officeDocument/2006/relationships/image" Target="../media/image9.png"/><Relationship Id="rId15" Type="http://schemas.microsoft.com/office/2007/relationships/diagramDrawing" Target="../diagrams/drawing5.xml"/><Relationship Id="rId10" Type="http://schemas.microsoft.com/office/2007/relationships/diagramDrawing" Target="../diagrams/drawing4.xml"/><Relationship Id="rId4" Type="http://schemas.openxmlformats.org/officeDocument/2006/relationships/image" Target="../media/image8.png"/><Relationship Id="rId9" Type="http://schemas.openxmlformats.org/officeDocument/2006/relationships/diagramColors" Target="../diagrams/colors4.xml"/><Relationship Id="rId14" Type="http://schemas.openxmlformats.org/officeDocument/2006/relationships/diagramColors" Target="../diagrams/colors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84" y="1632925"/>
            <a:ext cx="7705993" cy="1286720"/>
          </a:xfrm>
        </p:spPr>
        <p:txBody>
          <a:bodyPr/>
          <a:lstStyle/>
          <a:p>
            <a:r>
              <a:rPr lang="en-US" dirty="0"/>
              <a:t>Unilever 2020 </a:t>
            </a:r>
            <a:r>
              <a:rPr lang="en-US" altLang="zh-CN" dirty="0"/>
              <a:t>hackathon</a:t>
            </a:r>
            <a:br>
              <a:rPr lang="en-US" dirty="0"/>
            </a:br>
            <a:r>
              <a:rPr lang="en-US" sz="3200" dirty="0"/>
              <a:t>CODING YOUR FUTURE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5976" y="3128552"/>
            <a:ext cx="6540279" cy="761238"/>
          </a:xfrm>
        </p:spPr>
        <p:txBody>
          <a:bodyPr/>
          <a:lstStyle/>
          <a:p>
            <a:r>
              <a:rPr lang="zh-CN" altLang="en-US" dirty="0"/>
              <a:t>线下零售店的数据更新与销售潜力评估模型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541FE3-47C2-4291-8521-C2A36B742C28}"/>
              </a:ext>
            </a:extLst>
          </p:cNvPr>
          <p:cNvSpPr txBox="1"/>
          <p:nvPr/>
        </p:nvSpPr>
        <p:spPr>
          <a:xfrm>
            <a:off x="582984" y="3893380"/>
            <a:ext cx="174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By Virus Killers</a:t>
            </a:r>
          </a:p>
        </p:txBody>
      </p:sp>
    </p:spTree>
    <p:extLst>
      <p:ext uri="{BB962C8B-B14F-4D97-AF65-F5344CB8AC3E}">
        <p14:creationId xmlns:p14="http://schemas.microsoft.com/office/powerpoint/2010/main" val="354772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54"/>
    </mc:Choice>
    <mc:Fallback xmlns="">
      <p:transition spd="slow" advTm="785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D024E-2F75-4EBD-974C-8A5106D1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03" y="190977"/>
            <a:ext cx="7178040" cy="580509"/>
          </a:xfrm>
        </p:spPr>
        <p:txBody>
          <a:bodyPr/>
          <a:lstStyle/>
          <a:p>
            <a:r>
              <a:rPr lang="zh-CN" altLang="en-US" dirty="0"/>
              <a:t>数据建模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335A80-4867-416D-A7DF-BEEA89DCB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03" y="661643"/>
            <a:ext cx="7178040" cy="407399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模型选择</a:t>
            </a:r>
            <a:endParaRPr lang="en-US" altLang="zh-CN" sz="1600" dirty="0"/>
          </a:p>
        </p:txBody>
      </p:sp>
      <p:graphicFrame>
        <p:nvGraphicFramePr>
          <p:cNvPr id="17" name="图示 16">
            <a:extLst>
              <a:ext uri="{FF2B5EF4-FFF2-40B4-BE49-F238E27FC236}">
                <a16:creationId xmlns:a16="http://schemas.microsoft.com/office/drawing/2014/main" id="{1CEA1081-AE0E-49C2-8174-4BC4828D73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6722798"/>
              </p:ext>
            </p:extLst>
          </p:nvPr>
        </p:nvGraphicFramePr>
        <p:xfrm>
          <a:off x="631030" y="1127364"/>
          <a:ext cx="6132059" cy="3832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矩形: 圆角 5">
            <a:extLst>
              <a:ext uri="{FF2B5EF4-FFF2-40B4-BE49-F238E27FC236}">
                <a16:creationId xmlns:a16="http://schemas.microsoft.com/office/drawing/2014/main" id="{A77AB221-B24B-42C4-AA26-42C8690404DD}"/>
              </a:ext>
            </a:extLst>
          </p:cNvPr>
          <p:cNvSpPr/>
          <p:nvPr/>
        </p:nvSpPr>
        <p:spPr>
          <a:xfrm>
            <a:off x="6908006" y="2707032"/>
            <a:ext cx="2197307" cy="1774825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D4F029-01A6-419C-8639-8F266D6F23E0}"/>
              </a:ext>
            </a:extLst>
          </p:cNvPr>
          <p:cNvSpPr/>
          <p:nvPr/>
        </p:nvSpPr>
        <p:spPr>
          <a:xfrm>
            <a:off x="6908006" y="2914650"/>
            <a:ext cx="2088306" cy="1340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/>
              <a:t>不同的模型具有不同的特性，考虑使用多个模型进行Blending，融合多种模型的优势。</a:t>
            </a:r>
          </a:p>
        </p:txBody>
      </p:sp>
    </p:spTree>
    <p:extLst>
      <p:ext uri="{BB962C8B-B14F-4D97-AF65-F5344CB8AC3E}">
        <p14:creationId xmlns:p14="http://schemas.microsoft.com/office/powerpoint/2010/main" val="129792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539"/>
    </mc:Choice>
    <mc:Fallback xmlns="">
      <p:transition spd="slow" advTm="4153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47004B9C-1B36-47B8-A837-06F2C65AAAFA}"/>
              </a:ext>
            </a:extLst>
          </p:cNvPr>
          <p:cNvGrpSpPr/>
          <p:nvPr/>
        </p:nvGrpSpPr>
        <p:grpSpPr>
          <a:xfrm>
            <a:off x="599733" y="3055948"/>
            <a:ext cx="3029721" cy="1834648"/>
            <a:chOff x="5196151" y="1595050"/>
            <a:chExt cx="4055074" cy="2494349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02FC333C-7B51-468E-AEAA-23F695FE0E90}"/>
                </a:ext>
              </a:extLst>
            </p:cNvPr>
            <p:cNvGrpSpPr/>
            <p:nvPr/>
          </p:nvGrpSpPr>
          <p:grpSpPr>
            <a:xfrm>
              <a:off x="5196151" y="1595050"/>
              <a:ext cx="3854715" cy="2494349"/>
              <a:chOff x="2100263" y="1721644"/>
              <a:chExt cx="4193382" cy="2650331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5BEDD7B-B47B-4573-9A72-24700F932E94}"/>
                  </a:ext>
                </a:extLst>
              </p:cNvPr>
              <p:cNvSpPr/>
              <p:nvPr/>
            </p:nvSpPr>
            <p:spPr>
              <a:xfrm>
                <a:off x="2100263" y="1721644"/>
                <a:ext cx="4193382" cy="265033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3B21CBB8-CC1D-4D51-88FB-C50A825FF359}"/>
                  </a:ext>
                </a:extLst>
              </p:cNvPr>
              <p:cNvSpPr/>
              <p:nvPr/>
            </p:nvSpPr>
            <p:spPr>
              <a:xfrm>
                <a:off x="2464593" y="1914526"/>
                <a:ext cx="2357438" cy="2264568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F8A3BAE0-7149-4649-89B3-23E741D512F2}"/>
                  </a:ext>
                </a:extLst>
              </p:cNvPr>
              <p:cNvSpPr/>
              <p:nvPr/>
            </p:nvSpPr>
            <p:spPr>
              <a:xfrm>
                <a:off x="3679031" y="2414589"/>
                <a:ext cx="1142999" cy="1114425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DD0D387-529F-44B2-82E5-5959829A5B71}"/>
                  </a:ext>
                </a:extLst>
              </p:cNvPr>
              <p:cNvSpPr txBox="1"/>
              <p:nvPr/>
            </p:nvSpPr>
            <p:spPr>
              <a:xfrm>
                <a:off x="5143499" y="2787135"/>
                <a:ext cx="892970" cy="666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/>
                  <a:t>测试集</a:t>
                </a: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0F4B6B3-3797-45E7-A3B6-5C2A5BA6E84B}"/>
                  </a:ext>
                </a:extLst>
              </p:cNvPr>
              <p:cNvSpPr txBox="1"/>
              <p:nvPr/>
            </p:nvSpPr>
            <p:spPr>
              <a:xfrm>
                <a:off x="2627113" y="2787135"/>
                <a:ext cx="892970" cy="666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/>
                  <a:t>训练集</a:t>
                </a: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95625AF-EED0-44FE-9439-C7A4C5984F87}"/>
                  </a:ext>
                </a:extLst>
              </p:cNvPr>
              <p:cNvSpPr txBox="1"/>
              <p:nvPr/>
            </p:nvSpPr>
            <p:spPr>
              <a:xfrm>
                <a:off x="3841550" y="2787135"/>
                <a:ext cx="892970" cy="666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/>
                  <a:t>验证集</a:t>
                </a:r>
              </a:p>
            </p:txBody>
          </p:sp>
        </p:grp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BBE3440F-F3CF-4ECE-AA3C-76EF6B751966}"/>
                </a:ext>
              </a:extLst>
            </p:cNvPr>
            <p:cNvCxnSpPr>
              <a:cxnSpLocks/>
              <a:stCxn id="26" idx="3"/>
              <a:endCxn id="27" idx="1"/>
            </p:cNvCxnSpPr>
            <p:nvPr/>
          </p:nvCxnSpPr>
          <p:spPr>
            <a:xfrm>
              <a:off x="6501304" y="2911669"/>
              <a:ext cx="2955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366D5781-3FF8-493F-B273-B340BA693A20}"/>
                </a:ext>
              </a:extLst>
            </p:cNvPr>
            <p:cNvCxnSpPr>
              <a:cxnSpLocks/>
              <a:stCxn id="27" idx="3"/>
              <a:endCxn id="25" idx="1"/>
            </p:cNvCxnSpPr>
            <p:nvPr/>
          </p:nvCxnSpPr>
          <p:spPr>
            <a:xfrm>
              <a:off x="7617660" y="2911669"/>
              <a:ext cx="3759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F0E5F60-CCEB-4613-8822-0DA433BB97C8}"/>
                </a:ext>
              </a:extLst>
            </p:cNvPr>
            <p:cNvSpPr txBox="1"/>
            <p:nvPr/>
          </p:nvSpPr>
          <p:spPr>
            <a:xfrm>
              <a:off x="7993608" y="3447310"/>
              <a:ext cx="1257617" cy="389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dirty="0">
                  <a:solidFill>
                    <a:schemeClr val="accent4">
                      <a:lumMod val="50000"/>
                    </a:schemeClr>
                  </a:solidFill>
                  <a:latin typeface="+mn-ea"/>
                </a:rPr>
                <a:t>t</a:t>
              </a:r>
              <a:r>
                <a:rPr lang="en-US" altLang="en-US" sz="1400" dirty="0">
                  <a:solidFill>
                    <a:schemeClr val="accent4">
                      <a:lumMod val="50000"/>
                    </a:schemeClr>
                  </a:solidFill>
                  <a:latin typeface="+mn-ea"/>
                </a:rPr>
                <a:t>e</a:t>
              </a:r>
              <a:r>
                <a:rPr lang="en-US" altLang="zh-CN" sz="1400" dirty="0">
                  <a:solidFill>
                    <a:schemeClr val="accent4">
                      <a:lumMod val="50000"/>
                    </a:schemeClr>
                  </a:solidFill>
                  <a:latin typeface="+mn-ea"/>
                </a:rPr>
                <a:t>st</a:t>
              </a:r>
              <a:endParaRPr lang="zh-CN" altLang="en-US" sz="1400" dirty="0">
                <a:solidFill>
                  <a:schemeClr val="accent4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D065BB2-4344-4196-9BE8-C4E3434B6FA7}"/>
                </a:ext>
              </a:extLst>
            </p:cNvPr>
            <p:cNvSpPr txBox="1"/>
            <p:nvPr/>
          </p:nvSpPr>
          <p:spPr>
            <a:xfrm>
              <a:off x="6269825" y="3430208"/>
              <a:ext cx="1050688" cy="389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dirty="0">
                  <a:solidFill>
                    <a:schemeClr val="accent4">
                      <a:lumMod val="50000"/>
                    </a:schemeClr>
                  </a:solidFill>
                  <a:latin typeface="+mn-ea"/>
                </a:rPr>
                <a:t>train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ECD024E-2F75-4EBD-974C-8A5106D1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03" y="190977"/>
            <a:ext cx="7178040" cy="580509"/>
          </a:xfrm>
        </p:spPr>
        <p:txBody>
          <a:bodyPr/>
          <a:lstStyle/>
          <a:p>
            <a:r>
              <a:rPr lang="zh-CN" altLang="en-US" dirty="0"/>
              <a:t>数据建模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335A80-4867-416D-A7DF-BEEA89DCB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03" y="661643"/>
            <a:ext cx="7178040" cy="407399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模型训练</a:t>
            </a:r>
            <a:endParaRPr lang="en-US" altLang="zh-CN" sz="1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272892F-D0EB-40DA-97D3-D4C8C809961D}"/>
              </a:ext>
            </a:extLst>
          </p:cNvPr>
          <p:cNvSpPr txBox="1"/>
          <p:nvPr/>
        </p:nvSpPr>
        <p:spPr>
          <a:xfrm>
            <a:off x="572155" y="1455510"/>
            <a:ext cx="340791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训练集：已有门店</a:t>
            </a:r>
            <a:r>
              <a:rPr lang="en-US" altLang="zh-CN" sz="1600" dirty="0"/>
              <a:t>80%</a:t>
            </a:r>
          </a:p>
          <a:p>
            <a:r>
              <a:rPr lang="en-US" altLang="zh-CN" sz="1600" dirty="0"/>
              <a:t>252</a:t>
            </a:r>
            <a:r>
              <a:rPr lang="zh-CN" altLang="en-US" sz="1600" dirty="0"/>
              <a:t>条数据</a:t>
            </a:r>
            <a:endParaRPr lang="en-US" altLang="zh-CN" sz="1600" dirty="0"/>
          </a:p>
          <a:p>
            <a:endParaRPr lang="en-US" altLang="zh-CN" dirty="0"/>
          </a:p>
          <a:p>
            <a:r>
              <a:rPr lang="zh-CN" altLang="en-US" sz="1600" dirty="0"/>
              <a:t>验证集：已有门店</a:t>
            </a:r>
            <a:r>
              <a:rPr lang="en-US" altLang="zh-CN" sz="1600" dirty="0"/>
              <a:t>20%</a:t>
            </a:r>
          </a:p>
          <a:p>
            <a:r>
              <a:rPr lang="en-US" altLang="zh-CN" sz="1600" dirty="0"/>
              <a:t>63</a:t>
            </a:r>
            <a:r>
              <a:rPr lang="zh-CN" altLang="en-US" sz="1600" dirty="0"/>
              <a:t>条数据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检验模型误差，并进行修正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6C695B-E1B3-46AF-949B-6E05EB073F8B}"/>
              </a:ext>
            </a:extLst>
          </p:cNvPr>
          <p:cNvSpPr txBox="1"/>
          <p:nvPr/>
        </p:nvSpPr>
        <p:spPr>
          <a:xfrm>
            <a:off x="6237200" y="2199654"/>
            <a:ext cx="1379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5</a:t>
            </a:r>
            <a:r>
              <a:rPr lang="zh-CN" altLang="en-US" sz="1400" dirty="0"/>
              <a:t>折交叉验证</a:t>
            </a:r>
          </a:p>
        </p:txBody>
      </p:sp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53D302D6-A545-4396-B983-8FFF788947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779676"/>
              </p:ext>
            </p:extLst>
          </p:nvPr>
        </p:nvGraphicFramePr>
        <p:xfrm>
          <a:off x="2549390" y="1144998"/>
          <a:ext cx="3783806" cy="2182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左中括号 14">
            <a:extLst>
              <a:ext uri="{FF2B5EF4-FFF2-40B4-BE49-F238E27FC236}">
                <a16:creationId xmlns:a16="http://schemas.microsoft.com/office/drawing/2014/main" id="{DAFA15E4-B06D-497B-B49D-0075AEF40705}"/>
              </a:ext>
            </a:extLst>
          </p:cNvPr>
          <p:cNvSpPr/>
          <p:nvPr/>
        </p:nvSpPr>
        <p:spPr>
          <a:xfrm>
            <a:off x="7366227" y="1567666"/>
            <a:ext cx="86594" cy="146442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257B5EC-22A2-40F9-8731-3FC8FA9A585A}"/>
              </a:ext>
            </a:extLst>
          </p:cNvPr>
          <p:cNvSpPr/>
          <p:nvPr/>
        </p:nvSpPr>
        <p:spPr>
          <a:xfrm>
            <a:off x="3113742" y="4418126"/>
            <a:ext cx="44431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861734"/>
                </a:solidFill>
              </a:rPr>
              <a:t>测试集：</a:t>
            </a:r>
            <a:r>
              <a:rPr lang="en-US" altLang="zh-CN" sz="140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t</a:t>
            </a:r>
            <a:r>
              <a:rPr lang="en-US" altLang="en-US" sz="140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e</a:t>
            </a:r>
            <a:r>
              <a:rPr lang="en-US" altLang="zh-CN" sz="140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st</a:t>
            </a:r>
            <a:r>
              <a:rPr lang="zh-CN" altLang="en-US" sz="1400" dirty="0"/>
              <a:t>的各指标数据作为测试集，采用预测模型，进行销量预测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0E91F9D-34E2-4955-B297-2BE01D7DAECC}"/>
              </a:ext>
            </a:extLst>
          </p:cNvPr>
          <p:cNvSpPr/>
          <p:nvPr/>
        </p:nvSpPr>
        <p:spPr>
          <a:xfrm>
            <a:off x="7452821" y="1278743"/>
            <a:ext cx="1379132" cy="521930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2">
                <a:lumMod val="85000"/>
              </a:schemeClr>
            </a:solidFill>
          </a:ln>
          <a:effectLst>
            <a:outerShdw blurRad="177800" dist="50800" dir="5400000" algn="ctr" rotWithShape="0">
              <a:srgbClr val="000000">
                <a:alpha val="43137"/>
              </a:srgbClr>
            </a:outerShdw>
            <a:reflection blurRad="228600" stA="45000" endPos="65000" dist="50800" dir="5400000" sy="-100000" algn="bl" rotWithShape="0"/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75000"/>
                  </a:schemeClr>
                </a:solidFill>
              </a:rPr>
              <a:t>XGBoost</a:t>
            </a: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0.4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5FCA224E-FA20-4DD0-AE6B-90FF94476EDB}"/>
              </a:ext>
            </a:extLst>
          </p:cNvPr>
          <p:cNvSpPr/>
          <p:nvPr/>
        </p:nvSpPr>
        <p:spPr>
          <a:xfrm>
            <a:off x="7452821" y="1999273"/>
            <a:ext cx="1379132" cy="466500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2">
                <a:lumMod val="85000"/>
              </a:schemeClr>
            </a:solidFill>
          </a:ln>
          <a:effectLst>
            <a:outerShdw blurRad="165100" dist="50800" dir="5400000" algn="ctr" rotWithShape="0">
              <a:srgbClr val="000000">
                <a:alpha val="43137"/>
              </a:srgbClr>
            </a:outerShdw>
            <a:reflection blurRad="228600" stA="45000" endPos="65000" dist="50800" dir="5400000" sy="-100000" algn="bl" rotWithShape="0"/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LGBM</a:t>
            </a:r>
          </a:p>
          <a:p>
            <a:pPr algn="ctr"/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0.3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E3C197AB-0DD4-49A8-9AD3-A1F9F2F9552C}"/>
              </a:ext>
            </a:extLst>
          </p:cNvPr>
          <p:cNvSpPr/>
          <p:nvPr/>
        </p:nvSpPr>
        <p:spPr>
          <a:xfrm>
            <a:off x="7452822" y="2684244"/>
            <a:ext cx="1379131" cy="569745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2">
                <a:lumMod val="85000"/>
              </a:schemeClr>
            </a:solidFill>
          </a:ln>
          <a:effectLst>
            <a:outerShdw blurRad="139700" dist="50800" dir="5400000" algn="ctr" rotWithShape="0">
              <a:srgbClr val="000000">
                <a:alpha val="49000"/>
              </a:srgbClr>
            </a:outerShdw>
            <a:reflection blurRad="228600" stA="45000" endPos="65000" dist="50800" dir="5400000" sy="-100000" algn="bl" rotWithShape="0"/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</a:rPr>
              <a:t>多元线性回归</a:t>
            </a:r>
            <a:endParaRPr lang="en-US" altLang="zh-CN" sz="1400" dirty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</a:rPr>
              <a:t>0.3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34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20"/>
    </mc:Choice>
    <mc:Fallback xmlns="">
      <p:transition spd="slow" advTm="2402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D024E-2F75-4EBD-974C-8A5106D1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03" y="190977"/>
            <a:ext cx="7178040" cy="580509"/>
          </a:xfrm>
        </p:spPr>
        <p:txBody>
          <a:bodyPr/>
          <a:lstStyle/>
          <a:p>
            <a:r>
              <a:rPr lang="zh-CN" altLang="en-US" dirty="0"/>
              <a:t>数据建模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335A80-4867-416D-A7DF-BEEA89DCB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03" y="654920"/>
            <a:ext cx="7178040" cy="407399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特征重要性</a:t>
            </a:r>
            <a:endParaRPr lang="en-US" altLang="zh-CN" sz="1800" dirty="0"/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/>
        </p:nvGraphicFramePr>
        <p:xfrm>
          <a:off x="468182" y="1062319"/>
          <a:ext cx="7185660" cy="3754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59E0D195-8860-48AE-B56D-9BBFA293C57F}"/>
              </a:ext>
            </a:extLst>
          </p:cNvPr>
          <p:cNvSpPr/>
          <p:nvPr/>
        </p:nvSpPr>
        <p:spPr>
          <a:xfrm>
            <a:off x="5369299" y="3932578"/>
            <a:ext cx="31969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U家主要以生活必需品为主，不像奢侈品这种对于地区要求比较大，所以区域</a:t>
            </a:r>
            <a:r>
              <a:rPr lang="en-US" altLang="zh-CN" sz="1400" dirty="0"/>
              <a:t>GDP</a:t>
            </a:r>
            <a:r>
              <a:rPr lang="zh-CN" altLang="en-US" sz="1400" dirty="0"/>
              <a:t>那一类指标比重不大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A6D7B0-729A-4035-A0D0-F6720D0CC549}"/>
              </a:ext>
            </a:extLst>
          </p:cNvPr>
          <p:cNvSpPr/>
          <p:nvPr/>
        </p:nvSpPr>
        <p:spPr>
          <a:xfrm>
            <a:off x="5369299" y="2094696"/>
            <a:ext cx="31969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吃、住、行</a:t>
            </a:r>
            <a:r>
              <a:rPr lang="zh-CN" altLang="en-US" sz="1400" dirty="0"/>
              <a:t>：反映居民生活便利的指标，越适宜居民生活，人流量也就越大，对</a:t>
            </a:r>
            <a:r>
              <a:rPr lang="en-US" altLang="zh-CN" sz="1400" dirty="0"/>
              <a:t>U</a:t>
            </a:r>
            <a:r>
              <a:rPr lang="zh-CN" altLang="en-US" sz="1400" dirty="0"/>
              <a:t>家商品的销量影响很大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698DBE-E2B1-455F-B39D-B5194F74F804}"/>
              </a:ext>
            </a:extLst>
          </p:cNvPr>
          <p:cNvSpPr/>
          <p:nvPr/>
        </p:nvSpPr>
        <p:spPr>
          <a:xfrm>
            <a:off x="5369299" y="3048803"/>
            <a:ext cx="31969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同行业竞争</a:t>
            </a:r>
            <a:r>
              <a:rPr lang="zh-CN" altLang="en-US" sz="1400" dirty="0"/>
              <a:t>：周边便利店、日化用品店、超级市场数量越多，对</a:t>
            </a:r>
            <a:r>
              <a:rPr lang="en-US" altLang="zh-CN" sz="1400" dirty="0"/>
              <a:t>U</a:t>
            </a:r>
            <a:r>
              <a:rPr lang="zh-CN" altLang="en-US" sz="1400" dirty="0"/>
              <a:t>家商品销量影响越大</a:t>
            </a:r>
          </a:p>
        </p:txBody>
      </p:sp>
    </p:spTree>
    <p:extLst>
      <p:ext uri="{BB962C8B-B14F-4D97-AF65-F5344CB8AC3E}">
        <p14:creationId xmlns:p14="http://schemas.microsoft.com/office/powerpoint/2010/main" val="175136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752"/>
    </mc:Choice>
    <mc:Fallback xmlns="">
      <p:transition spd="slow" advTm="8075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D024E-2F75-4EBD-974C-8A5106D1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03" y="301752"/>
            <a:ext cx="7178040" cy="580509"/>
          </a:xfrm>
        </p:spPr>
        <p:txBody>
          <a:bodyPr/>
          <a:lstStyle/>
          <a:p>
            <a:r>
              <a:rPr lang="zh-CN" altLang="en-US" dirty="0"/>
              <a:t>数据可视化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335A80-4867-416D-A7DF-BEEA89DCB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03" y="747791"/>
            <a:ext cx="7178040" cy="3518154"/>
          </a:xfrm>
        </p:spPr>
        <p:txBody>
          <a:bodyPr/>
          <a:lstStyle/>
          <a:p>
            <a:r>
              <a:rPr lang="en-US" altLang="zh-CN" dirty="0"/>
              <a:t>UL</a:t>
            </a:r>
            <a:r>
              <a:rPr lang="zh-CN" altLang="en-US" dirty="0"/>
              <a:t>门店分布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AAC786-1C79-4C08-9CBD-AA02115BD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37" y="1230392"/>
            <a:ext cx="6340288" cy="3338941"/>
          </a:xfrm>
          <a:prstGeom prst="rect">
            <a:avLst/>
          </a:prstGeom>
        </p:spPr>
      </p:pic>
      <p:sp>
        <p:nvSpPr>
          <p:cNvPr id="6" name="矩形: 对角圆角 5">
            <a:extLst>
              <a:ext uri="{FF2B5EF4-FFF2-40B4-BE49-F238E27FC236}">
                <a16:creationId xmlns:a16="http://schemas.microsoft.com/office/drawing/2014/main" id="{D9C184C5-AF62-4AC9-AFD2-D4218BBA19E0}"/>
              </a:ext>
            </a:extLst>
          </p:cNvPr>
          <p:cNvSpPr/>
          <p:nvPr/>
        </p:nvSpPr>
        <p:spPr>
          <a:xfrm>
            <a:off x="7556843" y="2039085"/>
            <a:ext cx="1508249" cy="747791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bg2">
              <a:lumMod val="85000"/>
            </a:schemeClr>
          </a:solidFill>
          <a:ln>
            <a:solidFill>
              <a:schemeClr val="bg2">
                <a:lumMod val="85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dist="50800" dir="5400000" algn="ctr" rotWithShape="0">
              <a:srgbClr val="000000">
                <a:alpha val="37000"/>
              </a:srgbClr>
            </a:outerShdw>
            <a:reflection stA="54000" endPos="65000" dist="5080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</a:rPr>
              <a:t>可以看出明显的区域中心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36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9"/>
    </mc:Choice>
    <mc:Fallback xmlns="">
      <p:transition spd="slow" advTm="420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D024E-2F75-4EBD-974C-8A5106D1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03" y="301752"/>
            <a:ext cx="7178040" cy="580509"/>
          </a:xfrm>
        </p:spPr>
        <p:txBody>
          <a:bodyPr/>
          <a:lstStyle/>
          <a:p>
            <a:r>
              <a:rPr lang="zh-CN" altLang="en-US" dirty="0"/>
              <a:t>数据可视化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335A80-4867-416D-A7DF-BEEA89DCB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03" y="747791"/>
            <a:ext cx="7178040" cy="3518154"/>
          </a:xfrm>
        </p:spPr>
        <p:txBody>
          <a:bodyPr/>
          <a:lstStyle/>
          <a:p>
            <a:r>
              <a:rPr lang="zh-CN" altLang="en-US" dirty="0"/>
              <a:t>未覆盖门店分布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9D10C8-E109-41DC-BB62-4157F02F7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874" y="1157870"/>
            <a:ext cx="5984132" cy="344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19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67"/>
    </mc:Choice>
    <mc:Fallback xmlns="">
      <p:transition spd="slow" advTm="986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14214D35-8876-4DF2-B0E0-39AD7C280266}"/>
              </a:ext>
            </a:extLst>
          </p:cNvPr>
          <p:cNvSpPr txBox="1"/>
          <p:nvPr/>
        </p:nvSpPr>
        <p:spPr>
          <a:xfrm>
            <a:off x="2295873" y="1922606"/>
            <a:ext cx="4552254" cy="16600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b="1" dirty="0">
                <a:solidFill>
                  <a:srgbClr val="005EB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Q&amp;A</a:t>
            </a:r>
          </a:p>
          <a:p>
            <a:pPr algn="ctr">
              <a:lnSpc>
                <a:spcPct val="150000"/>
              </a:lnSpc>
              <a:defRPr/>
            </a:pPr>
            <a:r>
              <a:rPr lang="zh-CN" altLang="en-US" sz="3600" b="1" dirty="0">
                <a:solidFill>
                  <a:srgbClr val="005EB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谢谢大家的聆听！</a:t>
            </a:r>
            <a:endParaRPr lang="en-US" altLang="zh-CN" sz="3600" b="1" dirty="0">
              <a:solidFill>
                <a:srgbClr val="005EB8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" name="半闭框 4">
            <a:extLst>
              <a:ext uri="{FF2B5EF4-FFF2-40B4-BE49-F238E27FC236}">
                <a16:creationId xmlns:a16="http://schemas.microsoft.com/office/drawing/2014/main" id="{094998C1-7B62-423B-BEEB-47637912AA88}"/>
              </a:ext>
            </a:extLst>
          </p:cNvPr>
          <p:cNvSpPr/>
          <p:nvPr/>
        </p:nvSpPr>
        <p:spPr bwMode="auto">
          <a:xfrm>
            <a:off x="2043625" y="1598068"/>
            <a:ext cx="701173" cy="693682"/>
          </a:xfrm>
          <a:prstGeom prst="halfFrame">
            <a:avLst>
              <a:gd name="adj1" fmla="val 9469"/>
              <a:gd name="adj2" fmla="val 9469"/>
            </a:avLst>
          </a:prstGeom>
          <a:solidFill>
            <a:srgbClr val="005EB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8987"/>
            <a:endParaRPr kumimoji="1" lang="zh-CN" altLang="en-US" kern="0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半闭框 5">
            <a:extLst>
              <a:ext uri="{FF2B5EF4-FFF2-40B4-BE49-F238E27FC236}">
                <a16:creationId xmlns:a16="http://schemas.microsoft.com/office/drawing/2014/main" id="{EC7CD86C-4606-49F0-8138-25B4365B47DF}"/>
              </a:ext>
            </a:extLst>
          </p:cNvPr>
          <p:cNvSpPr/>
          <p:nvPr/>
        </p:nvSpPr>
        <p:spPr bwMode="auto">
          <a:xfrm rot="10800000">
            <a:off x="6268211" y="3268840"/>
            <a:ext cx="701173" cy="693682"/>
          </a:xfrm>
          <a:prstGeom prst="halfFrame">
            <a:avLst>
              <a:gd name="adj1" fmla="val 9469"/>
              <a:gd name="adj2" fmla="val 9469"/>
            </a:avLst>
          </a:prstGeom>
          <a:solidFill>
            <a:srgbClr val="005EB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8987"/>
            <a:endParaRPr kumimoji="1" lang="zh-CN" altLang="en-US" kern="0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073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5"/>
    </mc:Choice>
    <mc:Fallback xmlns="">
      <p:transition spd="slow" advTm="176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7320999-7256-4674-8587-ED7D67BC50A8}"/>
              </a:ext>
            </a:extLst>
          </p:cNvPr>
          <p:cNvSpPr txBox="1">
            <a:spLocks/>
          </p:cNvSpPr>
          <p:nvPr/>
        </p:nvSpPr>
        <p:spPr>
          <a:xfrm>
            <a:off x="378803" y="301752"/>
            <a:ext cx="7178040" cy="80238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indent="-347472" algn="l" defTabSz="914400" rtl="0" eaLnBrk="1" latinLnBrk="0" hangingPunct="1">
              <a:lnSpc>
                <a:spcPts val="2660"/>
              </a:lnSpc>
              <a:spcBef>
                <a:spcPct val="0"/>
              </a:spcBef>
              <a:buNone/>
              <a:defRPr sz="2600" b="1" kern="1200" cap="all" baseline="0">
                <a:solidFill>
                  <a:srgbClr val="0E0E9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目录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CCF4F9CC-7277-4510-8A8B-160E379708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8917474"/>
              </p:ext>
            </p:extLst>
          </p:nvPr>
        </p:nvGraphicFramePr>
        <p:xfrm>
          <a:off x="752475" y="778668"/>
          <a:ext cx="8012722" cy="3889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614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61"/>
    </mc:Choice>
    <mc:Fallback xmlns="">
      <p:transition spd="slow" advTm="1286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55FB2-61FC-4C70-A18A-A1D85D1D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58A0E9-BA16-4F26-8E17-949B3AD092AD}"/>
              </a:ext>
            </a:extLst>
          </p:cNvPr>
          <p:cNvSpPr/>
          <p:nvPr/>
        </p:nvSpPr>
        <p:spPr>
          <a:xfrm>
            <a:off x="2059746" y="397469"/>
            <a:ext cx="10823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>
                <a:solidFill>
                  <a:srgbClr val="6666B0"/>
                </a:solidFill>
                <a:latin typeface="+mn-ea"/>
                <a:cs typeface="Microsoft YaHei" charset="-122"/>
              </a:rPr>
              <a:t>采集及清洗</a:t>
            </a:r>
            <a:endParaRPr kumimoji="1" lang="en-US" altLang="zh-CN" sz="1400" dirty="0">
              <a:solidFill>
                <a:srgbClr val="6666B0"/>
              </a:solidFill>
              <a:latin typeface="+mn-ea"/>
              <a:cs typeface="Microsoft YaHei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E65A74A-5998-406D-BCCA-817E34FE1061}"/>
              </a:ext>
            </a:extLst>
          </p:cNvPr>
          <p:cNvGrpSpPr/>
          <p:nvPr/>
        </p:nvGrpSpPr>
        <p:grpSpPr>
          <a:xfrm>
            <a:off x="858640" y="764304"/>
            <a:ext cx="7426720" cy="3293043"/>
            <a:chOff x="756159" y="344946"/>
            <a:chExt cx="7426720" cy="3293043"/>
          </a:xfrm>
        </p:grpSpPr>
        <p:sp>
          <p:nvSpPr>
            <p:cNvPr id="6" name="矩形: 折角 5">
              <a:extLst>
                <a:ext uri="{FF2B5EF4-FFF2-40B4-BE49-F238E27FC236}">
                  <a16:creationId xmlns:a16="http://schemas.microsoft.com/office/drawing/2014/main" id="{A9DF49F6-589B-44E3-8DBB-D96FC7DE4817}"/>
                </a:ext>
              </a:extLst>
            </p:cNvPr>
            <p:cNvSpPr/>
            <p:nvPr/>
          </p:nvSpPr>
          <p:spPr>
            <a:xfrm>
              <a:off x="3483471" y="344946"/>
              <a:ext cx="2177057" cy="1644691"/>
            </a:xfrm>
            <a:prstGeom prst="foldedCorner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2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000" dirty="0">
                  <a:solidFill>
                    <a:schemeClr val="tx1">
                      <a:lumMod val="50000"/>
                    </a:schemeClr>
                  </a:solidFill>
                </a:rPr>
                <a:t>高德地图</a:t>
              </a:r>
              <a:r>
                <a:rPr lang="en-US" altLang="zh-CN" sz="1000" dirty="0">
                  <a:solidFill>
                    <a:schemeClr val="tx1">
                      <a:lumMod val="50000"/>
                    </a:schemeClr>
                  </a:solidFill>
                </a:rPr>
                <a:t>API</a:t>
              </a:r>
              <a:r>
                <a:rPr lang="zh-CN" altLang="en-US" sz="1000" dirty="0">
                  <a:solidFill>
                    <a:schemeClr val="tx1">
                      <a:lumMod val="50000"/>
                    </a:schemeClr>
                  </a:solidFill>
                </a:rPr>
                <a:t>相比美团、大众点 评等拥有更高的门店覆盖度（根 据给定门店评估，高于</a:t>
              </a:r>
              <a:r>
                <a:rPr lang="en-US" altLang="zh-CN" sz="1000" dirty="0">
                  <a:solidFill>
                    <a:schemeClr val="tx1">
                      <a:lumMod val="50000"/>
                    </a:schemeClr>
                  </a:solidFill>
                </a:rPr>
                <a:t>95%</a:t>
              </a:r>
              <a:r>
                <a:rPr lang="zh-CN" altLang="en-US" sz="1000" dirty="0">
                  <a:solidFill>
                    <a:schemeClr val="tx1">
                      <a:lumMod val="50000"/>
                    </a:schemeClr>
                  </a:solidFill>
                </a:rPr>
                <a:t>）。 且地理信息等客观因子比主观评 价更具可靠性（排除刷单等因素 影响）。</a:t>
              </a:r>
              <a:r>
                <a:rPr lang="en-US" altLang="zh-CN" sz="1000" dirty="0">
                  <a:solidFill>
                    <a:schemeClr val="tx1">
                      <a:lumMod val="50000"/>
                    </a:schemeClr>
                  </a:solidFill>
                </a:rPr>
                <a:t>API</a:t>
              </a:r>
              <a:r>
                <a:rPr lang="zh-CN" altLang="en-US" sz="1000" dirty="0">
                  <a:solidFill>
                    <a:schemeClr val="tx1">
                      <a:lumMod val="50000"/>
                    </a:schemeClr>
                  </a:solidFill>
                </a:rPr>
                <a:t>调用量对于企业用 户更加友好，稳定高效。</a:t>
              </a: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87117FE-9987-41B0-9666-8B8FF9F282F7}"/>
                </a:ext>
              </a:extLst>
            </p:cNvPr>
            <p:cNvGrpSpPr/>
            <p:nvPr/>
          </p:nvGrpSpPr>
          <p:grpSpPr>
            <a:xfrm>
              <a:off x="756159" y="892628"/>
              <a:ext cx="7426720" cy="2745361"/>
              <a:chOff x="756159" y="892628"/>
              <a:chExt cx="7426720" cy="2745361"/>
            </a:xfrm>
          </p:grpSpPr>
          <p:graphicFrame>
            <p:nvGraphicFramePr>
              <p:cNvPr id="8" name="图示 7">
                <a:extLst>
                  <a:ext uri="{FF2B5EF4-FFF2-40B4-BE49-F238E27FC236}">
                    <a16:creationId xmlns:a16="http://schemas.microsoft.com/office/drawing/2014/main" id="{9A3FEB2F-4874-4A33-9B80-6C7EA0FFC7C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60846536"/>
                  </p:ext>
                </p:extLst>
              </p:nvPr>
            </p:nvGraphicFramePr>
            <p:xfrm>
              <a:off x="756159" y="892628"/>
              <a:ext cx="5876870" cy="274536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058A12C6-B175-4DBC-B11B-37E698274E98}"/>
                  </a:ext>
                </a:extLst>
              </p:cNvPr>
              <p:cNvGrpSpPr/>
              <p:nvPr/>
            </p:nvGrpSpPr>
            <p:grpSpPr>
              <a:xfrm>
                <a:off x="4605730" y="2452022"/>
                <a:ext cx="233242" cy="400010"/>
                <a:chOff x="4232618" y="2198038"/>
                <a:chExt cx="171086" cy="318709"/>
              </a:xfrm>
            </p:grpSpPr>
            <p:sp>
              <p:nvSpPr>
                <p:cNvPr id="9" name="直接连接符 3">
                  <a:extLst>
                    <a:ext uri="{FF2B5EF4-FFF2-40B4-BE49-F238E27FC236}">
                      <a16:creationId xmlns:a16="http://schemas.microsoft.com/office/drawing/2014/main" id="{ADD6DDC9-F5A8-404A-A7CE-3D4859C2EC1B}"/>
                    </a:ext>
                  </a:extLst>
                </p:cNvPr>
                <p:cNvSpPr/>
                <p:nvPr/>
              </p:nvSpPr>
              <p:spPr>
                <a:xfrm rot="10800000">
                  <a:off x="4232618" y="2332831"/>
                  <a:ext cx="171085" cy="18391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183916"/>
                      </a:moveTo>
                      <a:lnTo>
                        <a:pt x="85542" y="183916"/>
                      </a:lnTo>
                      <a:lnTo>
                        <a:pt x="85542" y="0"/>
                      </a:lnTo>
                      <a:lnTo>
                        <a:pt x="171085" y="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5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5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1" name="直接连接符 3">
                  <a:extLst>
                    <a:ext uri="{FF2B5EF4-FFF2-40B4-BE49-F238E27FC236}">
                      <a16:creationId xmlns:a16="http://schemas.microsoft.com/office/drawing/2014/main" id="{50589F52-8D12-496A-AEB6-752D89ADE0E4}"/>
                    </a:ext>
                  </a:extLst>
                </p:cNvPr>
                <p:cNvSpPr/>
                <p:nvPr/>
              </p:nvSpPr>
              <p:spPr>
                <a:xfrm rot="10800000">
                  <a:off x="4232619" y="2198038"/>
                  <a:ext cx="171085" cy="18391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0"/>
                      </a:moveTo>
                      <a:lnTo>
                        <a:pt x="85542" y="0"/>
                      </a:lnTo>
                      <a:lnTo>
                        <a:pt x="85542" y="183916"/>
                      </a:lnTo>
                      <a:lnTo>
                        <a:pt x="171085" y="183916"/>
                      </a:lnTo>
                    </a:path>
                  </a:pathLst>
                </a:custGeom>
                <a:noFill/>
              </p:spPr>
              <p:style>
                <a:lnRef idx="2">
                  <a:schemeClr val="accent5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5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</p:grp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A8BAAEB-D670-43C0-BD23-E42F430E6100}"/>
                  </a:ext>
                </a:extLst>
              </p:cNvPr>
              <p:cNvSpPr txBox="1"/>
              <p:nvPr/>
            </p:nvSpPr>
            <p:spPr>
              <a:xfrm>
                <a:off x="4889258" y="2444765"/>
                <a:ext cx="3293621" cy="461665"/>
              </a:xfrm>
              <a:prstGeom prst="rect">
                <a:avLst/>
              </a:prstGeom>
              <a:noFill/>
              <a:ln w="28575">
                <a:solidFill>
                  <a:srgbClr val="3CA9E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accent4"/>
                    </a:solidFill>
                  </a:rPr>
                  <a:t>店名、注册资金、成立时间、存续情况、行业分类、销售范围、法人电话、地址等</a:t>
                </a: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A3E3A55-56AC-4C9D-BF01-13835A513498}"/>
                  </a:ext>
                </a:extLst>
              </p:cNvPr>
              <p:cNvSpPr txBox="1"/>
              <p:nvPr/>
            </p:nvSpPr>
            <p:spPr>
              <a:xfrm>
                <a:off x="6772147" y="892628"/>
                <a:ext cx="1410732" cy="1384995"/>
              </a:xfrm>
              <a:prstGeom prst="rect">
                <a:avLst/>
              </a:prstGeom>
              <a:noFill/>
              <a:ln w="28575">
                <a:solidFill>
                  <a:srgbClr val="3CA9E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accent4"/>
                    </a:solidFill>
                  </a:rPr>
                  <a:t>店名、地址、行政区域、门店周边信息（餐饮服务、住宿、住宅区、写字楼、医院、学校、购物服务、交通相关）等</a:t>
                </a:r>
              </a:p>
            </p:txBody>
          </p: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27511D48-3FB6-4033-9483-93979891925E}"/>
                  </a:ext>
                </a:extLst>
              </p:cNvPr>
              <p:cNvGrpSpPr/>
              <p:nvPr/>
            </p:nvGrpSpPr>
            <p:grpSpPr>
              <a:xfrm>
                <a:off x="6234670" y="1208013"/>
                <a:ext cx="537744" cy="727432"/>
                <a:chOff x="4352294" y="2192125"/>
                <a:chExt cx="171170" cy="292464"/>
              </a:xfrm>
            </p:grpSpPr>
            <p:sp>
              <p:nvSpPr>
                <p:cNvPr id="19" name="直接连接符 3">
                  <a:extLst>
                    <a:ext uri="{FF2B5EF4-FFF2-40B4-BE49-F238E27FC236}">
                      <a16:creationId xmlns:a16="http://schemas.microsoft.com/office/drawing/2014/main" id="{4BD2DC41-BFA0-43D7-9487-4D632E736ED1}"/>
                    </a:ext>
                  </a:extLst>
                </p:cNvPr>
                <p:cNvSpPr/>
                <p:nvPr/>
              </p:nvSpPr>
              <p:spPr>
                <a:xfrm rot="10800000">
                  <a:off x="4352294" y="2300673"/>
                  <a:ext cx="171085" cy="18391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183916"/>
                      </a:moveTo>
                      <a:lnTo>
                        <a:pt x="85542" y="183916"/>
                      </a:lnTo>
                      <a:lnTo>
                        <a:pt x="85542" y="0"/>
                      </a:lnTo>
                      <a:lnTo>
                        <a:pt x="171085" y="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5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5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0" name="直接连接符 3">
                  <a:extLst>
                    <a:ext uri="{FF2B5EF4-FFF2-40B4-BE49-F238E27FC236}">
                      <a16:creationId xmlns:a16="http://schemas.microsoft.com/office/drawing/2014/main" id="{18746AE0-DC3D-46C5-84B3-5A62260EBE18}"/>
                    </a:ext>
                  </a:extLst>
                </p:cNvPr>
                <p:cNvSpPr/>
                <p:nvPr/>
              </p:nvSpPr>
              <p:spPr>
                <a:xfrm rot="10800000">
                  <a:off x="4352379" y="2192125"/>
                  <a:ext cx="171085" cy="21709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0"/>
                      </a:moveTo>
                      <a:lnTo>
                        <a:pt x="85542" y="0"/>
                      </a:lnTo>
                      <a:lnTo>
                        <a:pt x="85542" y="183916"/>
                      </a:lnTo>
                      <a:lnTo>
                        <a:pt x="171085" y="183916"/>
                      </a:lnTo>
                    </a:path>
                  </a:pathLst>
                </a:custGeom>
                <a:noFill/>
              </p:spPr>
              <p:style>
                <a:lnRef idx="2">
                  <a:schemeClr val="accent5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5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</p:grpSp>
        </p:grpSp>
      </p:grp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4052DCEC-F863-4A97-A596-5C629F6AC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356" y="918323"/>
            <a:ext cx="7178040" cy="407399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数据维度设计</a:t>
            </a:r>
          </a:p>
          <a:p>
            <a:endParaRPr lang="en-US" altLang="zh-CN" dirty="0"/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59F120EC-F3E4-4281-804A-20DAD4E1BA9D}"/>
              </a:ext>
            </a:extLst>
          </p:cNvPr>
          <p:cNvSpPr txBox="1">
            <a:spLocks/>
          </p:cNvSpPr>
          <p:nvPr/>
        </p:nvSpPr>
        <p:spPr>
          <a:xfrm>
            <a:off x="591356" y="4072124"/>
            <a:ext cx="7178040" cy="4073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30400" marR="0" indent="-230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CA9E0"/>
              </a:buClr>
              <a:buSzTx/>
              <a:buFont typeface="Arial"/>
              <a:buChar char="•"/>
              <a:tabLst/>
              <a:defRPr sz="2100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  <a:lvl2pPr marL="457200" indent="-230400" algn="l" defTabSz="914400" rtl="0" eaLnBrk="1" latinLnBrk="0" hangingPunct="1">
              <a:spcBef>
                <a:spcPts val="672"/>
              </a:spcBef>
              <a:buClr>
                <a:srgbClr val="3CA9E0"/>
              </a:buClr>
              <a:buFont typeface="Arial"/>
              <a:buChar char="•"/>
              <a:defRPr sz="1800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2pPr>
            <a:lvl3pPr marL="687600" indent="-228600" algn="l" defTabSz="914400" rtl="0" eaLnBrk="1" latinLnBrk="0" hangingPunct="1">
              <a:lnSpc>
                <a:spcPct val="100000"/>
              </a:lnSpc>
              <a:spcBef>
                <a:spcPts val="576"/>
              </a:spcBef>
              <a:buClr>
                <a:srgbClr val="3CA9E0"/>
              </a:buClr>
              <a:buFont typeface="Arial"/>
              <a:buChar char="•"/>
              <a:defRPr sz="1400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3pPr>
            <a:lvl4pPr marL="914400" indent="-230400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Clr>
                <a:srgbClr val="3CA9E0"/>
              </a:buClr>
              <a:buFont typeface="Arial"/>
              <a:buChar char="•"/>
              <a:defRPr sz="1200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4pPr>
            <a:lvl5pPr marL="1130300" marR="0" indent="-19685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CA9E0"/>
              </a:buClr>
              <a:buSzTx/>
              <a:buFont typeface="Arial" pitchFamily="34" charset="0"/>
              <a:buChar char="•"/>
              <a:tabLst/>
              <a:defRPr sz="1200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5pPr>
            <a:lvl6pPr marL="1333500" marR="0" indent="-1905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A9E0"/>
              </a:buClr>
              <a:buSzTx/>
              <a:buFont typeface="Arial" pitchFamily="34" charset="0"/>
              <a:buChar char="•"/>
              <a:tabLst/>
              <a:defRPr sz="1200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6pPr>
            <a:lvl7pPr marL="1612900" marR="0" indent="-2667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A9E0"/>
              </a:buClr>
              <a:buSzTx/>
              <a:buFont typeface="Arial" pitchFamily="34" charset="0"/>
              <a:buChar char="•"/>
              <a:tabLst/>
              <a:defRPr sz="1200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7pPr>
            <a:lvl8pPr marL="1790700" marR="0" indent="-2413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A9E0"/>
              </a:buClr>
              <a:buSzTx/>
              <a:buFont typeface="Arial" pitchFamily="34" charset="0"/>
              <a:buChar char="•"/>
              <a:tabLst/>
              <a:defRPr sz="1200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门店数据采集</a:t>
            </a:r>
          </a:p>
          <a:p>
            <a:endParaRPr lang="en-US" altLang="zh-CN" dirty="0"/>
          </a:p>
        </p:txBody>
      </p:sp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867F20A0-DE02-4D3C-8E18-A74FE4C0446D}"/>
              </a:ext>
            </a:extLst>
          </p:cNvPr>
          <p:cNvSpPr txBox="1">
            <a:spLocks/>
          </p:cNvSpPr>
          <p:nvPr/>
        </p:nvSpPr>
        <p:spPr>
          <a:xfrm>
            <a:off x="591356" y="4493872"/>
            <a:ext cx="7178040" cy="4073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30400" marR="0" indent="-230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CA9E0"/>
              </a:buClr>
              <a:buSzTx/>
              <a:buFont typeface="Arial"/>
              <a:buChar char="•"/>
              <a:tabLst/>
              <a:defRPr sz="2100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  <a:lvl2pPr marL="457200" indent="-230400" algn="l" defTabSz="914400" rtl="0" eaLnBrk="1" latinLnBrk="0" hangingPunct="1">
              <a:spcBef>
                <a:spcPts val="672"/>
              </a:spcBef>
              <a:buClr>
                <a:srgbClr val="3CA9E0"/>
              </a:buClr>
              <a:buFont typeface="Arial"/>
              <a:buChar char="•"/>
              <a:defRPr sz="1800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2pPr>
            <a:lvl3pPr marL="687600" indent="-228600" algn="l" defTabSz="914400" rtl="0" eaLnBrk="1" latinLnBrk="0" hangingPunct="1">
              <a:lnSpc>
                <a:spcPct val="100000"/>
              </a:lnSpc>
              <a:spcBef>
                <a:spcPts val="576"/>
              </a:spcBef>
              <a:buClr>
                <a:srgbClr val="3CA9E0"/>
              </a:buClr>
              <a:buFont typeface="Arial"/>
              <a:buChar char="•"/>
              <a:defRPr sz="1400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3pPr>
            <a:lvl4pPr marL="914400" indent="-230400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Clr>
                <a:srgbClr val="3CA9E0"/>
              </a:buClr>
              <a:buFont typeface="Arial"/>
              <a:buChar char="•"/>
              <a:defRPr sz="1200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4pPr>
            <a:lvl5pPr marL="1130300" marR="0" indent="-19685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CA9E0"/>
              </a:buClr>
              <a:buSzTx/>
              <a:buFont typeface="Arial" pitchFamily="34" charset="0"/>
              <a:buChar char="•"/>
              <a:tabLst/>
              <a:defRPr sz="1200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5pPr>
            <a:lvl6pPr marL="1333500" marR="0" indent="-1905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A9E0"/>
              </a:buClr>
              <a:buSzTx/>
              <a:buFont typeface="Arial" pitchFamily="34" charset="0"/>
              <a:buChar char="•"/>
              <a:tabLst/>
              <a:defRPr sz="1200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6pPr>
            <a:lvl7pPr marL="1612900" marR="0" indent="-2667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A9E0"/>
              </a:buClr>
              <a:buSzTx/>
              <a:buFont typeface="Arial" pitchFamily="34" charset="0"/>
              <a:buChar char="•"/>
              <a:tabLst/>
              <a:defRPr sz="1200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7pPr>
            <a:lvl8pPr marL="1790700" marR="0" indent="-2413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A9E0"/>
              </a:buClr>
              <a:buSzTx/>
              <a:buFont typeface="Arial" pitchFamily="34" charset="0"/>
              <a:buChar char="•"/>
              <a:tabLst/>
              <a:defRPr sz="1200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门店数据清洗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746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99"/>
    </mc:Choice>
    <mc:Fallback xmlns="">
      <p:transition spd="slow" advTm="1539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折角 1">
            <a:extLst>
              <a:ext uri="{FF2B5EF4-FFF2-40B4-BE49-F238E27FC236}">
                <a16:creationId xmlns:a16="http://schemas.microsoft.com/office/drawing/2014/main" id="{6FBA8363-5D3C-4C42-9113-704FE481B995}"/>
              </a:ext>
            </a:extLst>
          </p:cNvPr>
          <p:cNvSpPr/>
          <p:nvPr/>
        </p:nvSpPr>
        <p:spPr>
          <a:xfrm>
            <a:off x="3225230" y="408798"/>
            <a:ext cx="1748971" cy="1871447"/>
          </a:xfrm>
          <a:prstGeom prst="foldedCorner">
            <a:avLst/>
          </a:prstGeom>
          <a:solidFill>
            <a:schemeClr val="bg2">
              <a:lumMod val="85000"/>
            </a:schemeClr>
          </a:solidFill>
          <a:ln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FF0000"/>
                </a:solidFill>
              </a:rPr>
              <a:t>洛阳市线下门店：</a:t>
            </a:r>
            <a:r>
              <a:rPr lang="zh-CN" altLang="en-US" sz="1200" dirty="0">
                <a:solidFill>
                  <a:schemeClr val="tx1">
                    <a:lumMod val="50000"/>
                  </a:schemeClr>
                </a:solidFill>
              </a:rPr>
              <a:t>采用高德 </a:t>
            </a:r>
            <a:r>
              <a:rPr lang="en-US" altLang="zh-CN" sz="1200" dirty="0">
                <a:solidFill>
                  <a:schemeClr val="tx1">
                    <a:lumMod val="50000"/>
                  </a:schemeClr>
                </a:solidFill>
              </a:rPr>
              <a:t>POI</a:t>
            </a:r>
            <a:r>
              <a:rPr lang="zh-CN" altLang="en-US" sz="1200" dirty="0">
                <a:solidFill>
                  <a:schemeClr val="tx1">
                    <a:lumMod val="50000"/>
                  </a:schemeClr>
                </a:solidFill>
              </a:rPr>
              <a:t>搜索</a:t>
            </a:r>
            <a:r>
              <a:rPr lang="en-US" altLang="zh-CN" sz="1200" dirty="0">
                <a:solidFill>
                  <a:schemeClr val="tx1">
                    <a:lumMod val="50000"/>
                  </a:schemeClr>
                </a:solidFill>
              </a:rPr>
              <a:t>API</a:t>
            </a:r>
            <a:r>
              <a:rPr lang="zh-CN" altLang="en-US" sz="1200" dirty="0">
                <a:solidFill>
                  <a:schemeClr val="tx1">
                    <a:lumMod val="50000"/>
                  </a:schemeClr>
                </a:solidFill>
              </a:rPr>
              <a:t>将洛阳市全部线下门店数据爬取下来</a:t>
            </a:r>
            <a:r>
              <a:rPr lang="zh-CN" altLang="en-US" sz="1200" dirty="0"/>
              <a:t> </a:t>
            </a:r>
            <a:r>
              <a:rPr lang="en-US" altLang="zh-CN" sz="1200" dirty="0"/>
              <a:t>(3000+)</a:t>
            </a:r>
          </a:p>
          <a:p>
            <a:pPr algn="ctr"/>
            <a:endParaRPr lang="zh-CN" altLang="en-US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1D70A274-508C-4F7A-95AD-E309B51DA88B}"/>
              </a:ext>
            </a:extLst>
          </p:cNvPr>
          <p:cNvGraphicFramePr/>
          <p:nvPr/>
        </p:nvGraphicFramePr>
        <p:xfrm>
          <a:off x="1153643" y="1429300"/>
          <a:ext cx="3599786" cy="3098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5D6D943A-4B20-41E6-B90C-6CB90A0D0A30}"/>
              </a:ext>
            </a:extLst>
          </p:cNvPr>
          <p:cNvSpPr/>
          <p:nvPr/>
        </p:nvSpPr>
        <p:spPr>
          <a:xfrm>
            <a:off x="802327" y="975190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3CA9E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门店地理信息</a:t>
            </a:r>
            <a:endParaRPr lang="en-US" altLang="zh-CN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 descr="手机截图图社交软件的信息&#10;&#10;描述已自动生成">
            <a:extLst>
              <a:ext uri="{FF2B5EF4-FFF2-40B4-BE49-F238E27FC236}">
                <a16:creationId xmlns:a16="http://schemas.microsoft.com/office/drawing/2014/main" id="{1420806D-0B05-47D0-B7A3-C1CCF4C84C4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678" y="378267"/>
            <a:ext cx="3225591" cy="2009490"/>
          </a:xfrm>
          <a:prstGeom prst="rect">
            <a:avLst/>
          </a:prstGeom>
        </p:spPr>
      </p:pic>
      <p:pic>
        <p:nvPicPr>
          <p:cNvPr id="21" name="图片 20" descr="手机截图图社交软件的信息&#10;&#10;描述已自动生成">
            <a:extLst>
              <a:ext uri="{FF2B5EF4-FFF2-40B4-BE49-F238E27FC236}">
                <a16:creationId xmlns:a16="http://schemas.microsoft.com/office/drawing/2014/main" id="{908A5785-FBE5-49AB-BDAE-9492038E1A6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201" y="2571750"/>
            <a:ext cx="3122067" cy="2516414"/>
          </a:xfrm>
          <a:prstGeom prst="rect">
            <a:avLst/>
          </a:prstGeom>
        </p:spPr>
      </p:pic>
      <p:sp>
        <p:nvSpPr>
          <p:cNvPr id="3" name="矩形: 对角圆角 2">
            <a:extLst>
              <a:ext uri="{FF2B5EF4-FFF2-40B4-BE49-F238E27FC236}">
                <a16:creationId xmlns:a16="http://schemas.microsoft.com/office/drawing/2014/main" id="{71B9AA69-C8E6-4720-AD7B-66A2AE428205}"/>
              </a:ext>
            </a:extLst>
          </p:cNvPr>
          <p:cNvSpPr/>
          <p:nvPr/>
        </p:nvSpPr>
        <p:spPr>
          <a:xfrm>
            <a:off x="6988628" y="3790043"/>
            <a:ext cx="2155372" cy="975190"/>
          </a:xfrm>
          <a:prstGeom prst="round2DiagRect">
            <a:avLst/>
          </a:prstGeom>
          <a:solidFill>
            <a:schemeClr val="bg2">
              <a:lumMod val="85000"/>
            </a:schemeClr>
          </a:solidFill>
          <a:ln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>
                <a:solidFill>
                  <a:srgbClr val="FF0000"/>
                </a:solidFill>
              </a:rPr>
              <a:t>门店去重</a:t>
            </a:r>
            <a:r>
              <a:rPr lang="en-US" altLang="zh-CN" sz="1100" dirty="0">
                <a:solidFill>
                  <a:srgbClr val="FF0000"/>
                </a:solidFill>
              </a:rPr>
              <a:t>&amp;</a:t>
            </a:r>
            <a:r>
              <a:rPr lang="zh-CN" altLang="en-US" sz="1100" dirty="0">
                <a:solidFill>
                  <a:srgbClr val="FF0000"/>
                </a:solidFill>
              </a:rPr>
              <a:t>筛选：</a:t>
            </a:r>
            <a:r>
              <a:rPr lang="zh-CN" altLang="en-US" sz="1100" dirty="0">
                <a:solidFill>
                  <a:schemeClr val="tx1">
                    <a:lumMod val="50000"/>
                  </a:schemeClr>
                </a:solidFill>
              </a:rPr>
              <a:t>并非所有线下门店都适合销售</a:t>
            </a:r>
            <a:r>
              <a:rPr lang="en-US" altLang="zh-CN" sz="1100" dirty="0">
                <a:solidFill>
                  <a:schemeClr val="tx1">
                    <a:lumMod val="50000"/>
                  </a:schemeClr>
                </a:solidFill>
              </a:rPr>
              <a:t>UL </a:t>
            </a:r>
            <a:r>
              <a:rPr lang="zh-CN" altLang="en-US" sz="1100" dirty="0">
                <a:solidFill>
                  <a:schemeClr val="tx1">
                    <a:lumMod val="50000"/>
                  </a:schemeClr>
                </a:solidFill>
              </a:rPr>
              <a:t>的产品。因此我们根据店铺类型以及店名关键词筛选了一部分门店。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58DDCD2D-D236-4D9C-A41F-E79555652296}"/>
              </a:ext>
            </a:extLst>
          </p:cNvPr>
          <p:cNvSpPr txBox="1">
            <a:spLocks/>
          </p:cNvSpPr>
          <p:nvPr/>
        </p:nvSpPr>
        <p:spPr>
          <a:xfrm>
            <a:off x="510695" y="378267"/>
            <a:ext cx="7178040" cy="4073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30400" marR="0" indent="-230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CA9E0"/>
              </a:buClr>
              <a:buSzTx/>
              <a:buFont typeface="Arial"/>
              <a:buChar char="•"/>
              <a:tabLst/>
              <a:defRPr sz="2100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  <a:lvl2pPr marL="457200" indent="-230400" algn="l" defTabSz="914400" rtl="0" eaLnBrk="1" latinLnBrk="0" hangingPunct="1">
              <a:spcBef>
                <a:spcPts val="672"/>
              </a:spcBef>
              <a:buClr>
                <a:srgbClr val="3CA9E0"/>
              </a:buClr>
              <a:buFont typeface="Arial"/>
              <a:buChar char="•"/>
              <a:defRPr sz="1800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2pPr>
            <a:lvl3pPr marL="687600" indent="-228600" algn="l" defTabSz="914400" rtl="0" eaLnBrk="1" latinLnBrk="0" hangingPunct="1">
              <a:lnSpc>
                <a:spcPct val="100000"/>
              </a:lnSpc>
              <a:spcBef>
                <a:spcPts val="576"/>
              </a:spcBef>
              <a:buClr>
                <a:srgbClr val="3CA9E0"/>
              </a:buClr>
              <a:buFont typeface="Arial"/>
              <a:buChar char="•"/>
              <a:defRPr sz="1400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3pPr>
            <a:lvl4pPr marL="914400" indent="-230400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Clr>
                <a:srgbClr val="3CA9E0"/>
              </a:buClr>
              <a:buFont typeface="Arial"/>
              <a:buChar char="•"/>
              <a:defRPr sz="1200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4pPr>
            <a:lvl5pPr marL="1130300" marR="0" indent="-19685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CA9E0"/>
              </a:buClr>
              <a:buSzTx/>
              <a:buFont typeface="Arial" pitchFamily="34" charset="0"/>
              <a:buChar char="•"/>
              <a:tabLst/>
              <a:defRPr sz="1200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5pPr>
            <a:lvl6pPr marL="1333500" marR="0" indent="-1905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A9E0"/>
              </a:buClr>
              <a:buSzTx/>
              <a:buFont typeface="Arial" pitchFamily="34" charset="0"/>
              <a:buChar char="•"/>
              <a:tabLst/>
              <a:defRPr sz="1200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6pPr>
            <a:lvl7pPr marL="1612900" marR="0" indent="-2667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A9E0"/>
              </a:buClr>
              <a:buSzTx/>
              <a:buFont typeface="Arial" pitchFamily="34" charset="0"/>
              <a:buChar char="•"/>
              <a:tabLst/>
              <a:defRPr sz="1200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7pPr>
            <a:lvl8pPr marL="1790700" marR="0" indent="-2413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A9E0"/>
              </a:buClr>
              <a:buSzTx/>
              <a:buFont typeface="Arial" pitchFamily="34" charset="0"/>
              <a:buChar char="•"/>
              <a:tabLst/>
              <a:defRPr sz="1200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门店数据采集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513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066"/>
    </mc:Choice>
    <mc:Fallback xmlns="">
      <p:transition spd="slow" advTm="5306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94EB80FD-EB30-4062-A022-0CF42109F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863" y="2287416"/>
            <a:ext cx="2655853" cy="177203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B40DFE6-EE6F-4DFC-8D23-5C454E1FE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529" y="799224"/>
            <a:ext cx="2488471" cy="135021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B760823-9381-4523-B4FE-3304B2AE55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10" y="2317458"/>
            <a:ext cx="2872068" cy="1923644"/>
          </a:xfrm>
          <a:prstGeom prst="rect">
            <a:avLst/>
          </a:prstGeom>
        </p:spPr>
      </p:pic>
      <p:pic>
        <p:nvPicPr>
          <p:cNvPr id="14" name="图片 13" descr="手机截图图社交软件的信息&#10;&#10;描述已自动生成">
            <a:extLst>
              <a:ext uri="{FF2B5EF4-FFF2-40B4-BE49-F238E27FC236}">
                <a16:creationId xmlns:a16="http://schemas.microsoft.com/office/drawing/2014/main" id="{95421CD8-5713-4153-8B48-65CE17BDB5B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87" y="918396"/>
            <a:ext cx="2825764" cy="1624835"/>
          </a:xfrm>
          <a:prstGeom prst="rect">
            <a:avLst/>
          </a:prstGeom>
        </p:spPr>
      </p:pic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B4105839-1E48-4C01-8E35-A052EBDDAE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1725956"/>
              </p:ext>
            </p:extLst>
          </p:nvPr>
        </p:nvGraphicFramePr>
        <p:xfrm>
          <a:off x="178187" y="1237236"/>
          <a:ext cx="2607366" cy="3003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D3DD0652-A8F1-4F31-9C23-9D4681B6F66A}"/>
              </a:ext>
            </a:extLst>
          </p:cNvPr>
          <p:cNvSpPr/>
          <p:nvPr/>
        </p:nvSpPr>
        <p:spPr>
          <a:xfrm>
            <a:off x="186857" y="568872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3CA9E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门店工商信息</a:t>
            </a:r>
            <a:endParaRPr lang="en-US" altLang="zh-CN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对角圆角 6">
            <a:extLst>
              <a:ext uri="{FF2B5EF4-FFF2-40B4-BE49-F238E27FC236}">
                <a16:creationId xmlns:a16="http://schemas.microsoft.com/office/drawing/2014/main" id="{FBE47068-7C54-4087-95F5-2CFF300C9701}"/>
              </a:ext>
            </a:extLst>
          </p:cNvPr>
          <p:cNvSpPr/>
          <p:nvPr/>
        </p:nvSpPr>
        <p:spPr>
          <a:xfrm>
            <a:off x="1402174" y="3922485"/>
            <a:ext cx="2212004" cy="1221015"/>
          </a:xfrm>
          <a:prstGeom prst="round2DiagRect">
            <a:avLst/>
          </a:prstGeom>
          <a:solidFill>
            <a:schemeClr val="bg2">
              <a:lumMod val="85000"/>
            </a:schemeClr>
          </a:solidFill>
          <a:ln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</a:rPr>
              <a:t>对于门店的</a:t>
            </a:r>
            <a:r>
              <a:rPr lang="zh-CN" altLang="en-US" sz="1050" dirty="0">
                <a:solidFill>
                  <a:srgbClr val="FF0000"/>
                </a:solidFill>
              </a:rPr>
              <a:t>注册信息及存续情况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</a:rPr>
              <a:t>：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</a:endParaRP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</a:rPr>
              <a:t>一方面可以通过各大</a:t>
            </a:r>
            <a:r>
              <a:rPr lang="zh-CN" altLang="en-US" sz="1050" b="1" dirty="0">
                <a:solidFill>
                  <a:srgbClr val="FF0000"/>
                </a:solidFill>
              </a:rPr>
              <a:t>平台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</a:rPr>
              <a:t>（高德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</a:rPr>
              <a:t>POI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</a:rPr>
              <a:t>、天眼查等）</a:t>
            </a:r>
            <a:r>
              <a:rPr lang="zh-CN" altLang="en-US" sz="1050" b="1" dirty="0">
                <a:solidFill>
                  <a:srgbClr val="FF0000"/>
                </a:solidFill>
              </a:rPr>
              <a:t>获取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</a:rPr>
              <a:t>企业注册信息及存续情况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</a:endParaRP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</a:rPr>
              <a:t>另一方面可以通过指派业务人员进行</a:t>
            </a:r>
            <a:r>
              <a:rPr lang="zh-CN" altLang="en-US" sz="1050" b="1" dirty="0">
                <a:solidFill>
                  <a:srgbClr val="FF0000"/>
                </a:solidFill>
              </a:rPr>
              <a:t>实地拜访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A5E1910-6FC3-4FBD-BE1E-812E70AEC21B}"/>
              </a:ext>
            </a:extLst>
          </p:cNvPr>
          <p:cNvSpPr/>
          <p:nvPr/>
        </p:nvSpPr>
        <p:spPr>
          <a:xfrm>
            <a:off x="4254687" y="694690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3CA9E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其他信息：</a:t>
            </a:r>
          </a:p>
        </p:txBody>
      </p:sp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6ED82767-98C4-4CFD-A587-78E3E5DCA2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9663435"/>
              </p:ext>
            </p:extLst>
          </p:nvPr>
        </p:nvGraphicFramePr>
        <p:xfrm>
          <a:off x="4443917" y="1084051"/>
          <a:ext cx="2762426" cy="2993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98A4242F-66C9-4E0D-BB06-BC862371ACAC}"/>
              </a:ext>
            </a:extLst>
          </p:cNvPr>
          <p:cNvSpPr/>
          <p:nvPr/>
        </p:nvSpPr>
        <p:spPr>
          <a:xfrm>
            <a:off x="4163740" y="4104179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3CA9E0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数据更新：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951B0D6-F189-4623-86EF-2955E5F0196B}"/>
              </a:ext>
            </a:extLst>
          </p:cNvPr>
          <p:cNvSpPr txBox="1"/>
          <p:nvPr/>
        </p:nvSpPr>
        <p:spPr>
          <a:xfrm>
            <a:off x="4610448" y="4448810"/>
            <a:ext cx="1284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线上</a:t>
            </a: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</a:rPr>
              <a:t>定期更新</a:t>
            </a:r>
            <a:endParaRPr lang="en-US" altLang="zh-CN" sz="1200" dirty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</a:rPr>
              <a:t>+ </a:t>
            </a:r>
          </a:p>
          <a:p>
            <a:pPr algn="ctr"/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线下</a:t>
            </a: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</a:rPr>
              <a:t>拜访</a:t>
            </a:r>
            <a:endParaRPr lang="zh-CN" altLang="en-US" sz="1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85A61A5-C60B-4B52-8F46-41B1B6709528}"/>
              </a:ext>
            </a:extLst>
          </p:cNvPr>
          <p:cNvSpPr/>
          <p:nvPr/>
        </p:nvSpPr>
        <p:spPr>
          <a:xfrm>
            <a:off x="5832845" y="4285251"/>
            <a:ext cx="331887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</a:rPr>
              <a:t>每周获取最新的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</a:rPr>
              <a:t>POI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</a:rPr>
              <a:t>等数据，对线下门店数据库进行维护、及时更新</a:t>
            </a:r>
            <a:endParaRPr lang="zh-CN" altLang="en-US" sz="105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88D185D-0E2A-4CCF-97BF-F8B9C7B0E0C0}"/>
              </a:ext>
            </a:extLst>
          </p:cNvPr>
          <p:cNvSpPr/>
          <p:nvPr/>
        </p:nvSpPr>
        <p:spPr>
          <a:xfrm>
            <a:off x="5832845" y="4695031"/>
            <a:ext cx="323132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</a:rPr>
              <a:t>对不同门店潜力评估定级，分等级定期对门店进行拜访，将反馈数据纳入体系中更新</a:t>
            </a:r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BA893C7C-859C-4E53-8AC1-DB52A759E62F}"/>
              </a:ext>
            </a:extLst>
          </p:cNvPr>
          <p:cNvSpPr txBox="1">
            <a:spLocks/>
          </p:cNvSpPr>
          <p:nvPr/>
        </p:nvSpPr>
        <p:spPr>
          <a:xfrm>
            <a:off x="28303" y="146085"/>
            <a:ext cx="7178040" cy="4073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30400" marR="0" indent="-230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CA9E0"/>
              </a:buClr>
              <a:buSzTx/>
              <a:buFont typeface="Arial"/>
              <a:buChar char="•"/>
              <a:tabLst/>
              <a:defRPr sz="2100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  <a:lvl2pPr marL="457200" indent="-230400" algn="l" defTabSz="914400" rtl="0" eaLnBrk="1" latinLnBrk="0" hangingPunct="1">
              <a:spcBef>
                <a:spcPts val="672"/>
              </a:spcBef>
              <a:buClr>
                <a:srgbClr val="3CA9E0"/>
              </a:buClr>
              <a:buFont typeface="Arial"/>
              <a:buChar char="•"/>
              <a:defRPr sz="1800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2pPr>
            <a:lvl3pPr marL="687600" indent="-228600" algn="l" defTabSz="914400" rtl="0" eaLnBrk="1" latinLnBrk="0" hangingPunct="1">
              <a:lnSpc>
                <a:spcPct val="100000"/>
              </a:lnSpc>
              <a:spcBef>
                <a:spcPts val="576"/>
              </a:spcBef>
              <a:buClr>
                <a:srgbClr val="3CA9E0"/>
              </a:buClr>
              <a:buFont typeface="Arial"/>
              <a:buChar char="•"/>
              <a:defRPr sz="1400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3pPr>
            <a:lvl4pPr marL="914400" indent="-230400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Clr>
                <a:srgbClr val="3CA9E0"/>
              </a:buClr>
              <a:buFont typeface="Arial"/>
              <a:buChar char="•"/>
              <a:defRPr sz="1200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4pPr>
            <a:lvl5pPr marL="1130300" marR="0" indent="-19685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CA9E0"/>
              </a:buClr>
              <a:buSzTx/>
              <a:buFont typeface="Arial" pitchFamily="34" charset="0"/>
              <a:buChar char="•"/>
              <a:tabLst/>
              <a:defRPr sz="1200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5pPr>
            <a:lvl6pPr marL="1333500" marR="0" indent="-1905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A9E0"/>
              </a:buClr>
              <a:buSzTx/>
              <a:buFont typeface="Arial" pitchFamily="34" charset="0"/>
              <a:buChar char="•"/>
              <a:tabLst/>
              <a:defRPr sz="1200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6pPr>
            <a:lvl7pPr marL="1612900" marR="0" indent="-2667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A9E0"/>
              </a:buClr>
              <a:buSzTx/>
              <a:buFont typeface="Arial" pitchFamily="34" charset="0"/>
              <a:buChar char="•"/>
              <a:tabLst/>
              <a:defRPr sz="1200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7pPr>
            <a:lvl8pPr marL="1790700" marR="0" indent="-2413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A9E0"/>
              </a:buClr>
              <a:buSzTx/>
              <a:buFont typeface="Arial" pitchFamily="34" charset="0"/>
              <a:buChar char="•"/>
              <a:tabLst/>
              <a:defRPr sz="1200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门店数据采集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564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649"/>
    </mc:Choice>
    <mc:Fallback xmlns="">
      <p:transition spd="slow" advTm="6064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爆炸形: 8 pt  24">
            <a:extLst>
              <a:ext uri="{FF2B5EF4-FFF2-40B4-BE49-F238E27FC236}">
                <a16:creationId xmlns:a16="http://schemas.microsoft.com/office/drawing/2014/main" id="{A7AF55BC-5E6A-4C2E-B0B5-758EEDBCAC9C}"/>
              </a:ext>
            </a:extLst>
          </p:cNvPr>
          <p:cNvSpPr/>
          <p:nvPr/>
        </p:nvSpPr>
        <p:spPr>
          <a:xfrm>
            <a:off x="-3783" y="1393015"/>
            <a:ext cx="1524605" cy="1284414"/>
          </a:xfrm>
          <a:prstGeom prst="irregularSeal1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获取初始数据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0550B876-9ABF-4938-A02E-590E309DE5D8}"/>
              </a:ext>
            </a:extLst>
          </p:cNvPr>
          <p:cNvGrpSpPr/>
          <p:nvPr/>
        </p:nvGrpSpPr>
        <p:grpSpPr>
          <a:xfrm>
            <a:off x="-565451" y="900376"/>
            <a:ext cx="8660137" cy="3883713"/>
            <a:chOff x="-1186957" y="386026"/>
            <a:chExt cx="8660137" cy="3883713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6189D2A-2AAC-4E94-A326-A49373B9B660}"/>
                </a:ext>
              </a:extLst>
            </p:cNvPr>
            <p:cNvSpPr txBox="1"/>
            <p:nvPr/>
          </p:nvSpPr>
          <p:spPr>
            <a:xfrm>
              <a:off x="1631157" y="386026"/>
              <a:ext cx="5614409" cy="16445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Step1.</a:t>
              </a:r>
              <a:r>
                <a:rPr lang="zh-CN" sz="1600" kern="1200" dirty="0"/>
                <a:t>高德地图获取门店地理信息：</a:t>
              </a:r>
              <a:endParaRPr lang="en-US" altLang="zh-CN" sz="1600" kern="1200" dirty="0"/>
            </a:p>
            <a:p>
              <a:pPr marL="0" lvl="0" indent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sz="1100" kern="1200" dirty="0"/>
                <a:t>利用高德地图</a:t>
              </a:r>
              <a:r>
                <a:rPr lang="en-US" sz="1100" kern="1200" dirty="0"/>
                <a:t>API</a:t>
              </a:r>
              <a:r>
                <a:rPr lang="zh-CN" sz="1100" kern="1200" dirty="0"/>
                <a:t>，通过</a:t>
              </a:r>
              <a:r>
                <a:rPr lang="en-US" sz="1100" kern="1200" dirty="0"/>
                <a:t>【</a:t>
              </a:r>
              <a:r>
                <a:rPr lang="zh-CN" sz="1100" kern="1200" dirty="0"/>
                <a:t>关键字搜索</a:t>
              </a:r>
              <a:r>
                <a:rPr lang="en-US" sz="1100" kern="1200" dirty="0"/>
                <a:t>】</a:t>
              </a:r>
              <a:r>
                <a:rPr lang="zh-CN" sz="1100" kern="1200" dirty="0"/>
                <a:t>输入不同</a:t>
              </a:r>
              <a:r>
                <a:rPr lang="en-US" sz="1100" kern="1200" dirty="0"/>
                <a:t>types/keywords</a:t>
              </a:r>
              <a:r>
                <a:rPr lang="zh-CN" sz="1100" kern="1200" dirty="0"/>
                <a:t>得到相应门店信息（店名、地址、经纬度等），将其进行合并去重处理，获得所有的门店；</a:t>
              </a:r>
              <a:endParaRPr lang="en-US" altLang="zh-CN" sz="1100" kern="1200" dirty="0"/>
            </a:p>
            <a:p>
              <a:pPr marL="0" lvl="0" indent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sz="1100" kern="1200" dirty="0"/>
                <a:t>利用高德地图</a:t>
              </a:r>
              <a:r>
                <a:rPr lang="en-US" sz="1100" kern="1200" dirty="0"/>
                <a:t>API</a:t>
              </a:r>
              <a:r>
                <a:rPr lang="zh-CN" sz="1100" kern="1200" dirty="0"/>
                <a:t>，将采集到的门店经纬度通过</a:t>
              </a:r>
              <a:r>
                <a:rPr lang="en-US" sz="1100" kern="1200" dirty="0"/>
                <a:t>【</a:t>
              </a:r>
              <a:r>
                <a:rPr lang="zh-CN" sz="1100" kern="1200" dirty="0"/>
                <a:t>周边搜索</a:t>
              </a:r>
              <a:r>
                <a:rPr lang="en-US" sz="1100" kern="1200" dirty="0"/>
                <a:t>】</a:t>
              </a:r>
              <a:r>
                <a:rPr lang="zh-CN" sz="1100" kern="1200" dirty="0"/>
                <a:t>获得门店周边服务信息（主要以服务的数量为主，如地铁数量、学校数量等），最终得到门店信息汇总表</a:t>
              </a:r>
              <a:r>
                <a:rPr lang="en-US" sz="1100" kern="1200" dirty="0"/>
                <a:t>【</a:t>
              </a:r>
              <a:r>
                <a:rPr lang="zh-CN" sz="1100" kern="1200" dirty="0"/>
                <a:t>表</a:t>
              </a:r>
              <a:r>
                <a:rPr lang="en-US" sz="1100" kern="1200" dirty="0"/>
                <a:t>1】</a:t>
              </a:r>
              <a:endParaRPr lang="zh-CN" kern="1200" dirty="0"/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EFA93BBD-AEEE-411D-9FD8-BDF6EFC5D6FB}"/>
                </a:ext>
              </a:extLst>
            </p:cNvPr>
            <p:cNvGrpSpPr/>
            <p:nvPr/>
          </p:nvGrpSpPr>
          <p:grpSpPr>
            <a:xfrm>
              <a:off x="-1186957" y="697830"/>
              <a:ext cx="8660137" cy="3571909"/>
              <a:chOff x="-185400" y="573315"/>
              <a:chExt cx="8660137" cy="3571909"/>
            </a:xfrm>
          </p:grpSpPr>
          <p:sp>
            <p:nvSpPr>
              <p:cNvPr id="42" name="矩形: 圆角 41">
                <a:extLst>
                  <a:ext uri="{FF2B5EF4-FFF2-40B4-BE49-F238E27FC236}">
                    <a16:creationId xmlns:a16="http://schemas.microsoft.com/office/drawing/2014/main" id="{E545C875-5F72-4F73-A428-790D546030F6}"/>
                  </a:ext>
                </a:extLst>
              </p:cNvPr>
              <p:cNvSpPr/>
              <p:nvPr/>
            </p:nvSpPr>
            <p:spPr>
              <a:xfrm>
                <a:off x="2551295" y="573315"/>
                <a:ext cx="5656534" cy="1023454"/>
              </a:xfrm>
              <a:prstGeom prst="round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346C7F3F-9F01-4A40-80CB-0210B43F8369}"/>
                  </a:ext>
                </a:extLst>
              </p:cNvPr>
              <p:cNvGrpSpPr/>
              <p:nvPr/>
            </p:nvGrpSpPr>
            <p:grpSpPr>
              <a:xfrm>
                <a:off x="2405096" y="1396357"/>
                <a:ext cx="6069641" cy="1354424"/>
                <a:chOff x="2405096" y="1605592"/>
                <a:chExt cx="6069641" cy="1354424"/>
              </a:xfrm>
            </p:grpSpPr>
            <p:grpSp>
              <p:nvGrpSpPr>
                <p:cNvPr id="14" name="组合 13">
                  <a:extLst>
                    <a:ext uri="{FF2B5EF4-FFF2-40B4-BE49-F238E27FC236}">
                      <a16:creationId xmlns:a16="http://schemas.microsoft.com/office/drawing/2014/main" id="{3B383B88-C18B-4411-AD51-CC16459DC547}"/>
                    </a:ext>
                  </a:extLst>
                </p:cNvPr>
                <p:cNvGrpSpPr/>
                <p:nvPr/>
              </p:nvGrpSpPr>
              <p:grpSpPr>
                <a:xfrm>
                  <a:off x="2405096" y="1605592"/>
                  <a:ext cx="6069641" cy="1354424"/>
                  <a:chOff x="4390736" y="-107911"/>
                  <a:chExt cx="3189206" cy="1354424"/>
                </a:xfrm>
              </p:grpSpPr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718FB09F-F3CC-4707-B77D-CD73728D7B7A}"/>
                      </a:ext>
                    </a:extLst>
                  </p:cNvPr>
                  <p:cNvSpPr/>
                  <p:nvPr/>
                </p:nvSpPr>
                <p:spPr>
                  <a:xfrm>
                    <a:off x="4429868" y="19778"/>
                    <a:ext cx="2385313" cy="1226735"/>
                  </a:xfrm>
                  <a:prstGeom prst="rect">
                    <a:avLst/>
                  </a:prstGeom>
                  <a:noFill/>
                  <a:ln>
                    <a:noFill/>
                  </a:ln>
                  <a:sp3d/>
                </p:spPr>
                <p:style>
                  <a:lnRef idx="2">
                    <a:scrgbClr r="0" g="0" b="0"/>
                  </a:lnRef>
                  <a:fillRef idx="1">
                    <a:scrgbClr r="0" g="0" b="0"/>
                  </a:fillRef>
                  <a:effectRef idx="0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8EFD664D-9594-484C-9E58-1D9AFBE3A328}"/>
                      </a:ext>
                    </a:extLst>
                  </p:cNvPr>
                  <p:cNvSpPr txBox="1"/>
                  <p:nvPr/>
                </p:nvSpPr>
                <p:spPr>
                  <a:xfrm>
                    <a:off x="4390736" y="-107911"/>
                    <a:ext cx="3189206" cy="1226735"/>
                  </a:xfrm>
                  <a:prstGeom prst="rect">
                    <a:avLst/>
                  </a:prstGeom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247650" tIns="247650" rIns="247650" bIns="247650" numCol="1" spcCol="1270" anchor="ctr" anchorCtr="0">
                    <a:noAutofit/>
                  </a:bodyPr>
                  <a:lstStyle/>
                  <a:p>
                    <a:pPr marL="0" lvl="1" defTabSz="4889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15000"/>
                      </a:spcAft>
                    </a:pPr>
                    <a:r>
                      <a:rPr lang="en-US" altLang="zh-CN" sz="1600" dirty="0"/>
                      <a:t>Step2.</a:t>
                    </a:r>
                    <a:r>
                      <a:rPr lang="zh-CN" altLang="zh-CN" sz="1600" dirty="0"/>
                      <a:t>获取门店工商信息</a:t>
                    </a:r>
                    <a:r>
                      <a:rPr lang="zh-CN" altLang="zh-CN" sz="1100" dirty="0"/>
                      <a:t>：</a:t>
                    </a:r>
                  </a:p>
                  <a:p>
                    <a:pPr marL="0" lvl="1" algn="l" defTabSz="4889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15000"/>
                      </a:spcAft>
                    </a:pPr>
                    <a:r>
                      <a:rPr lang="zh-CN" altLang="en-US" sz="1100" kern="1200" dirty="0"/>
                      <a:t>从高德地图获取到的地理信息中有门店详细信息，利用该信息在企查查等企业查询网站中进行爬虫，返回门店的工商信息</a:t>
                    </a:r>
                  </a:p>
                </p:txBody>
              </p:sp>
            </p:grpSp>
            <p:sp>
              <p:nvSpPr>
                <p:cNvPr id="45" name="矩形: 圆角 44">
                  <a:extLst>
                    <a:ext uri="{FF2B5EF4-FFF2-40B4-BE49-F238E27FC236}">
                      <a16:creationId xmlns:a16="http://schemas.microsoft.com/office/drawing/2014/main" id="{8414CC0D-3632-49B3-A325-F0F18B29E347}"/>
                    </a:ext>
                  </a:extLst>
                </p:cNvPr>
                <p:cNvSpPr/>
                <p:nvPr/>
              </p:nvSpPr>
              <p:spPr>
                <a:xfrm>
                  <a:off x="2558772" y="1868808"/>
                  <a:ext cx="5649057" cy="678965"/>
                </a:xfrm>
                <a:prstGeom prst="round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3CDEA77B-A809-47C7-AD67-517092888676}"/>
                  </a:ext>
                </a:extLst>
              </p:cNvPr>
              <p:cNvGrpSpPr/>
              <p:nvPr/>
            </p:nvGrpSpPr>
            <p:grpSpPr>
              <a:xfrm>
                <a:off x="-185400" y="2209106"/>
                <a:ext cx="8638366" cy="1936118"/>
                <a:chOff x="-185400" y="2485670"/>
                <a:chExt cx="8638366" cy="1936118"/>
              </a:xfrm>
            </p:grpSpPr>
            <p:grpSp>
              <p:nvGrpSpPr>
                <p:cNvPr id="20" name="组合 19">
                  <a:extLst>
                    <a:ext uri="{FF2B5EF4-FFF2-40B4-BE49-F238E27FC236}">
                      <a16:creationId xmlns:a16="http://schemas.microsoft.com/office/drawing/2014/main" id="{3865187B-96A2-482B-824A-82865EC0846D}"/>
                    </a:ext>
                  </a:extLst>
                </p:cNvPr>
                <p:cNvGrpSpPr/>
                <p:nvPr/>
              </p:nvGrpSpPr>
              <p:grpSpPr>
                <a:xfrm>
                  <a:off x="-185400" y="2485670"/>
                  <a:ext cx="8638366" cy="1936118"/>
                  <a:chOff x="4429868" y="-689605"/>
                  <a:chExt cx="8638366" cy="1936118"/>
                </a:xfrm>
              </p:grpSpPr>
              <p:sp>
                <p:nvSpPr>
                  <p:cNvPr id="21" name="矩形 20">
                    <a:extLst>
                      <a:ext uri="{FF2B5EF4-FFF2-40B4-BE49-F238E27FC236}">
                        <a16:creationId xmlns:a16="http://schemas.microsoft.com/office/drawing/2014/main" id="{E5130ACA-0DD5-4647-80E0-ABCE818B449B}"/>
                      </a:ext>
                    </a:extLst>
                  </p:cNvPr>
                  <p:cNvSpPr/>
                  <p:nvPr/>
                </p:nvSpPr>
                <p:spPr>
                  <a:xfrm>
                    <a:off x="4429868" y="19778"/>
                    <a:ext cx="2385313" cy="1226735"/>
                  </a:xfrm>
                  <a:prstGeom prst="rect">
                    <a:avLst/>
                  </a:prstGeom>
                  <a:noFill/>
                  <a:ln>
                    <a:noFill/>
                  </a:ln>
                  <a:sp3d/>
                </p:spPr>
                <p:style>
                  <a:lnRef idx="2">
                    <a:scrgbClr r="0" g="0" b="0"/>
                  </a:lnRef>
                  <a:fillRef idx="1">
                    <a:scrgbClr r="0" g="0" b="0"/>
                  </a:fillRef>
                  <a:effectRef idx="0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66F63503-E4DC-474A-967C-941637664B14}"/>
                      </a:ext>
                    </a:extLst>
                  </p:cNvPr>
                  <p:cNvSpPr txBox="1"/>
                  <p:nvPr/>
                </p:nvSpPr>
                <p:spPr>
                  <a:xfrm>
                    <a:off x="6998593" y="-689605"/>
                    <a:ext cx="6069641" cy="1226735"/>
                  </a:xfrm>
                  <a:prstGeom prst="rect">
                    <a:avLst/>
                  </a:prstGeom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247650" tIns="247650" rIns="247650" bIns="247650" numCol="1" spcCol="1270" anchor="ctr" anchorCtr="0">
                    <a:noAutofit/>
                  </a:bodyPr>
                  <a:lstStyle/>
                  <a:p>
                    <a:pPr marL="0" lvl="1" defTabSz="4889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15000"/>
                      </a:spcAft>
                    </a:pPr>
                    <a:r>
                      <a:rPr lang="en-US" altLang="zh-CN" sz="1600" dirty="0"/>
                      <a:t>Step3.</a:t>
                    </a:r>
                    <a:r>
                      <a:rPr lang="zh-CN" altLang="zh-CN" sz="1600" dirty="0"/>
                      <a:t>门店关联</a:t>
                    </a:r>
                    <a:r>
                      <a:rPr lang="en-US" altLang="zh-CN" sz="1600" dirty="0"/>
                      <a:t>/</a:t>
                    </a:r>
                    <a:r>
                      <a:rPr lang="zh-CN" altLang="zh-CN" sz="1600" dirty="0"/>
                      <a:t>匹配：</a:t>
                    </a:r>
                  </a:p>
                  <a:p>
                    <a:pPr marL="0" lvl="1" algn="l" defTabSz="4889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15000"/>
                      </a:spcAft>
                    </a:pPr>
                    <a:r>
                      <a:rPr lang="zh-CN" sz="1100" kern="1200" dirty="0"/>
                      <a:t>利用经纬度</a:t>
                    </a:r>
                    <a:r>
                      <a:rPr lang="en-US" sz="1100" kern="1200" dirty="0"/>
                      <a:t>+</a:t>
                    </a:r>
                    <a:r>
                      <a:rPr lang="zh-CN" sz="1100" kern="1200" dirty="0"/>
                      <a:t>地址</a:t>
                    </a:r>
                    <a:r>
                      <a:rPr lang="en-US" sz="1100" kern="1200" dirty="0"/>
                      <a:t>/</a:t>
                    </a:r>
                    <a:r>
                      <a:rPr lang="zh-CN" sz="1100" kern="1200" dirty="0"/>
                      <a:t>名称字符串相似度把</a:t>
                    </a:r>
                    <a:r>
                      <a:rPr lang="zh-CN" sz="1100" b="1" kern="1200" dirty="0"/>
                      <a:t>从</a:t>
                    </a:r>
                    <a:r>
                      <a:rPr lang="zh-CN" sz="1200" b="1" kern="1200" dirty="0"/>
                      <a:t>各个数据源获取的门店信息进行汇总去重</a:t>
                    </a:r>
                    <a:r>
                      <a:rPr lang="zh-CN" sz="1100" kern="1200" dirty="0"/>
                      <a:t>，只要经纬度</a:t>
                    </a:r>
                    <a:r>
                      <a:rPr lang="en-US" sz="1100" kern="1200" dirty="0"/>
                      <a:t>+</a:t>
                    </a:r>
                    <a:r>
                      <a:rPr lang="zh-CN" sz="1100" kern="1200" dirty="0"/>
                      <a:t>地址</a:t>
                    </a:r>
                    <a:r>
                      <a:rPr lang="en-US" sz="1100" kern="1200" dirty="0"/>
                      <a:t>/</a:t>
                    </a:r>
                    <a:r>
                      <a:rPr lang="zh-CN" sz="1100" kern="1200" dirty="0"/>
                      <a:t>名称字符串相近的即认为是同一门店，得到一份洛阳市全面的购物相关场所（如超市、便利店、商铺、日化用品店等）的汇总表</a:t>
                    </a:r>
                    <a:r>
                      <a:rPr lang="en-US" sz="1100" kern="1200" dirty="0"/>
                      <a:t>【</a:t>
                    </a:r>
                    <a:r>
                      <a:rPr lang="zh-CN" sz="1100" kern="1200" dirty="0"/>
                      <a:t>表</a:t>
                    </a:r>
                    <a:r>
                      <a:rPr lang="en-US" sz="1100" kern="1200" dirty="0"/>
                      <a:t>2】</a:t>
                    </a:r>
                    <a:endParaRPr lang="en-US" altLang="zh-CN" sz="1100" kern="1200" dirty="0"/>
                  </a:p>
                </p:txBody>
              </p:sp>
            </p:grpSp>
            <p:sp>
              <p:nvSpPr>
                <p:cNvPr id="46" name="矩形: 圆角 45">
                  <a:extLst>
                    <a:ext uri="{FF2B5EF4-FFF2-40B4-BE49-F238E27FC236}">
                      <a16:creationId xmlns:a16="http://schemas.microsoft.com/office/drawing/2014/main" id="{F8431B95-AD04-4EB8-BB78-F12EBCF31670}"/>
                    </a:ext>
                  </a:extLst>
                </p:cNvPr>
                <p:cNvSpPr/>
                <p:nvPr/>
              </p:nvSpPr>
              <p:spPr>
                <a:xfrm>
                  <a:off x="2551295" y="2654544"/>
                  <a:ext cx="5656534" cy="848404"/>
                </a:xfrm>
                <a:prstGeom prst="round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49" name="箭头: 下 48">
            <a:extLst>
              <a:ext uri="{FF2B5EF4-FFF2-40B4-BE49-F238E27FC236}">
                <a16:creationId xmlns:a16="http://schemas.microsoft.com/office/drawing/2014/main" id="{0F0CD020-7239-4FBA-A2DD-3B5F91C88494}"/>
              </a:ext>
            </a:extLst>
          </p:cNvPr>
          <p:cNvSpPr/>
          <p:nvPr/>
        </p:nvSpPr>
        <p:spPr>
          <a:xfrm>
            <a:off x="1224083" y="1247995"/>
            <a:ext cx="827314" cy="2593791"/>
          </a:xfrm>
          <a:prstGeom prst="down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646464"/>
                </a:solidFill>
              </a:rPr>
              <a:t>汇总去重筛选</a:t>
            </a:r>
          </a:p>
        </p:txBody>
      </p:sp>
      <p:sp>
        <p:nvSpPr>
          <p:cNvPr id="30" name="内容占位符 2">
            <a:extLst>
              <a:ext uri="{FF2B5EF4-FFF2-40B4-BE49-F238E27FC236}">
                <a16:creationId xmlns:a16="http://schemas.microsoft.com/office/drawing/2014/main" id="{D931E6BD-00D2-4107-A418-02F3AA7913EA}"/>
              </a:ext>
            </a:extLst>
          </p:cNvPr>
          <p:cNvSpPr txBox="1">
            <a:spLocks/>
          </p:cNvSpPr>
          <p:nvPr/>
        </p:nvSpPr>
        <p:spPr>
          <a:xfrm>
            <a:off x="554186" y="565829"/>
            <a:ext cx="7178040" cy="4073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30400" marR="0" indent="-230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CA9E0"/>
              </a:buClr>
              <a:buSzTx/>
              <a:buFont typeface="Arial"/>
              <a:buChar char="•"/>
              <a:tabLst/>
              <a:defRPr sz="2100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  <a:lvl2pPr marL="457200" indent="-230400" algn="l" defTabSz="914400" rtl="0" eaLnBrk="1" latinLnBrk="0" hangingPunct="1">
              <a:spcBef>
                <a:spcPts val="672"/>
              </a:spcBef>
              <a:buClr>
                <a:srgbClr val="3CA9E0"/>
              </a:buClr>
              <a:buFont typeface="Arial"/>
              <a:buChar char="•"/>
              <a:defRPr sz="1800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2pPr>
            <a:lvl3pPr marL="687600" indent="-228600" algn="l" defTabSz="914400" rtl="0" eaLnBrk="1" latinLnBrk="0" hangingPunct="1">
              <a:lnSpc>
                <a:spcPct val="100000"/>
              </a:lnSpc>
              <a:spcBef>
                <a:spcPts val="576"/>
              </a:spcBef>
              <a:buClr>
                <a:srgbClr val="3CA9E0"/>
              </a:buClr>
              <a:buFont typeface="Arial"/>
              <a:buChar char="•"/>
              <a:defRPr sz="1400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3pPr>
            <a:lvl4pPr marL="914400" indent="-230400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Clr>
                <a:srgbClr val="3CA9E0"/>
              </a:buClr>
              <a:buFont typeface="Arial"/>
              <a:buChar char="•"/>
              <a:defRPr sz="1200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4pPr>
            <a:lvl5pPr marL="1130300" marR="0" indent="-19685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CA9E0"/>
              </a:buClr>
              <a:buSzTx/>
              <a:buFont typeface="Arial" pitchFamily="34" charset="0"/>
              <a:buChar char="•"/>
              <a:tabLst/>
              <a:defRPr sz="1200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5pPr>
            <a:lvl6pPr marL="1333500" marR="0" indent="-1905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A9E0"/>
              </a:buClr>
              <a:buSzTx/>
              <a:buFont typeface="Arial" pitchFamily="34" charset="0"/>
              <a:buChar char="•"/>
              <a:tabLst/>
              <a:defRPr sz="1200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6pPr>
            <a:lvl7pPr marL="1612900" marR="0" indent="-2667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A9E0"/>
              </a:buClr>
              <a:buSzTx/>
              <a:buFont typeface="Arial" pitchFamily="34" charset="0"/>
              <a:buChar char="•"/>
              <a:tabLst/>
              <a:defRPr sz="1200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7pPr>
            <a:lvl8pPr marL="1790700" marR="0" indent="-2413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A9E0"/>
              </a:buClr>
              <a:buSzTx/>
              <a:buFont typeface="Arial" pitchFamily="34" charset="0"/>
              <a:buChar char="•"/>
              <a:tabLst/>
              <a:defRPr sz="1200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门店数据清洗</a:t>
            </a:r>
          </a:p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FB2624A-2F11-4482-B050-E52C76683A1E}"/>
              </a:ext>
            </a:extLst>
          </p:cNvPr>
          <p:cNvSpPr txBox="1"/>
          <p:nvPr/>
        </p:nvSpPr>
        <p:spPr>
          <a:xfrm>
            <a:off x="950255" y="3959217"/>
            <a:ext cx="137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1977</a:t>
            </a:r>
            <a:r>
              <a:rPr lang="zh-CN" altLang="en-US" dirty="0">
                <a:solidFill>
                  <a:srgbClr val="FF0000"/>
                </a:solidFill>
              </a:rPr>
              <a:t>条数据</a:t>
            </a:r>
          </a:p>
        </p:txBody>
      </p:sp>
    </p:spTree>
    <p:extLst>
      <p:ext uri="{BB962C8B-B14F-4D97-AF65-F5344CB8AC3E}">
        <p14:creationId xmlns:p14="http://schemas.microsoft.com/office/powerpoint/2010/main" val="142374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24"/>
    </mc:Choice>
    <mc:Fallback xmlns="">
      <p:transition spd="slow" advTm="912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爆炸形: 8 pt  1">
            <a:extLst>
              <a:ext uri="{FF2B5EF4-FFF2-40B4-BE49-F238E27FC236}">
                <a16:creationId xmlns:a16="http://schemas.microsoft.com/office/drawing/2014/main" id="{8B7D3032-5B82-4882-95A6-814D14BE88E4}"/>
              </a:ext>
            </a:extLst>
          </p:cNvPr>
          <p:cNvSpPr/>
          <p:nvPr/>
        </p:nvSpPr>
        <p:spPr>
          <a:xfrm>
            <a:off x="-170946" y="1385324"/>
            <a:ext cx="1524605" cy="1284414"/>
          </a:xfrm>
          <a:prstGeom prst="irregularSeal1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拿到赛事门店数据后</a:t>
            </a:r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6ABEC187-A7B1-4684-9309-66F5074BD797}"/>
              </a:ext>
            </a:extLst>
          </p:cNvPr>
          <p:cNvSpPr/>
          <p:nvPr/>
        </p:nvSpPr>
        <p:spPr>
          <a:xfrm>
            <a:off x="7405278" y="2053497"/>
            <a:ext cx="1696014" cy="1154013"/>
          </a:xfrm>
          <a:prstGeom prst="wedgeRoundRectCallout">
            <a:avLst>
              <a:gd name="adj1" fmla="val -82027"/>
              <a:gd name="adj2" fmla="val 46798"/>
              <a:gd name="adj3" fmla="val 16667"/>
            </a:avLst>
          </a:prstGeom>
          <a:solidFill>
            <a:schemeClr val="bg2">
              <a:lumMod val="85000"/>
            </a:schemeClr>
          </a:solidFill>
          <a:ln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rgbClr val="FF0000"/>
                </a:solidFill>
              </a:rPr>
              <a:t>门店匹配</a:t>
            </a:r>
            <a:r>
              <a:rPr lang="zh-CN" altLang="en-US" sz="1100" dirty="0">
                <a:solidFill>
                  <a:schemeClr val="tx1">
                    <a:lumMod val="50000"/>
                  </a:schemeClr>
                </a:solidFill>
              </a:rPr>
              <a:t>主要采用经纬度</a:t>
            </a:r>
            <a:r>
              <a:rPr lang="en-US" altLang="zh-CN" sz="1100" dirty="0">
                <a:solidFill>
                  <a:schemeClr val="tx1">
                    <a:lumMod val="50000"/>
                  </a:schemeClr>
                </a:solidFill>
              </a:rPr>
              <a:t>+</a:t>
            </a:r>
            <a:r>
              <a:rPr lang="zh-CN" altLang="en-US" sz="1100" dirty="0">
                <a:solidFill>
                  <a:schemeClr val="tx1">
                    <a:lumMod val="50000"/>
                  </a:schemeClr>
                </a:solidFill>
              </a:rPr>
              <a:t>门店名称</a:t>
            </a:r>
            <a:r>
              <a:rPr lang="en-US" altLang="zh-CN" sz="1100" dirty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zh-CN" altLang="en-US" sz="1100" dirty="0">
                <a:solidFill>
                  <a:schemeClr val="tx1">
                    <a:lumMod val="50000"/>
                  </a:schemeClr>
                </a:solidFill>
              </a:rPr>
              <a:t>地址相似度的方式进行。</a:t>
            </a:r>
            <a:endParaRPr lang="en-US" altLang="zh-CN" sz="11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1100" dirty="0">
                <a:solidFill>
                  <a:schemeClr val="tx1">
                    <a:lumMod val="50000"/>
                  </a:schemeClr>
                </a:solidFill>
              </a:rPr>
              <a:t>人工判断准确度：</a:t>
            </a:r>
            <a:r>
              <a:rPr lang="en-US" altLang="zh-CN" sz="1100" dirty="0">
                <a:solidFill>
                  <a:schemeClr val="tx1">
                    <a:lumMod val="50000"/>
                  </a:schemeClr>
                </a:solidFill>
              </a:rPr>
              <a:t>90% </a:t>
            </a:r>
          </a:p>
          <a:p>
            <a:r>
              <a:rPr lang="zh-CN" altLang="en-US" sz="1100" dirty="0">
                <a:solidFill>
                  <a:schemeClr val="tx1">
                    <a:lumMod val="50000"/>
                  </a:schemeClr>
                </a:solidFill>
              </a:rPr>
              <a:t>覆盖比例：</a:t>
            </a:r>
            <a:r>
              <a:rPr lang="en-US" altLang="zh-CN" sz="1100" dirty="0">
                <a:solidFill>
                  <a:schemeClr val="tx1">
                    <a:lumMod val="50000"/>
                  </a:schemeClr>
                </a:solidFill>
              </a:rPr>
              <a:t>95%</a:t>
            </a:r>
          </a:p>
        </p:txBody>
      </p:sp>
      <p:sp>
        <p:nvSpPr>
          <p:cNvPr id="49" name="箭头: 下 48">
            <a:extLst>
              <a:ext uri="{FF2B5EF4-FFF2-40B4-BE49-F238E27FC236}">
                <a16:creationId xmlns:a16="http://schemas.microsoft.com/office/drawing/2014/main" id="{0F0CD020-7239-4FBA-A2DD-3B5F91C88494}"/>
              </a:ext>
            </a:extLst>
          </p:cNvPr>
          <p:cNvSpPr/>
          <p:nvPr/>
        </p:nvSpPr>
        <p:spPr>
          <a:xfrm>
            <a:off x="795906" y="1474905"/>
            <a:ext cx="768304" cy="2745169"/>
          </a:xfrm>
          <a:prstGeom prst="down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646464"/>
                </a:solidFill>
              </a:rPr>
              <a:t>门店匹配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14EF2EE-35AD-4BF1-987F-61548BDD9B86}"/>
              </a:ext>
            </a:extLst>
          </p:cNvPr>
          <p:cNvGrpSpPr/>
          <p:nvPr/>
        </p:nvGrpSpPr>
        <p:grpSpPr>
          <a:xfrm>
            <a:off x="-1076961" y="1455630"/>
            <a:ext cx="10071189" cy="3526161"/>
            <a:chOff x="-1186957" y="743579"/>
            <a:chExt cx="10071189" cy="3526161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0550B876-9ABF-4938-A02E-590E309DE5D8}"/>
                </a:ext>
              </a:extLst>
            </p:cNvPr>
            <p:cNvGrpSpPr/>
            <p:nvPr/>
          </p:nvGrpSpPr>
          <p:grpSpPr>
            <a:xfrm>
              <a:off x="-1186957" y="743579"/>
              <a:ext cx="9972568" cy="3526161"/>
              <a:chOff x="-1186957" y="697830"/>
              <a:chExt cx="10077982" cy="3571909"/>
            </a:xfrm>
          </p:grpSpPr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6189D2A-2AAC-4E94-A326-A49373B9B660}"/>
                  </a:ext>
                </a:extLst>
              </p:cNvPr>
              <p:cNvSpPr txBox="1"/>
              <p:nvPr/>
            </p:nvSpPr>
            <p:spPr>
              <a:xfrm>
                <a:off x="1636134" y="757055"/>
                <a:ext cx="5998457" cy="61654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lvl="0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kern="1200" dirty="0"/>
                  <a:t>Step1.</a:t>
                </a:r>
                <a:r>
                  <a:rPr lang="zh-CN" altLang="en-US" sz="1600" dirty="0"/>
                  <a:t> 获取所给门店的经纬度：</a:t>
                </a:r>
                <a:endParaRPr lang="en-US" altLang="zh-CN" sz="1600" dirty="0"/>
              </a:p>
              <a:p>
                <a:pPr lvl="0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sz="1100" kern="1200" dirty="0"/>
                  <a:t>利用高德地图</a:t>
                </a:r>
                <a:r>
                  <a:rPr lang="en-US" sz="1100" kern="1200" dirty="0"/>
                  <a:t>API</a:t>
                </a:r>
                <a:r>
                  <a:rPr lang="zh-CN" sz="1100" kern="1200" dirty="0"/>
                  <a:t>，</a:t>
                </a:r>
                <a:r>
                  <a:rPr lang="zh-CN" altLang="en-US" sz="1100" kern="1200" dirty="0"/>
                  <a:t>获取赛事所给门店清单（</a:t>
                </a:r>
                <a:r>
                  <a:rPr lang="en-US" altLang="zh-CN" sz="1100" kern="1200" dirty="0"/>
                  <a:t>train</a:t>
                </a:r>
                <a:r>
                  <a:rPr lang="zh-CN" altLang="en-US" sz="1100" kern="1200" dirty="0"/>
                  <a:t>和</a:t>
                </a:r>
                <a:r>
                  <a:rPr lang="en-US" altLang="zh-CN" sz="1100" kern="1200" dirty="0"/>
                  <a:t>test</a:t>
                </a:r>
                <a:r>
                  <a:rPr lang="zh-CN" altLang="en-US" sz="1100" kern="1200" dirty="0"/>
                  <a:t>数据）内所有门店的经纬度；</a:t>
                </a:r>
                <a:endParaRPr lang="zh-CN" kern="1200" dirty="0"/>
              </a:p>
            </p:txBody>
          </p: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EFA93BBD-AEEE-411D-9FD8-BDF6EFC5D6FB}"/>
                  </a:ext>
                </a:extLst>
              </p:cNvPr>
              <p:cNvGrpSpPr/>
              <p:nvPr/>
            </p:nvGrpSpPr>
            <p:grpSpPr>
              <a:xfrm>
                <a:off x="-1186957" y="697830"/>
                <a:ext cx="10077982" cy="3571909"/>
                <a:chOff x="-185400" y="573315"/>
                <a:chExt cx="10077982" cy="3571909"/>
              </a:xfrm>
            </p:grpSpPr>
            <p:sp>
              <p:nvSpPr>
                <p:cNvPr id="42" name="矩形: 圆角 41">
                  <a:extLst>
                    <a:ext uri="{FF2B5EF4-FFF2-40B4-BE49-F238E27FC236}">
                      <a16:creationId xmlns:a16="http://schemas.microsoft.com/office/drawing/2014/main" id="{E545C875-5F72-4F73-A428-790D546030F6}"/>
                    </a:ext>
                  </a:extLst>
                </p:cNvPr>
                <p:cNvSpPr/>
                <p:nvPr/>
              </p:nvSpPr>
              <p:spPr>
                <a:xfrm>
                  <a:off x="2551294" y="573315"/>
                  <a:ext cx="5727943" cy="670853"/>
                </a:xfrm>
                <a:prstGeom prst="round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7" name="组合 46">
                  <a:extLst>
                    <a:ext uri="{FF2B5EF4-FFF2-40B4-BE49-F238E27FC236}">
                      <a16:creationId xmlns:a16="http://schemas.microsoft.com/office/drawing/2014/main" id="{346C7F3F-9F01-4A40-80CB-0210B43F8369}"/>
                    </a:ext>
                  </a:extLst>
                </p:cNvPr>
                <p:cNvGrpSpPr/>
                <p:nvPr/>
              </p:nvGrpSpPr>
              <p:grpSpPr>
                <a:xfrm>
                  <a:off x="2424914" y="1007346"/>
                  <a:ext cx="6151600" cy="1743435"/>
                  <a:chOff x="2424914" y="1216581"/>
                  <a:chExt cx="6151600" cy="1743435"/>
                </a:xfrm>
              </p:grpSpPr>
              <p:grpSp>
                <p:nvGrpSpPr>
                  <p:cNvPr id="14" name="组合 13">
                    <a:extLst>
                      <a:ext uri="{FF2B5EF4-FFF2-40B4-BE49-F238E27FC236}">
                        <a16:creationId xmlns:a16="http://schemas.microsoft.com/office/drawing/2014/main" id="{3B383B88-C18B-4411-AD51-CC16459DC547}"/>
                      </a:ext>
                    </a:extLst>
                  </p:cNvPr>
                  <p:cNvGrpSpPr/>
                  <p:nvPr/>
                </p:nvGrpSpPr>
                <p:grpSpPr>
                  <a:xfrm>
                    <a:off x="2424914" y="1216581"/>
                    <a:ext cx="6151600" cy="1743435"/>
                    <a:chOff x="4401149" y="-496922"/>
                    <a:chExt cx="3232270" cy="1743435"/>
                  </a:xfrm>
                </p:grpSpPr>
                <p:sp>
                  <p:nvSpPr>
                    <p:cNvPr id="15" name="矩形 14">
                      <a:extLst>
                        <a:ext uri="{FF2B5EF4-FFF2-40B4-BE49-F238E27FC236}">
                          <a16:creationId xmlns:a16="http://schemas.microsoft.com/office/drawing/2014/main" id="{718FB09F-F3CC-4707-B77D-CD73728D7B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9868" y="19778"/>
                      <a:ext cx="2385313" cy="122673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sp3d/>
                  </p:spPr>
                  <p:style>
                    <a:lnRef idx="2">
                      <a:scrgbClr r="0" g="0" b="0"/>
                    </a:lnRef>
                    <a:fillRef idx="1">
                      <a:scrgbClr r="0" g="0" b="0"/>
                    </a:fillRef>
                    <a:effectRef idx="0">
                      <a:schemeClr val="lt1">
                        <a:alpha val="90000"/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</p:sp>
                <p:sp>
                  <p:nvSpPr>
                    <p:cNvPr id="16" name="文本框 15">
                      <a:extLst>
                        <a:ext uri="{FF2B5EF4-FFF2-40B4-BE49-F238E27FC236}">
                          <a16:creationId xmlns:a16="http://schemas.microsoft.com/office/drawing/2014/main" id="{8EFD664D-9594-484C-9E58-1D9AFBE3A32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01149" y="-496922"/>
                      <a:ext cx="3232270" cy="1340577"/>
                    </a:xfrm>
                    <a:prstGeom prst="rect">
                      <a:avLst/>
                    </a:prstGeom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  <p:txBody>
                    <a:bodyPr spcFirstLastPara="0" vert="horz" wrap="square" lIns="247650" tIns="247650" rIns="247650" bIns="247650" numCol="1" spcCol="1270" anchor="ctr" anchorCtr="0">
                      <a:noAutofit/>
                    </a:bodyPr>
                    <a:lstStyle/>
                    <a:p>
                      <a:pPr marL="0" lvl="1" defTabSz="4889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</a:pPr>
                      <a:r>
                        <a:rPr lang="en-US" altLang="zh-CN" sz="1600" dirty="0"/>
                        <a:t>Step2.</a:t>
                      </a:r>
                      <a:r>
                        <a:rPr lang="zh-CN" altLang="en-US" sz="1600" dirty="0"/>
                        <a:t>按经纬度初步匹配</a:t>
                      </a:r>
                      <a:r>
                        <a:rPr lang="zh-CN" altLang="zh-CN" sz="1100" dirty="0"/>
                        <a:t>：</a:t>
                      </a:r>
                    </a:p>
                    <a:p>
                      <a:pPr marL="0" lvl="1" defTabSz="4889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</a:pPr>
                      <a:r>
                        <a:rPr lang="zh-CN" altLang="en-US" sz="1100" dirty="0"/>
                        <a:t>建立函数，将门店经纬度误差在</a:t>
                      </a:r>
                      <a:r>
                        <a:rPr lang="en-US" altLang="zh-CN" sz="1100" dirty="0"/>
                        <a:t>500-1000</a:t>
                      </a:r>
                      <a:r>
                        <a:rPr lang="zh-CN" altLang="en-US" sz="1100" dirty="0"/>
                        <a:t>米范围内的所有店铺进行匹配；</a:t>
                      </a:r>
                      <a:endParaRPr lang="zh-CN" altLang="en-US" sz="1100" kern="1200" dirty="0"/>
                    </a:p>
                  </p:txBody>
                </p:sp>
              </p:grpSp>
              <p:sp>
                <p:nvSpPr>
                  <p:cNvPr id="45" name="矩形: 圆角 44">
                    <a:extLst>
                      <a:ext uri="{FF2B5EF4-FFF2-40B4-BE49-F238E27FC236}">
                        <a16:creationId xmlns:a16="http://schemas.microsoft.com/office/drawing/2014/main" id="{8414CC0D-3632-49B3-A325-F0F18B29E347}"/>
                      </a:ext>
                    </a:extLst>
                  </p:cNvPr>
                  <p:cNvSpPr/>
                  <p:nvPr/>
                </p:nvSpPr>
                <p:spPr>
                  <a:xfrm>
                    <a:off x="2546879" y="1573941"/>
                    <a:ext cx="5727944" cy="602321"/>
                  </a:xfrm>
                  <a:prstGeom prst="roundRect">
                    <a:avLst/>
                  </a:prstGeom>
                  <a:noFill/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8" name="组合 47">
                  <a:extLst>
                    <a:ext uri="{FF2B5EF4-FFF2-40B4-BE49-F238E27FC236}">
                      <a16:creationId xmlns:a16="http://schemas.microsoft.com/office/drawing/2014/main" id="{3CDEA77B-A809-47C7-AD67-517092888676}"/>
                    </a:ext>
                  </a:extLst>
                </p:cNvPr>
                <p:cNvGrpSpPr/>
                <p:nvPr/>
              </p:nvGrpSpPr>
              <p:grpSpPr>
                <a:xfrm>
                  <a:off x="-185400" y="1816802"/>
                  <a:ext cx="10077982" cy="2328422"/>
                  <a:chOff x="-185400" y="2093366"/>
                  <a:chExt cx="10077982" cy="2328422"/>
                </a:xfrm>
              </p:grpSpPr>
              <p:grpSp>
                <p:nvGrpSpPr>
                  <p:cNvPr id="20" name="组合 19">
                    <a:extLst>
                      <a:ext uri="{FF2B5EF4-FFF2-40B4-BE49-F238E27FC236}">
                        <a16:creationId xmlns:a16="http://schemas.microsoft.com/office/drawing/2014/main" id="{3865187B-96A2-482B-824A-82865EC0846D}"/>
                      </a:ext>
                    </a:extLst>
                  </p:cNvPr>
                  <p:cNvGrpSpPr/>
                  <p:nvPr/>
                </p:nvGrpSpPr>
                <p:grpSpPr>
                  <a:xfrm>
                    <a:off x="-185400" y="2093366"/>
                    <a:ext cx="10077982" cy="2328422"/>
                    <a:chOff x="4429868" y="-1081909"/>
                    <a:chExt cx="10077982" cy="2328422"/>
                  </a:xfrm>
                </p:grpSpPr>
                <p:sp>
                  <p:nvSpPr>
                    <p:cNvPr id="21" name="矩形 20">
                      <a:extLst>
                        <a:ext uri="{FF2B5EF4-FFF2-40B4-BE49-F238E27FC236}">
                          <a16:creationId xmlns:a16="http://schemas.microsoft.com/office/drawing/2014/main" id="{E5130ACA-0DD5-4647-80E0-ABCE818B44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9868" y="19778"/>
                      <a:ext cx="2385313" cy="122673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sp3d/>
                  </p:spPr>
                  <p:style>
                    <a:lnRef idx="2">
                      <a:scrgbClr r="0" g="0" b="0"/>
                    </a:lnRef>
                    <a:fillRef idx="1">
                      <a:scrgbClr r="0" g="0" b="0"/>
                    </a:fillRef>
                    <a:effectRef idx="0">
                      <a:schemeClr val="lt1">
                        <a:alpha val="90000"/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</p:sp>
                <p:sp>
                  <p:nvSpPr>
                    <p:cNvPr id="22" name="文本框 21">
                      <a:extLst>
                        <a:ext uri="{FF2B5EF4-FFF2-40B4-BE49-F238E27FC236}">
                          <a16:creationId xmlns:a16="http://schemas.microsoft.com/office/drawing/2014/main" id="{66F63503-E4DC-474A-967C-941637664B1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24224" y="-1081909"/>
                      <a:ext cx="7483626" cy="1115691"/>
                    </a:xfrm>
                    <a:prstGeom prst="rect">
                      <a:avLst/>
                    </a:prstGeom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  <p:txBody>
                    <a:bodyPr spcFirstLastPara="0" vert="horz" wrap="square" lIns="247650" tIns="247650" rIns="247650" bIns="247650" numCol="1" spcCol="1270" anchor="ctr" anchorCtr="0">
                      <a:noAutofit/>
                    </a:bodyPr>
                    <a:lstStyle/>
                    <a:p>
                      <a:pPr marL="0" lvl="1" defTabSz="4889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</a:pPr>
                      <a:r>
                        <a:rPr lang="en-US" altLang="zh-CN" sz="1600" dirty="0"/>
                        <a:t>Step3.</a:t>
                      </a:r>
                      <a:r>
                        <a:rPr lang="zh-CN" altLang="en-US" sz="1600" dirty="0"/>
                        <a:t>字符串的精确匹配</a:t>
                      </a:r>
                      <a:r>
                        <a:rPr lang="zh-CN" altLang="zh-CN" sz="1600" dirty="0"/>
                        <a:t>：</a:t>
                      </a:r>
                    </a:p>
                    <a:p>
                      <a:pPr marL="0" lvl="1" defTabSz="4889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</a:pPr>
                      <a:r>
                        <a:rPr lang="zh-CN" altLang="en-US" sz="1100" dirty="0"/>
                        <a:t>使用</a:t>
                      </a:r>
                      <a:r>
                        <a:rPr lang="en-US" altLang="zh-CN" sz="1100" dirty="0"/>
                        <a:t>rouge</a:t>
                      </a:r>
                      <a:r>
                        <a:rPr lang="zh-CN" altLang="en-US" sz="1100" dirty="0"/>
                        <a:t>库对店铺名字和地址进行相似度计算，设定阈值，将可能是相同的店铺筛选出来；</a:t>
                      </a:r>
                      <a:endParaRPr lang="en-US" altLang="zh-CN" sz="1100" dirty="0"/>
                    </a:p>
                  </p:txBody>
                </p:sp>
              </p:grpSp>
              <p:sp>
                <p:nvSpPr>
                  <p:cNvPr id="46" name="矩形: 圆角 45">
                    <a:extLst>
                      <a:ext uri="{FF2B5EF4-FFF2-40B4-BE49-F238E27FC236}">
                        <a16:creationId xmlns:a16="http://schemas.microsoft.com/office/drawing/2014/main" id="{F8431B95-AD04-4EB8-BB78-F12EBCF31670}"/>
                      </a:ext>
                    </a:extLst>
                  </p:cNvPr>
                  <p:cNvSpPr/>
                  <p:nvPr/>
                </p:nvSpPr>
                <p:spPr>
                  <a:xfrm>
                    <a:off x="2523108" y="2368637"/>
                    <a:ext cx="5727943" cy="554894"/>
                  </a:xfrm>
                  <a:prstGeom prst="roundRect">
                    <a:avLst/>
                  </a:prstGeom>
                  <a:noFill/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2E917E7-31E1-41BB-96CE-28B615F9D539}"/>
                </a:ext>
              </a:extLst>
            </p:cNvPr>
            <p:cNvSpPr txBox="1"/>
            <p:nvPr/>
          </p:nvSpPr>
          <p:spPr>
            <a:xfrm>
              <a:off x="1400606" y="2675528"/>
              <a:ext cx="7483626" cy="111569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1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zh-CN" sz="1600" dirty="0"/>
                <a:t>Step4.</a:t>
              </a:r>
              <a:r>
                <a:rPr lang="zh-CN" altLang="en-US" sz="1600" dirty="0"/>
                <a:t>人工校验：</a:t>
              </a:r>
              <a:endParaRPr lang="en-US" altLang="zh-CN" sz="1600" dirty="0"/>
            </a:p>
            <a:p>
              <a:pPr marL="0" lvl="1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sz="1100" dirty="0"/>
                <a:t>最后通过人工校验获得门店数据的最终匹配结果（</a:t>
              </a:r>
              <a:r>
                <a:rPr lang="en-US" altLang="zh-CN" sz="1100" dirty="0"/>
                <a:t>90%</a:t>
              </a:r>
              <a:r>
                <a:rPr lang="zh-CN" altLang="en-US" sz="1100" dirty="0"/>
                <a:t>的店铺有成功匹配到）</a:t>
              </a:r>
              <a:endParaRPr lang="en-US" altLang="zh-CN" sz="1100" kern="1200" dirty="0"/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1816D205-82A1-449A-8FE9-61CB37905C17}"/>
                </a:ext>
              </a:extLst>
            </p:cNvPr>
            <p:cNvSpPr/>
            <p:nvPr/>
          </p:nvSpPr>
          <p:spPr>
            <a:xfrm>
              <a:off x="1493220" y="2901301"/>
              <a:ext cx="5727943" cy="624349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标题 1">
            <a:extLst>
              <a:ext uri="{FF2B5EF4-FFF2-40B4-BE49-F238E27FC236}">
                <a16:creationId xmlns:a16="http://schemas.microsoft.com/office/drawing/2014/main" id="{8EF8A5C1-43DF-499C-A94D-6A93855CC200}"/>
              </a:ext>
            </a:extLst>
          </p:cNvPr>
          <p:cNvSpPr txBox="1">
            <a:spLocks/>
          </p:cNvSpPr>
          <p:nvPr/>
        </p:nvSpPr>
        <p:spPr>
          <a:xfrm>
            <a:off x="378803" y="301752"/>
            <a:ext cx="7178040" cy="58050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indent="-347472" algn="l" defTabSz="914400" rtl="0" eaLnBrk="1" latinLnBrk="0" hangingPunct="1">
              <a:lnSpc>
                <a:spcPts val="2660"/>
              </a:lnSpc>
              <a:spcBef>
                <a:spcPct val="0"/>
              </a:spcBef>
              <a:buNone/>
              <a:defRPr sz="2600" b="1" kern="1200" cap="all" baseline="0">
                <a:solidFill>
                  <a:srgbClr val="0E0E9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数据建模</a:t>
            </a:r>
          </a:p>
        </p:txBody>
      </p:sp>
      <p:sp>
        <p:nvSpPr>
          <p:cNvPr id="37" name="内容占位符 2">
            <a:extLst>
              <a:ext uri="{FF2B5EF4-FFF2-40B4-BE49-F238E27FC236}">
                <a16:creationId xmlns:a16="http://schemas.microsoft.com/office/drawing/2014/main" id="{6BFEAF09-B7AD-4887-88B4-63A7B4E87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356" y="854481"/>
            <a:ext cx="7178040" cy="407399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模型数据准备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321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99"/>
    </mc:Choice>
    <mc:Fallback xmlns="">
      <p:transition spd="slow" advTm="3439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2EC6ED2-782F-403A-9582-D47E60284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1770"/>
            <a:ext cx="9144000" cy="390864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ECD024E-2F75-4EBD-974C-8A5106D1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03" y="301752"/>
            <a:ext cx="7178040" cy="580509"/>
          </a:xfrm>
        </p:spPr>
        <p:txBody>
          <a:bodyPr/>
          <a:lstStyle/>
          <a:p>
            <a:r>
              <a:rPr lang="zh-CN" altLang="en-US" dirty="0"/>
              <a:t>数据建模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335A80-4867-416D-A7DF-BEEA89DCB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03" y="747791"/>
            <a:ext cx="7178040" cy="3518154"/>
          </a:xfrm>
        </p:spPr>
        <p:txBody>
          <a:bodyPr/>
          <a:lstStyle/>
          <a:p>
            <a:r>
              <a:rPr lang="zh-CN" altLang="en-US" dirty="0"/>
              <a:t>特征构建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9882820-C550-43E7-AE9C-9EE43770B277}"/>
              </a:ext>
            </a:extLst>
          </p:cNvPr>
          <p:cNvSpPr txBox="1"/>
          <p:nvPr/>
        </p:nvSpPr>
        <p:spPr>
          <a:xfrm>
            <a:off x="6891214" y="4529924"/>
            <a:ext cx="174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500</a:t>
            </a:r>
            <a:r>
              <a:rPr lang="zh-CN" altLang="en-US" dirty="0"/>
              <a:t>米为半径</a:t>
            </a:r>
          </a:p>
        </p:txBody>
      </p:sp>
    </p:spTree>
    <p:extLst>
      <p:ext uri="{BB962C8B-B14F-4D97-AF65-F5344CB8AC3E}">
        <p14:creationId xmlns:p14="http://schemas.microsoft.com/office/powerpoint/2010/main" val="238807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553"/>
    </mc:Choice>
    <mc:Fallback xmlns="">
      <p:transition spd="slow" advTm="11755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4390C79C-D31F-43E9-9E65-54D1645AC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39" y="1630050"/>
            <a:ext cx="5556326" cy="367602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ECD024E-2F75-4EBD-974C-8A5106D1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03" y="190977"/>
            <a:ext cx="7178040" cy="580509"/>
          </a:xfrm>
        </p:spPr>
        <p:txBody>
          <a:bodyPr/>
          <a:lstStyle/>
          <a:p>
            <a:r>
              <a:rPr lang="zh-CN" altLang="en-US" dirty="0"/>
              <a:t>数据建模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335A80-4867-416D-A7DF-BEEA89DCB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03" y="554066"/>
            <a:ext cx="7178040" cy="1336503"/>
          </a:xfrm>
        </p:spPr>
        <p:txBody>
          <a:bodyPr/>
          <a:lstStyle/>
          <a:p>
            <a:r>
              <a:rPr lang="zh-CN" altLang="en-US" dirty="0"/>
              <a:t>特征处理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     </a:t>
            </a:r>
            <a:r>
              <a:rPr lang="zh-CN" altLang="en-US" sz="1600" dirty="0"/>
              <a:t>缺失值处理：缺失程度超过</a:t>
            </a:r>
            <a:r>
              <a:rPr lang="en-US" altLang="zh-CN" sz="1600" dirty="0"/>
              <a:t>60%</a:t>
            </a:r>
            <a:r>
              <a:rPr lang="zh-CN" altLang="en-US" sz="1600" dirty="0"/>
              <a:t>的特征，直接删除；其余按类型均值填充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800" dirty="0"/>
              <a:t>      </a:t>
            </a:r>
            <a:r>
              <a:rPr lang="zh-CN" altLang="en-US" sz="1600" dirty="0"/>
              <a:t>特征剔除：特征相关性分析</a:t>
            </a:r>
          </a:p>
        </p:txBody>
      </p:sp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28160236-84B0-451F-A1EB-CE93FA2D7564}"/>
              </a:ext>
            </a:extLst>
          </p:cNvPr>
          <p:cNvSpPr/>
          <p:nvPr/>
        </p:nvSpPr>
        <p:spPr>
          <a:xfrm>
            <a:off x="4572000" y="3896473"/>
            <a:ext cx="894229" cy="668162"/>
          </a:xfrm>
          <a:prstGeom prst="flowChartProcess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79979-99E5-4A3C-8748-804CC23EEE1D}"/>
              </a:ext>
            </a:extLst>
          </p:cNvPr>
          <p:cNvSpPr txBox="1"/>
          <p:nvPr/>
        </p:nvSpPr>
        <p:spPr>
          <a:xfrm>
            <a:off x="6598067" y="3153336"/>
            <a:ext cx="17413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相关系数</a:t>
            </a:r>
            <a:r>
              <a:rPr lang="en-US" altLang="zh-CN" sz="1600" dirty="0"/>
              <a:t>&gt;0.85</a:t>
            </a:r>
            <a:r>
              <a:rPr lang="zh-CN" altLang="en-US" sz="1600" dirty="0"/>
              <a:t>，</a:t>
            </a:r>
            <a:endParaRPr lang="en-US" altLang="zh-CN" sz="1600" dirty="0"/>
          </a:p>
          <a:p>
            <a:r>
              <a:rPr lang="zh-CN" altLang="en-US" sz="1600" dirty="0"/>
              <a:t>剔除城镇收入、农村收入、农村支出</a:t>
            </a:r>
          </a:p>
        </p:txBody>
      </p:sp>
    </p:spTree>
    <p:extLst>
      <p:ext uri="{BB962C8B-B14F-4D97-AF65-F5344CB8AC3E}">
        <p14:creationId xmlns:p14="http://schemas.microsoft.com/office/powerpoint/2010/main" val="237378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981"/>
    </mc:Choice>
    <mc:Fallback xmlns="">
      <p:transition spd="slow" advTm="53981"/>
    </mc:Fallback>
  </mc:AlternateContent>
</p:sld>
</file>

<file path=ppt/theme/theme1.xml><?xml version="1.0" encoding="utf-8"?>
<a:theme xmlns:a="http://schemas.openxmlformats.org/drawingml/2006/main" name="UnileverWidescreen_Light_20121109">
  <a:themeElements>
    <a:clrScheme name="Unilever_Template">
      <a:dk1>
        <a:srgbClr val="858585"/>
      </a:dk1>
      <a:lt1>
        <a:srgbClr val="FFFFFF"/>
      </a:lt1>
      <a:dk2>
        <a:srgbClr val="1F497D"/>
      </a:dk2>
      <a:lt2>
        <a:srgbClr val="FFFFFF"/>
      </a:lt2>
      <a:accent1>
        <a:srgbClr val="0E0E9A"/>
      </a:accent1>
      <a:accent2>
        <a:srgbClr val="0085CA"/>
      </a:accent2>
      <a:accent3>
        <a:srgbClr val="71C5E8"/>
      </a:accent3>
      <a:accent4>
        <a:srgbClr val="005EB8"/>
      </a:accent4>
      <a:accent5>
        <a:srgbClr val="00A9E0"/>
      </a:accent5>
      <a:accent6>
        <a:srgbClr val="0049B6"/>
      </a:accent6>
      <a:hlink>
        <a:srgbClr val="0000FF"/>
      </a:hlink>
      <a:folHlink>
        <a:srgbClr val="800080"/>
      </a:folHlink>
    </a:clrScheme>
    <a:fontScheme name="Unilever DIN Offc Pro">
      <a:majorFont>
        <a:latin typeface="Unilever DIN Offc Pro"/>
        <a:ea typeface=""/>
        <a:cs typeface=""/>
      </a:majorFont>
      <a:minorFont>
        <a:latin typeface="Unilever DIN Offc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AEF934C08DFE45B68F782D82039B21" ma:contentTypeVersion="0" ma:contentTypeDescription="Create a new document." ma:contentTypeScope="" ma:versionID="84a1af8a822e28f2aed5ef5229701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63D0614-0A51-48AA-AD99-0E18C5CC999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498ADB-559C-4174-8F4A-A3F62E622BB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4FBE6F2-5FFA-4173-BFDB-E1DF90BE4F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1313</Words>
  <Application>Microsoft Office PowerPoint</Application>
  <PresentationFormat>全屏显示(16:9)</PresentationFormat>
  <Paragraphs>157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Microsoft YaHei Light</vt:lpstr>
      <vt:lpstr>Unilever DIN Offc Pro</vt:lpstr>
      <vt:lpstr>微软雅黑</vt:lpstr>
      <vt:lpstr>Arial</vt:lpstr>
      <vt:lpstr>Calibri</vt:lpstr>
      <vt:lpstr>Times New Roman</vt:lpstr>
      <vt:lpstr>Wingdings</vt:lpstr>
      <vt:lpstr>UnileverWidescreen_Light_20121109</vt:lpstr>
      <vt:lpstr>Unilever 2020 hackathon CODING YOUR FUTURE</vt:lpstr>
      <vt:lpstr>PowerPoint 演示文稿</vt:lpstr>
      <vt:lpstr>数据预处理</vt:lpstr>
      <vt:lpstr>PowerPoint 演示文稿</vt:lpstr>
      <vt:lpstr>PowerPoint 演示文稿</vt:lpstr>
      <vt:lpstr>PowerPoint 演示文稿</vt:lpstr>
      <vt:lpstr>PowerPoint 演示文稿</vt:lpstr>
      <vt:lpstr>数据建模</vt:lpstr>
      <vt:lpstr>数据建模</vt:lpstr>
      <vt:lpstr>数据建模</vt:lpstr>
      <vt:lpstr>数据建模</vt:lpstr>
      <vt:lpstr>数据建模</vt:lpstr>
      <vt:lpstr>数据可视化</vt:lpstr>
      <vt:lpstr>数据可视化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2019-07-05T10:09:53Z</dcterms:created>
  <dcterms:modified xsi:type="dcterms:W3CDTF">2021-02-22T09:01:55Z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0x0101006EAEF934C08DFE45B68F782D82039B21</vt:lpwstr>
  </property>
</Properties>
</file>