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"/>
  </p:notesMasterIdLst>
  <p:sldIdLst>
    <p:sldId id="356" r:id="rId2"/>
    <p:sldId id="357" r:id="rId3"/>
    <p:sldId id="3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81891" autoAdjust="0"/>
  </p:normalViewPr>
  <p:slideViewPr>
    <p:cSldViewPr>
      <p:cViewPr varScale="1">
        <p:scale>
          <a:sx n="106" d="100"/>
          <a:sy n="106" d="100"/>
        </p:scale>
        <p:origin x="170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6DDA1-4DD6-4E92-9997-46DA5EB96C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97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8F472-1EB0-6F42-A645-F9D38FAC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F63BC5-B237-2041-8E75-680B30FC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20F54-4574-6145-AD01-A996D89F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3012B8-30D3-7844-A04B-B490192C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A4A1DB-056A-004E-875E-CD35E390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9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ADD27-A50A-CD42-AF1A-1D98F557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AF7445-E6AC-D34B-B8A2-7D22E412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F5DA7-19FE-D04A-8FEE-619870D4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29365-FA38-744F-8937-CCC06C51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10171-0F2F-9C40-8392-83E8BD7F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28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D54626-F953-224A-A34F-0C423D87B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7D9D0-6C9B-F342-9880-275DCF4C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95EDB8-487A-D545-94C7-CAE662EB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EA8D57-9410-EA46-8D24-97A04488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D7CD4-BFDE-2F42-B02C-70B392C9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6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4E606-6DF7-C441-B9EA-5A2217EE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F645C-E37D-074D-8407-410904FD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A95FA2-4889-C94D-8F24-A0248400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D277D-422E-A246-AE03-EE0D5F02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FB279-2995-7443-9D3C-60E41C29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464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8AF29-4AE8-284B-A07D-B51B054C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9556F0-965A-C54A-93E2-8A25F0F4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7A5E7-ADB0-2E42-8494-58F81154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D1CDC4-3FB6-2448-A349-DCB1D845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FF752-835A-D34E-8013-63F62E28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82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67E48-F0AD-784D-B86F-8E7D8E24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BB2F9-8443-F149-884E-10CA83DCD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05C5BF-FD14-0341-9582-82180E0D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62C503-79AC-3E4C-BE3C-7A7F2B4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648291-E350-9340-B450-37E582E6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A53F0A-099F-0944-9068-BBFF67BA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1451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4AC40-041D-FF4C-86E9-C531FA80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7CBBC7-D2F0-0549-82E3-1E6F7771D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2F90CC-C55B-3F43-95F8-D738E5AA0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DAC33B-61AD-0940-AE53-360B6DF17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0742CA-00E3-9944-B3A9-90BB5D736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313F37-060C-F944-91C1-E8D33417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8ECB92-D0A7-4D4D-880C-16604CF4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F52BF6-F938-6D4D-970D-A9A00531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496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2E5C-9596-6441-8016-EB442CCC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5859DE-4969-6847-9FCA-53A07059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EC74F1-3B7D-B947-8BC1-5B14DC72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4D215D-E683-3340-912E-D6628234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4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C33375-ABE0-7A44-B6D5-163BD428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8E220F-553D-5B4F-913B-634442A5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8862E-EC6F-D845-92C6-8437FFFC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4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A45FE-9685-CD4E-A4CD-AB07F8B3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CBB39-47F7-BF49-8E92-09C705CA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FA8614-F417-E74C-948D-5629E4AE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86BB0-AFF1-B344-8101-41853770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F919CC-3935-6B4D-BA80-A78A7D82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7576CD-7946-D846-B77A-D26C79FF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171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C14F4-3173-3C4B-8E5E-3056B46E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F0D3A9-BC62-4746-AD9B-35F90EE19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7994A3-2BB3-4848-A271-B9B61186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D26E5C-AFB2-B243-B8C2-5C770032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E80A67-7717-6F42-ACE3-2B4A30FC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528F8-4D9C-2B4C-A2F0-FCCFA47A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788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1F3A82-164A-6F46-B36B-1AE6691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762BBD-EA46-FE46-8699-FFA5A39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3F454-2876-5C4D-8D32-C3A178EFE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131D3-21BC-0447-BD3E-2F72997E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2D59B-067D-0A4A-A0D0-B5F03D4F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77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W12-assignment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pointer to pointer to implement memory allocation</a:t>
            </a:r>
          </a:p>
          <a:p>
            <a:r>
              <a:rPr lang="en-US" altLang="zh-TW" dirty="0"/>
              <a:t>Use bitwise operation to manage your memory</a:t>
            </a:r>
          </a:p>
          <a:p>
            <a:r>
              <a:rPr lang="en-US" altLang="zh-TW" dirty="0"/>
              <a:t>Two types of data (big and small)</a:t>
            </a:r>
          </a:p>
          <a:p>
            <a:r>
              <a:rPr lang="en-US" altLang="zh-TW" dirty="0"/>
              <a:t>For big data, find two continuous spaces for that data</a:t>
            </a:r>
          </a:p>
          <a:p>
            <a:pPr lvl="1"/>
            <a:r>
              <a:rPr lang="en-US" altLang="zh-TW" dirty="0"/>
              <a:t>If no continuous spaces, response not found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Only one “malloc” is allowed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2A1317-BFFE-C440-9124-581186AC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5378230"/>
            <a:ext cx="5625604" cy="10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2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BDEFD-86BC-2D4D-8102-40E7305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6E99E-73B3-B545-8A6A-66FDD3E7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706B54-78DF-0F4A-855C-269372CA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0FF4D5-D2B5-2C4E-A17B-2B2C60DA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5" y="24971"/>
            <a:ext cx="2715846" cy="60683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E50560-B808-5540-A6E9-3F21EF93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64" y="9128"/>
            <a:ext cx="263404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FD6C98-D5A4-8645-810A-E087E79D96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523" b="7679"/>
          <a:stretch/>
        </p:blipFill>
        <p:spPr>
          <a:xfrm>
            <a:off x="5734887" y="30696"/>
            <a:ext cx="2558955" cy="54039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9F199C-2806-9543-AD39-3607732BB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575" y="58339"/>
            <a:ext cx="2908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92EF-9620-2147-872F-6861E58C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550331-F5D6-554F-9421-5C6B66577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" y="26241"/>
            <a:ext cx="2592288" cy="559425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F2FE3-87CD-924C-BB37-9D59BF79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F39452-47DB-C14A-8C4F-6E8D4839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74" y="26422"/>
            <a:ext cx="2712065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93E4B9-D679-9441-A5D2-519C29A5C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78" y="41176"/>
            <a:ext cx="2640770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9209A5-2B37-AF40-8322-298EF0F4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887" y="67208"/>
            <a:ext cx="2698494" cy="19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73024</TotalTime>
  <Words>55</Words>
  <Application>Microsoft Macintosh PowerPoint</Application>
  <PresentationFormat>寬螢幕</PresentationFormat>
  <Paragraphs>12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W12-assignment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Microsoft Office User</cp:lastModifiedBy>
  <cp:revision>1664</cp:revision>
  <dcterms:created xsi:type="dcterms:W3CDTF">2011-03-12T13:25:31Z</dcterms:created>
  <dcterms:modified xsi:type="dcterms:W3CDTF">2023-11-27T10:10:29Z</dcterms:modified>
</cp:coreProperties>
</file>