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7"/>
  </p:notesMasterIdLst>
  <p:sldIdLst>
    <p:sldId id="419" r:id="rId2"/>
    <p:sldId id="349" r:id="rId3"/>
    <p:sldId id="420" r:id="rId4"/>
    <p:sldId id="421" r:id="rId5"/>
    <p:sldId id="42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88269" autoAdjust="0"/>
  </p:normalViewPr>
  <p:slideViewPr>
    <p:cSldViewPr>
      <p:cViewPr varScale="1">
        <p:scale>
          <a:sx n="71" d="100"/>
          <a:sy n="71" d="100"/>
        </p:scale>
        <p:origin x="158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3-12-04T10:52:32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4921 0,'18'0'110,"-18"36"-110,18 16 15,-1-16-15,36 105 32,-35-106-1,-18-17 16,17-1-16,1-34 78,0-19-109,-1-34 16,72-71 15,-72 123-31,18-52 47,-35 52-47,18-17 31,0 17 1,-18 0-1</inkml:trace>
  <inkml:trace contextRef="#ctx0" brushRef="#br0" timeOffset="6208.49">16775 4921 0,'17'0'94,"1"0"-94,17 0 16,0 0-16,54-17 31,-36 17 0,-36 0 1,18 0-1,-17 0 16,-36 0 218,1 17-249,17 1-16,-18 0 16,-17 105 15,0-105 0,17 17 0,18-17 79,-18-18-95,1 0 32,-19 17-16,19-17 63,-1-17-78,18-1 15,-17-17 0,17-36 1,0 18-1,-18 36 0,18-1 0,0 0 1,18 18 124,-1 0-141,1 0-15,-1 0 16,19 0 15,-19 0 1,36 0-1,-35 0 16,-18 18 109,0 0-140,-18-1-1,1 18 32,-19 36-16,19-36 1,17-17-1,-18-18 78,0 0-62,18-35-31,-17-18 15,17 17 0,0 19 0,0-1 1,17 18 61,1-17-77,0 17 31,-18 35 47,0-18-79,-18 19 17,18-19 30,0 1 16,18-18 0,-1-53-62,36 0 15,-53 71 79,0 35-95,-17 0 1,-1 0 15,18-71 157,-18 18 46,18-35-234,-17 17 16,17-17-1,-18-18 16,0 53 16,1-18-15,17 1 30,-18 17-31,36 0 282,-1 0-313,19-18 15,-1 0-15,18 1 32,-18 17-1,-17-18 0,-18 36 250,0 17-265,0 0 0,-18 36 15,-17-18 0,35-18 0,-18-17 1,18-1-1,0 36 0,0-35 16,0-1 62,-17-17-77,17 18-17,-18 17 17,0 18-1,18-70 125,0-1-140,0 0-1,0 1 17,0-19-1,0 1 16,0 17-16,0 1 0,0 34 47,-17 36-62,17 71 15,0 52 0,0-70 16,0-88-15,17-1-1,-17 1 0</inkml:trace>
  <inkml:trace contextRef="#ctx0" brushRef="#br0" timeOffset="10736.8">15769 7497 0,'35'0'63,"1"0"-48,17 0-15,0 0 16,158-18 15,-17 18 0,-53 0 1,-123 0-1,0 0 0,-36 0 110,-17 0-126,-53 0 1,-89 0 15,18 0 1,89 0-1,-1-18 16,-87-17-16,-178 35 0,231 0 0,122 0 235,1 0-250,-1 0-16,1 0 15,35 0 17,-35 0-1,17 0 16,-17 0-16,17 0 0,106-18 0,71 18 1,-89 0-1,-70-17 0,0 17 16,106-18-16,35 18 1,-141 0-1,-36 0 16,-17-18 15,18 1-46,17-71 31,18-54-16,-53 72 0,35-18 0,-17-18 1,-18 88-1,0 1 78,0-1-93,-18 18 0,-35-18 15,36 18-31,-89-35 31,71 17-15,-195-17-1,-193 18 17,176-36-1,212 53 16,17 0 78,1 0-94,-1 0-15,0 17 140,18 1-141,-17 17 1,-36 106 15,35-53 1,18-70-32,0 17 31,0 18-16,0 53 17,0 53-1,0-36 0,18-70 0,-1-53 16,-17 18-31,36 0 15,17-1 16,0-17-16,-36 0 1,89 18-1,88-1 0,-88-34 0,53 17 1,-54 0-1,-87-18 16,35 18-16,70-53 0,-105 18 0,17 35 1,-17-35-1,0-54 0,-1-16 16,-17 16-16,0 54 1,0-18-1,0 36 0,0-1 0</inkml:trace>
  <inkml:trace contextRef="#ctx0" brushRef="#br0" timeOffset="13776.53">20690 5997 0,'18'0'109,"0"0"-93,-1 0-1,19 0 16,-1 0 1,0 0-1,-17 0 0,-1 0 16,1 0 47,0 0-63,17 0 0,0 0-31,36 0 32,-54 0-17,1 0 16,0 0 1,35 0-1,-18 0 0,88 0 0,-105 0-31,88 18 32,-71-18-17,18 0 1,0 0 15,-35 0 0,-1 0 16,36 0-15,-18 0-1,1 0 0,-19 0 0,19 0 1,-1 0-1,-17-18 16,-1 18-16</inkml:trace>
  <inkml:trace contextRef="#ctx0" brushRef="#br0" timeOffset="18312.43">20514 7373 0,'18'0'157,"-1"0"-142,1 0-15,17-18 16,71 18 15,-35 0 0,17 0 1,-18 0-1,1 0 16,-36 0-16,53 0 0,-52-17 0,17 17 1,70 0-1,-35 0 0,-17 0 0,35 0 16,-71 0-15,35 0-1,107 0 0,-71 0 0,-53 0 1,17 0-1,-52 0 16,-1 0-16,-52 0 453,0 0-468,0 0-16,-18 0 16,-106 0 15,53 0 0,-35 0 0,-71 0 1,-123 0-1,247 0 16,53 0-16,-53 0 0,-18 17 0,-18-17 1,-17 0-1,71 0 0,17 0 16,35 0-16</inkml:trace>
  <inkml:trace contextRef="#ctx0" brushRef="#br0" timeOffset="21415.26">15064 8890 0,'0'0'0,"17"35"0,36 36 31,35 52 1,-70-123-1,0 0 0,70-123 0,-71 105 1,19 18-1,-1 53 16,-17-53 15,52-35-31,-52 35 1,52 123-1,-52-123 0,0-17 16,52-89-16,-17 141 1,18 106-1,-54-105 0,36-107 0,18-70 1,-54 176-1,19 36 16,-19-71-16,1 0 47,0 17-62,17 19 15,-17-36 0,34-36 16,1 1-16,-17 35 1,-19 0-1,-17 18-31,18-18 47,70-18-32,-70 18 17,-1 0-1,1 0 16,0 0 0,-18 18-16,17-18-16</inkml:trace>
  <inkml:trace contextRef="#ctx0" brushRef="#br0" timeOffset="23744.43">15399 6844 0,'0'-35'0,"0"17"31,0-17 0,0 17 1,53-17-1,17 0 0,-34 17 0,-1 18 1,18-18-1,88 1 16,141 17-16,-141 0 0,-17 0 0,-71 0 1,-18 17-1,71 19 0,-71-19 0,-17-17 16,-1 18-15,18 17-1,-17 0 0,0-17 0,-18 17 1,35 89-1,-17-18 16,17 17-16,-35-105-31,0 52 31,0-52-15,-18-1-1,-17 54 17,-18-18-1,18-35 0,-18-18 16,-18 0-16,36 0 1,0 0-1,-53 0 0,-36 0 0,71 0 1</inkml:trace>
  <inkml:trace contextRef="#ctx0" brushRef="#br0" timeOffset="27567.72">25770 6068 0,'18'0'188,"0"0"-173,70 0 1,88 0 15,-35 0 1,18 0-1,-71 0 16,-17 0-16,17 0 0,-35 0 0,35 0 1,18 0-1,-71 0 0,-17 0 0,0 0 16,-1 0 47,-70 0 47,36 0-141,-36 0 15,0 0 1,-141 0 15,88 0 0,53 0 1,-53 0-1,-17 0 0,35 0 0,35 0 16,35 0-15,-70 0-1,70 0-31,-52-18 31,52 18-15,0 0 15,1 0-15,-19 0 15,19 0 16</inkml:trace>
  <inkml:trace contextRef="#ctx0" brushRef="#br0" timeOffset="29808.26">25894 6050 0,'35'0'109,"-17"0"-109,17 0 16,53 0 0,36 0 15,-36 0 0,35 0 16,19 0-16,-37 0 1,-34 0-1,-53 0 0,-1 0 0,18 0 1,-17 0-1</inkml:trace>
  <inkml:trace contextRef="#ctx0" brushRef="#br0" timeOffset="33031.81">25682 7497 0,'18'0'47,"0"0"0,-1 0-32,18 0 1,36 0 15,17 0 0,-70 0 47,-1 0 1,1 0-64,70 0 16,0 0 1,89 0-1,-71 0 0,-18 0 16,-70 0-16,52 0 1,36 0-1,0 0 0,-36 0 0,-52 0 1,0 0 108,-1 0-93,-52 0 203,0 0-234,-18 0-16,-18 0 15,-246 0 17,34 17-1,231-17 16,34 0-16,-53 0 0,1 0 0,35 0 1,17 0-1,0 0 31</inkml:trace>
  <inkml:trace contextRef="#ctx0" brushRef="#br0" timeOffset="34015.74">25629 7532 0,'18'0'63,"0"0"-48,17 0 1,194-18 15,-35 18 0</inkml:trace>
  <inkml:trace contextRef="#ctx0" brushRef="#br0" timeOffset="37367.23">20496 8908 0,'18'0'15,"0"17"1,17 19 31,-35-19-16,18-17 0,17 0 32,53-70-32,-35 52 0,-18 18 16,1 53-16,-19-35 1,1-36 77,-18 0-93,17 18 15,1 18-16,0 0 17,-1-36 46,36-35-63,0 35 17,-35 54-1,35 17 0,-53-89 47,53 1-46,0 70-1,35 71 0,-88-124 32,35-52-32,0 70 16,-17 18-16,0-18 0,17-18 16,0-17-31,71 17 15,-53 71 0,-35-35 16,17-36 31,18 0-62,-18 18 15,36 53 0,-54-35 1,-17-36 46,36-17-47,-19 35 0,18 18 0,-35-1 110,18-17-125</inkml:trace>
  <inkml:trace contextRef="#ctx0" brushRef="#br0" timeOffset="40337.36">26935 3739 0,'0'18'31,"0"35"-31,-36 176 31,36-88 1,-17-52-1,-1 158 0,0-53 0,18-124 16,0-88 94,-35 1-141,35-18 16,-35-1-16,-18-52 31,53 70 16,-18 18-16,36 18 110,17 35-141,18-35 15,-35 17-15,35 35 31,-18-52 16,-17-53 63,-18 17-110,17 1 15,1-1 17,-18 0-1</inkml:trace>
  <inkml:trace contextRef="#ctx0" brushRef="#br0" timeOffset="46495.38">22207 1958 0,'18'0'47,"0"0"-47,-1 18 15,54-1 1,-54-17 31,1 18-16,35 17 0,-35-17 0,-18-1 1,0 1-1,17-18 0,1 35 0,0-35 16</inkml:trace>
  <inkml:trace contextRef="#ctx0" brushRef="#br0" timeOffset="47040.1">22454 1852 0,'0'35'46,"-35"1"-46,17 52 32,1 0-1,-19-17 0</inkml:trace>
  <inkml:trace contextRef="#ctx0" brushRef="#br0" timeOffset="47424.45">22260 2064 0,'18'0'31,"35"0"0,17 0 0,-52 0 1,17 0 15,18 0-32,35-18 32,-70 0-47</inkml:trace>
  <inkml:trace contextRef="#ctx0" brushRef="#br0" timeOffset="47939.69">22648 1887 0,'18'0'47,"35"53"-15,70 71-1,-105-107 0,-18 1 0,18-18 47,35-35-62</inkml:trace>
  <inkml:trace contextRef="#ctx0" brushRef="#br0" timeOffset="48322.75">22913 1817 0,'0'0'0,"0"35"32,-18-17-17,18 17 1,0 53 31,-35 36-16,17-107-31,-35 19 31,36-36-31,-18 0 31,17 0-31</inkml:trace>
  <inkml:trace contextRef="#ctx0" brushRef="#br0" timeOffset="48723.13">22719 2134 0,'18'0'63,"105"-17"-32,-17-19 0,-106 19 0,17 17 1,1 0-1,159 0 16,-107 0-47</inkml:trace>
  <inkml:trace contextRef="#ctx0" brushRef="#br0" timeOffset="49505.86">23213 1834 0,'17'0'63,"1"0"-63,70 159 31,-17 0 0,-54-141 0,1-18 47,-18 17-46,0-34 15,0-36-32</inkml:trace>
  <inkml:trace contextRef="#ctx0" brushRef="#br0" timeOffset="49989.91">23442 1834 0,'-18'0'32,"18"18"-1,-17 88 0,-1-18 0,-17-35 1,-53-18-1,0-35 0,52 0 16,36-17-16,0-1-15</inkml:trace>
  <inkml:trace contextRef="#ctx0" brushRef="#br0" timeOffset="50356.47">23160 2046 0,'18'0'16,"-1"0"15,1 0-15,88 0 31,-89 0-16,19 0 0,-19 0 0,36 0 1,18 0-17</inkml:trace>
  <inkml:trace contextRef="#ctx0" brushRef="#br0" timeOffset="51105.91">23777 1887 0,'18'0'31,"-1"89"-15,36 228 15,-35-141 16,-18-105-16,18-71 0,-36 0 32,0 0-48,1-176 1</inkml:trace>
  <inkml:trace contextRef="#ctx0" brushRef="#br0" timeOffset="51822.64">23795 1870 0,'0'-18'16,"17"0"0,19-34 15,-19 34 0,19 18 16,-19 0-16,1 0 1,-18 18-1,0 52 0,-18-17 0,1 0 1,-1-18-32,-17 18 31,17-53 0,18 18-15,-18-18 31,18-18-1,0 0-46</inkml:trace>
  <inkml:trace contextRef="#ctx0" brushRef="#br0" timeOffset="53519.73">24130 1799 0,'18'0'78,"-1"0"-78,1 0 16,0 0 31,-1 0-16,1 0 0,-1 0 188,1 0-188,0 0-31,-1 0 32</inkml:trace>
  <inkml:trace contextRef="#ctx0" brushRef="#br0" timeOffset="54323.05">24253 1711 0,'0'18'63,"0"-1"-48,0 54 17,0-18-1,36 0 0,-19-36 0,1-17 1,0 0-1,-1 0 16,1 0-16,-18-17 47,0-1-62</inkml:trace>
  <inkml:trace contextRef="#ctx0" brushRef="#br0" timeOffset="55200.26">24465 1746 0,'18'0'94,"-1"18"-63,-17 0-15,53 105 15,-17-35 0,-36-105 63,0-1-94,17-123 31,71 53 16,-35 52-16,-35 1 1</inkml:trace>
  <inkml:trace contextRef="#ctx0" brushRef="#br0" timeOffset="56631.53">28928 6738 0,'17'0'62,"1"0"-62,0 0 16,17 0-1,230 18 17,-124-18-1,-124 0 63,1 0-48</inkml:trace>
  <inkml:trace contextRef="#ctx0" brushRef="#br0" timeOffset="57271.6">28892 7126 0,'0'0'0,"18"0"15,17 0 1,230 88 15,0-52 0,-212-36 1,-36 0-1</inkml:trace>
  <inkml:trace contextRef="#ctx0" brushRef="#br0" timeOffset="58343.85">29175 6509 0,'-18'17'78,"-17"19"-78,0-1 16,-336 212 15,230-177 0,141-52 125,18 0-156,-1 17 16,71 36 0,54 87 15,-72-105 0,-35-35 16,18 52-16,-53-52 1</inkml:trace>
  <inkml:trace contextRef="#ctx0" brushRef="#br0" timeOffset="59289.77">29704 6650 0,'0'35'46,"18"0"-46,-1 107 32,1 69-1,-18-105 0,0 35 0,0-88 1,0 0-1,0 141 0,0-123 0,0-107 16,0-246-15,53 141-1,-53 123-16</inkml:trace>
  <inkml:trace contextRef="#ctx0" brushRef="#br0" timeOffset="60847.6">29774 6597 0,'18'0'63,"0"0"-48,282 0 17,511-18-1,-370 1 0,-423 17 47,-1-18-62,1 18 15,35 0 0,35 0 16,-70 0-15,-18 18 14,17 17-14,19 141-17,-1 18 17,-35-70-1,17 35 16,-17 35-16,0-159-31,0-17 31,-17-18 16,-1 0 0,-35 0-16,-70-18 0,-177 18 16,53 0-15,-35 0-1,123 0 0,71 0 0,17 0 1,54 0-1,-36 0 16,0 0-16</inkml:trace>
  <inkml:trace contextRef="#ctx0" brushRef="#br0" timeOffset="61689.13">30304 6914 0,'-18'18'63,"0"17"-47,-35 36-1,-70 17 16,141-88 79,-1 0-95,1 35 1,246-35 15,-175 18 1,-72-18 14,1 0 17,-36 0 15</inkml:trace>
  <inkml:trace contextRef="#ctx0" brushRef="#br0" timeOffset="62200.29">30409 6985 0,'0'18'47,"0"35"-31,-17 70 15,17-35 0</inkml:trace>
  <inkml:trace contextRef="#ctx0" brushRef="#br0" timeOffset="62967.61">30656 6967 0,'0'18'0,"-17"17"16,-54 89 15,54-71 0,34-36 16,1-17-16,88-17 1,-53-54-1,-53 18 0,0 36 0,0-19 1,-18 19-1</inkml:trace>
  <inkml:trace contextRef="#ctx0" brushRef="#br0" timeOffset="63589.84">30833 6950 0,'0'17'31,"0"1"-31,0 53 32,0-1-1,0-52 0,17-18 16,54 0-16,0-53 1,-71 18-1,0-36 0,-18 53-15</inkml:trace>
  <inkml:trace contextRef="#ctx0" brushRef="#br0" timeOffset="64655.72">31062 6932 0,'0'35'63,"0"-17"-63,0 17 16,18 18-1,-1-35 16,19 17 1,52-35-1,-71-18 0,-17-52 0,0 17 16,0 35-15,-17 18-1,-1 0 16,1 0 0,-1 0-32</inkml:trace>
  <inkml:trace contextRef="#ctx0" brushRef="#br0" timeOffset="68656.63">30162 5644 0,'0'18'78,"0"35"-62,0 0-16,0-18 15,0 159 32,18-123-16,0-36 1,-18 36-1,0-54 0,-18-70 32,18-17-63,0-71 31</inkml:trace>
  <inkml:trace contextRef="#ctx0" brushRef="#br0" timeOffset="69272.73">30286 5556 0,'18'0'78,"-1"0"-63,19 0 17,-36 18-17,35 88 17,-18-36-1,-17-52-31,-17 0 31,-1-1-15,-17-17-1,0 0 17</inkml:trace>
  <inkml:trace contextRef="#ctx0" brushRef="#br0" timeOffset="69983.78">30603 5574 0,'18'0'94,"0"0"-79,-1 0-15,36 0 47,-35 0-15,0 0 14,-1 0-30,1 0 15,0 0 32</inkml:trace>
  <inkml:trace contextRef="#ctx0" brushRef="#br0" timeOffset="70639.37">30745 5468 0,'0'35'15,"-18"18"-15,18 141 32,0-35-1,53-141 16,-35-1-16,-1-17 0,-17-17 0,0-1 1,53-17-1,-18-1-15</inkml:trace>
  <inkml:trace contextRef="#ctx0" brushRef="#br0" timeOffset="71847.54">31044 5609 0,'0'18'31,"0"17"0,0 89 0,0-107 1,0 1-1,0-1 203,0 1-218,0-53 124,18 17-140,0-17 16,-1-18 0,19 0 15,-19 18 0,1 35 0,-18-18 1,18 18-1,-1 0 31,-17-17-46,18 17 47</inkml:trace>
  <inkml:trace contextRef="#ctx0" brushRef="#br0" timeOffset="77183.41">22313 2734 0,'18'0'94,"17"0"-78,-17 0-16,52 0 15,371 35 16,388-17 1,406-18-1,-1006 0 0,-211 0 63</inkml:trace>
  <inkml:trace contextRef="#ctx0" brushRef="#br0" timeOffset="79071.9">22225 2963 0,'18'0'62,"17"0"-46,35 0 0,248 18 15,352-18 0,-352-18 0,-142 1 1,106 17-1,89 0 0,-283 0 16,71 0-16,-1-18 1,-122 18-1,-1 0 0,0 0 0,-17 0 1,0 0-1,-1 0 47,1 0-47</inkml:trace>
  <inkml:trace contextRef="#ctx0" brushRef="#br0" timeOffset="82463.72">25647 1746 0,'53'18'78,"0"17"-78,0 53 16,-18-35-16,124 229 31,-124-211 16,-17-71-16,-1 18 0,1-18 47,0 0-15</inkml:trace>
  <inkml:trace contextRef="#ctx0" brushRef="#br0" timeOffset="83231.4">26141 1817 0,'-18'0'62,"1"0"-46,-19 35-1,-87 106 17,17-53-1,71-52 16,17-36-16,18 17 0,-18-17 0,1 0 48,17 18-17</inkml:trace>
  <inkml:trace contextRef="#ctx0" brushRef="#br0" timeOffset="90032.44">4692 9454 0,'18'0'156,"-1"0"-124,1 0-32,-1 0 31,36 0 0,53 0 0,88 0 1,18 0-1,-71 0 0,-17 0 0,87 0 16,-87 0-15,-89 0-32,18 0 31,-36 0-16,36 0 1,18 0 15,-36 0 1,-17 0-1,70 18 16,-35 0-16,18-1 0,-19-17 0,-16 18 1,70-18-1,-1 0 0</inkml:trace>
  <inkml:trace contextRef="#ctx0" brushRef="#br0" timeOffset="101616.11">7532 9102 0,'0'17'63,"17"19"-48,1 34-15,17-17 16,18 141 15,0-106 1,-53-123 30,35-71-31,160-88 1,34 35-1,-176 89 16</inkml:trace>
  <inkml:trace contextRef="#ctx0" brushRef="#br0" timeOffset="103139.03">4639 10301 0,'18'0'47,"17"0"-31,88 0-1,160 0 32,-72 0-15,-70 0-1,177 18 0,-1-18 0,-281 0 1,-19 0 14,1 0-14,17 0-1,1 0 0,-19 0 0</inkml:trace>
  <inkml:trace contextRef="#ctx0" brushRef="#br0" timeOffset="104479.74">7003 9966 0,'0'35'109,"17"-17"-93,1 17-16,-18 0 15,35 54 16,-35-54 1,0-17-1,0-1 0,18-17 16,-18-17 109,17-19-140,19 1-16,-1-53 16,18 0 15,-35 70 16,-1 18 0,-17-18 46</inkml:trace>
  <inkml:trace contextRef="#ctx0" brushRef="#br0" timeOffset="107392.53">3193 11518 0,'17'0'31,"1"0"-15,0 0-16,105 18 31,89-1 16,-36-17-16,-88 0 1,-35 0-1,-18 0 0,18 0 0,89 0 1,-90-17-1,-34 17 16,0 0 0</inkml:trace>
  <inkml:trace contextRef="#ctx0" brushRef="#br0" timeOffset="108791.33">5574 11501 0,'18'0'32,"-1"0"-17,1 0 1,105 0 15,-52 0 0,52 0 1,-70 0-1,-35 0 0,17 0 0,-17 0-15,-1 0 15,19 0 16,-19 0-31,36 0 15</inkml:trace>
  <inkml:trace contextRef="#ctx0" brushRef="#br0" timeOffset="112015.72">4604 8767 0,'17'0'187,"1"0"-171,0 0-16,-1 0 15,1 0 17,0 0-32,-1 0 31,1 0 0,-1 0 32,1 0-32,0 0 16,17 0-16,71 0 0,-18 0 1,0 0-1,-52 0 16,-19 0-16,36 17 0,71-17 0,17 18 1,0-18-1,-18 0 0,-52 0 16,-54 0-47,54 0 31,-53 0-31,123 0 32,-35 0-1,-18 0 0,0 0 0,18 0 1,-18 0-1,-70 0 16</inkml:trace>
  <inkml:trace contextRef="#ctx0" brushRef="#br0" timeOffset="115383.87">3334 12277 0,'17'0'156,"1"0"-125,0 0-31,52 0 16,160 0 31,-54 0-16,-106 0 0,-34 0 0,34 0 1,-34 0-1,34 0 0,36 0 16,-71 0-47,18 0 31,-35 0-31,-1 0 32</inkml:trace>
  <inkml:trace contextRef="#ctx0" brushRef="#br0" timeOffset="119103.78">5944 12312 0,'18'0'203,"17"0"-188,36 0-15,-18-18 16,141 1 15,-106-1-15,-35 18-16,17 0 31,-52 0-15,0 0-1,88 0 17,88 0-1,-106 0 0,-71 0 16,19 0-16,17 0 1,17 0-1,1 0 0,-18 0 0,-18 0 1,18 0 14,-36 18-14,1-18-1</inkml:trace>
  <inkml:trace contextRef="#ctx0" brushRef="#br0" timeOffset="121015.8">3351 12188 0,'18'0'78,"0"0"-62,35 0 0,-1 0-16,248 18 31,-247-18-16,71 18 17,-18-1-1,141-17 0,35 18 0,-159 0 1,-105-18 61</inkml:trace>
  <inkml:trace contextRef="#ctx0" brushRef="#br0" timeOffset="123704.14">3387 9225 0,'-18'0'156,"0"0"-140,-35 0-16,-52-17 16,-107 17 15,159 0 16,35 0 62,1 0 32,17 17-141,-18 1 15,18 17 1,-35 106 15,17 0 0,18 53 1,-17 0-1,-1 53 0,18 0 16,-18-88-16,18 35 1,0-35-1,-17-18 0,17 106 0,0-88 1,0-36-1,0-52 16,0-36-16,17 18 0,1 17 0,-18-17 1,0-35 46,0 0-31,18-18-16,-18 17-15,17-17 15,1 0 0,35 18 0,0-18 1,-18 0-1,-17 0 16</inkml:trace>
  <inkml:trace contextRef="#ctx0" brushRef="#br0" timeOffset="127296.43">16016 12277 0,'18'0'16,"-1"17"15,-17 1-15,0 35 15,18 17 0,-18 36 1,0 0-1,0-18 0,0-35 0,0-18 16,0 18-15,-18-17-1,1-36 0,17 17 0,-18-17 1,-70-88-1,17-18 16,71 71-16,18 35 110,0 18-141,-1-1 15,1 19-15,17-1 47,-17-18-16,-18-34 1,70-36-1,54-88 0,-107 123 0,-17 1 1</inkml:trace>
  <inkml:trace contextRef="#ctx0" brushRef="#br0" timeOffset="129352.36">15663 13547 0,'18'0'156,"0"0"-156,-1 0 16,1 0-1,17 0 1,18 0 31,-18-18-16,1 18 0,-19 0 0</inkml:trace>
  <inkml:trace contextRef="#ctx0" brushRef="#br0" timeOffset="138528.64">16351 13511 0,'-35'0'641,"17"0"-625,-70 0-1,-88 0 16,88 0 16,52 0-15,19 0 46,-1 0-47,0 0-15,1 0 30,-1 0 64,0 0-32,1 0-78,-18 0 31,17 0 16,0 0-16,1 0 110,-1 0-32,0 0-62,1 0-31,-1 0-1,0 0 1,-17 0 15,18 0 1,-1 0 14,18-17 908,18 17-923,-1 0 0,18 0 0,1 0 1,34 0-1,-34 0 0,-19 0 0,1 0 1,-1 0-1,1 0 16,0 0 46,-18-18 64,17 18 811,-17-18-14,18 18-626,0 0-281,-1 0-16,1 0-16,0 0 17,-1 0-1,18 0 0,-17 0 16,0 0-16,35 0 1,-36 0-1,1 0 0,105 0 0,36 0 1,-18 18-1,-70-18 16,-54 0-16,1 0 47,0 0 47,-1 0-94,1 0 32,0 0-16,-1 0 15</inkml:trace>
  <inkml:trace contextRef="#ctx0" brushRef="#br0" timeOffset="143624.86">20267 7355 0,'0'18'125,"0"0"-109,0-1-1,-35 177 17,-53-70-1,70-107 0,0-17 16,1-70-31,17-36 30,0 53-14,17 53-1,1 0 47,-18 18-47,0-1 141,0 19-172,-18-19 16,1 19 15,-1 17 0,-70 105 1,-212 230-1,-88-17 16,18-71-16,175-177 0,-69-17 0,-159 0 1,299-106-32,-352 17 31,405-17-15,-87-17-1,87-54 32,-52-123-16,52-17 1,18-89-1,18 53 0,17 106 0,18 35 1,-17 0-1,17 18 16,0 35-16,0-18 0,0 54 0,0-19 173,0 1-189,0 0-15,0 17 16,0-17 15,0 53 219,0-1-250,0 1 16,-18-1 15,18 1 0,-35 17 16,17-35 16,18 18-32,0-36 125,0 1-156,0-19 16,18 19-1,-18-36 17,17 53-1,1 0 78,0 0-93,-1 0-16,54 35 47,-54-17-16,1-1 0</inkml:trace>
  <inkml:trace contextRef="#ctx0" brushRef="#br0" timeOffset="147808.07">15487 12894 0,'18'0'125,"17"0"-110,35 0 1,142 0 0,458 18 30,106-71-14,-387 0-1,-372 53-31,1 0 31,-18 17 141,0 19-156,0-1-1,17 159 17,-17 0-1,0-123 0,0-54 0,-17-17 1,-18 18-1,-54 0 16,-34-1-16,-36 36 0,-53 0 0,-87-18 1,69-17-1,124-18 0,71 0 16,-141 0-16,-54 0 1,125 0-1,87 0 0,0 0 16,-35-35-31,-176-18 15,70 35 16,142 0-16,17 1 0,-36-1 0,36 1 1,-17-36-1,-18-71 0,-1 36 16,36 53-16,18-1 1,0 19-1,52-54 0,36 18 0,-53 0 1,-35 53-1,-1 0 16</inkml:trace>
  <inkml:trace contextRef="#ctx0" brushRef="#br0" timeOffset="151456.67">17639 12241 0,'18'53'78,"-18"0"-78,17-18 16,-17 1 0,0 34 15,18-52 31,-1-18-46,36 35 0,-35 1 15,35 52 16,-35 0-16,-18-70 0,0-1 0,-36 1 1,-17-71-1,-17-35 0,52 35 0,18 0 1</inkml:trace>
  <inkml:trace contextRef="#ctx0" brushRef="#br0" timeOffset="151906.34">17692 12294 0,'35'0'32,"36"0"-1,-1-17 0,-70-1 16,18 18 0,17 0-47</inkml:trace>
  <inkml:trace contextRef="#ctx0" brushRef="#br0" timeOffset="152439.5">18045 12418 0,'0'0'0,"-18"53"16,0 0-16,36 35 31,17-53 16,-17-35-16,52-106 1,-70 18-1,-17 35 0,-1 18 0,1 35 47,-19 0-62</inkml:trace>
  <inkml:trace contextRef="#ctx0" brushRef="#br0" timeOffset="153487.7">15681 14323 0,'18'0'47,"-1"0"-47,19 0 15,334 0 17,336 17-1,-371 1 0,-282-18 0</inkml:trace>
  <inkml:trace contextRef="#ctx0" brushRef="#br0" timeOffset="154256.73">17374 14446 0,'0'18'16,"0"17"0,-35 142 15,35-160 0,18-17 16,17 18-16,-17 17 1,-1 0-1,-17 18 0,0-17 0,-17-36 1,-19 0-1,1 0 16,17 0-16,-35-89-15</inkml:trace>
  <inkml:trace contextRef="#ctx0" brushRef="#br0" timeOffset="154773.05">17410 14517 0,'17'0'94,"1"0"-63,-1 0-31,36 0 31,-53-18 32</inkml:trace>
  <inkml:trace contextRef="#ctx0" brushRef="#br0" timeOffset="155799.68">17745 14658 0,'0'18'31,"0"-1"-15,0 36-1,0 18 32,35-18-16,18-36 1,0-17-1,-53-123 0,-18-1 0,1 71 1,-1 53-1</inkml:trace>
  <inkml:trace contextRef="#ctx0" brushRef="#br0" timeOffset="158247.63">9313 3457 0,'36'0'78,"52"0"-78,18 0 16,123 18-16,706 17 31,758-17 1,-317-18-1,-882 17 16,17-17-16,54 0 0,35 0 0,-18 36 1,229-1-1,-247-17 0,-105 35 16,-53-1-16,-159-52 1,-212 0-1,-17 0 47</inkml:trace>
  <inkml:trace contextRef="#ctx0" brushRef="#br0" timeOffset="167328.34">1376 5168 0,'17'18'203,"19"52"-187,17 19-16,-36-19 15,89 283 16,-106-18 1,-35-282-32,-89 159 31,71-177-15,-123 88-1,-89 1 32,-123-18-16,194-106 1,230 0 46,34 0-63,124 0 17,335 35-1,-335 18 16,-176-18-16,-18 124 0,0 194 0,-18 158 1,1 71-1,-54-141 0,-35 36 16,-52 369-16,69-440 1,1-53-1,53 141 0,35-265 0,0-159 1,0 19-1,0 16 16,0 1-16,35 53 0,-17 53 0,17-106 1,-35-89-32,18 18 31,-18 36 0,53 0 0,-36-19 16,19-16-15,-19-36 171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3-12-04T10:55:32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3475 0,'18'0'125,"0"0"-125,-1 0 15,54 0 1,176 0 15,300 0 0,-53 0 1,-230 0-1,107 0 16,34 17-16,-123 1 0,18-18 0,71 0 1,-301 0-32,89 0 31,-141 0-15,-1 0 30,1 0-30,141 0 15,-1 0 1,-140 0 61,-18-18-46</inkml:trace>
  <inkml:trace contextRef="#ctx0" brushRef="#br0" timeOffset="2063.94">2434 3616 0,'35'0'94,"1"0"-79,-1 0-15,18 0 16,176 18 15,71-18 0,-124 0 1,-70 0-1,53 0 16,88 17-16,0-17 0,-53 18 0,0-18 1,-71 0-1,71 0 0,-17 18 16,-36-18-16,-53 0 1,18 0-1,-53 0-16,-35 0 17,70 0-1,-18 0 0,19 0 16,16 0-16,-34 0 1,-36 0-1,-35 17-31,71-17 31,-54 0-15,36 0-1,-35 18 17</inkml:trace>
  <inkml:trace contextRef="#ctx0" brushRef="#br0" timeOffset="6199.2">9984 2328 0,'17'0'62,"1"0"-15,0 18-47,-1 35 32,36 106-1,-53-124-31,35 53 31,-17-88 63,-18-18-63,0-34-15,35-72 15,-35 89-31,0 0 31,18 35-31,0 0 31,-18-18 1</inkml:trace>
  <inkml:trace contextRef="#ctx0" brushRef="#br0" timeOffset="9015.28">4057 1588 0,'18'17'78,"17"54"-62,18-18-16,-18 35 15,36 88 17,-54-176-1,-34 0 78,17-35-93,0 17 0,53-88 15,35-35 0,-53 88 0,-17 36 1,-1-36-1,1 0 16,0 35-16,-18 36 328,-18 0-343,0-1 0,1-17-1,17 18 32,-18-18 31,0 0-47,1 0-15,-71 0 15,-1-18 1,72 18-1,-1 0 16,-17 0-16,17 0 0,1 0 188</inkml:trace>
  <inkml:trace contextRef="#ctx0" brushRef="#br0" timeOffset="10504.07">10460 2417 0,'0'17'31,"0"18"-15,35 71 15,-17-53 0,-18-18 16,17-17-47,19-18 31,-19 0 1,-17-35 14,-17 0-30,-19-36 15,19 71 1,-1-35-1,-17 35 16,17-18-16</inkml:trace>
  <inkml:trace contextRef="#ctx0" brushRef="#br0" timeOffset="11816.79">10795 2452 0,'18'35'47,"-1"0"-31,-17-17-16,0 0 15,18-1 17,-18 1 30,0 0 1,0-1-48,-18-34 32,1 17-47</inkml:trace>
  <inkml:trace contextRef="#ctx0" brushRef="#br0" timeOffset="12300.16">10707 2328 0,'17'0'46,"1"0"-14,0 0 46</inkml:trace>
  <inkml:trace contextRef="#ctx0" brushRef="#br0" timeOffset="13703.35">11307 2417 0,'-18'0'47,"0"-18"0,-70 0-16,70 18 0,18 18 1,-17 88-1,34-53 0,1-36 16,0-17-16,17 0 1,18-158-1,-53-37 0,-18 107 0,1 53 1,17 17-1,0 36 125,0 0-140,0-1-1,0 19-15,17 87 32,1-52-32,52 193 31,-52-246-16,-18-1 17</inkml:trace>
  <inkml:trace contextRef="#ctx0" brushRef="#br0" timeOffset="14716.97">12030 2275 0,'17'0'16,"1"18"-1,0 0 1,35 140 15,-53-69 0,0-72 1,-18-52 14,36-159-14,17 123-32</inkml:trace>
  <inkml:trace contextRef="#ctx0" brushRef="#br0" timeOffset="15200.26">12259 2258 0,'0'0'0,"0"53"0,0-18 15,18 36 1,-18-36 15,0-18 16,17-17 0</inkml:trace>
  <inkml:trace contextRef="#ctx0" brushRef="#br0" timeOffset="19976.22">12224 2275 0,'-18'0'93,"0"18"-77,1 0-16,-18-1 16,-1 142 15,19-53 0,17-88 0,17-1 1,36-17-1,0 0 16,0-106-16,-53 18 0,0 53 0,0 17 1,18 36 140,-1 35-157,1 35-15,0-53 16,17 53 15,-18-88 0,1 0 110,0-17-141</inkml:trace>
  <inkml:trace contextRef="#ctx0" brushRef="#br0" timeOffset="20983.45">12682 2434 0,'-17'0'78,"17"-35"-63,-36 17-15,19 1 16,-124-19 15,88 54 16,53 141-16,35-53 1,-17-89-1,70-87 0,18-266 0,-106 178 1,0 122-1,0 19 16,0 34 15,17 177-31,54 36 1,-36-195-17,-35-17 17,18-18 14</inkml:trace>
  <inkml:trace contextRef="#ctx0" brushRef="#br0" timeOffset="22071.72">13176 2399 0,'-17'0'47,"-54"-35"-16,-52 17 16,70 89-16,35 52 1,36-105-1,-1-18 0,160-124 0,-107-35 1,-70 54-1,0 69 16,0 72 46,0-1-77,0 71 0,53 35 15,-18-53 0,-17-88 16,-18 18 62</inkml:trace>
  <inkml:trace contextRef="#ctx0" brushRef="#br0" timeOffset="22850.34">13776 2152 0,'-18'0'47,"-17"35"-32,35 89 17,18 34-1,52-16 16,1-72-16,-54-35 0,1-35 0,-18-17 16,53-54-31</inkml:trace>
  <inkml:trace contextRef="#ctx0" brushRef="#br0" timeOffset="23283.86">14058 2364 0,'0'17'31,"18"54"1,-1 35-1,-17-89 16,-17-52 31,17-36-63</inkml:trace>
  <inkml:trace contextRef="#ctx0" brushRef="#br0" timeOffset="23616.27">13988 2187 0,'17'0'31,"1"0"-15,0 0 15,17 0 0</inkml:trace>
  <inkml:trace contextRef="#ctx0" brushRef="#br0" timeOffset="24450.5">14164 2328 0,'0'0'0,"0"36"16,18-1-16,-1 53 47,-17-70-16,0-36 16,0-17-32,18-36 17,0 54-1,-1 17 0,-17 17 32,18-17-32,-18 36 0,18 34 0,-1-35 1,-17-17-1,0-36 63,0-17-79</inkml:trace>
  <inkml:trace contextRef="#ctx0" brushRef="#br0" timeOffset="25159.42">14288 2293 0,'17'0'78,"1"0"-63,-1 0 63,1 0-46,0 0 15,-1 0-32,1 0 16,0 0 1,-1 0 15,-17-18-1</inkml:trace>
  <inkml:trace contextRef="#ctx0" brushRef="#br0" timeOffset="25700.09">14411 2205 0,'0'0'0,"0"17"0,0 72 31,0 34 0,18 1 0,70-71 1,-35-36-32,0-17 31,-36 0-31,-17-17 31,0-19 16,0-17-31</inkml:trace>
  <inkml:trace contextRef="#ctx0" brushRef="#br0" timeOffset="26783.14">15099 2346 0,'35'0'31,"18"18"-15,-18-1-16,36 36 31,-36 18 0,-35-18 1,0-36-1,0-52 63,0 0-79,35-18-15</inkml:trace>
  <inkml:trace contextRef="#ctx0" brushRef="#br0" timeOffset="27216.99">15346 2240 0,'-18'18'31,"-35"70"1,-35 18-1,70-53 0,1-53 0,-1 17 47,1 19-46,-1-36-1</inkml:trace>
  <inkml:trace contextRef="#ctx0" brushRef="#br0" timeOffset="27917.48">15628 2469 0,'0'18'16,"0"0"-1,-35 70 16,-36-35 1,-35-18-1,89-17 0,52-71 0</inkml:trace>
  <inkml:trace contextRef="#ctx0" brushRef="#br0" timeOffset="28650.11">15963 2346 0,'18'0'16,"-1"18"15,19 105 1,-36-88-1,0-52 63,0-1-94,-18-17 15</inkml:trace>
  <inkml:trace contextRef="#ctx0" brushRef="#br0" timeOffset="28985.16">15998 2240 0,'18'0'78,"0"0"-31,-1 0-31,36 0 0</inkml:trace>
  <inkml:trace contextRef="#ctx0" brushRef="#br0" timeOffset="29700.22">16263 2381 0,'0'0'0,"0"18"0,0 17 31,0-17 0,0-53 110,18-18-126,17 35-15,18-17 32,-53 17-1,18 36 0,17 105 0,0-35 1,-35-123 77,0 17-109,0 1 16</inkml:trace>
  <inkml:trace contextRef="#ctx0" brushRef="#br0" timeOffset="30151.48">16475 2275 0,'17'0'62,"36"18"-62,-35-18 32,17 0-1,0 0 0,-17 0 0</inkml:trace>
  <inkml:trace contextRef="#ctx0" brushRef="#br0" timeOffset="30600.54">16581 2240 0,'0'0'0,"0"35"0,0 18 16,17 71 31,18-89-16,18-35 0,18 0 0,-53 0 1,-18-53-1</inkml:trace>
  <inkml:trace contextRef="#ctx0" brushRef="#br0" timeOffset="31949.93">17233 2258 0,'0'17'16,"0"1"-1,18 70 16,-1-70 1,19-18-1,87-106 0,-105 88 16,-1 54-16,1 52 1,0 159-1,-18-106 0,-18-70 0,-35-54 1,0-17-1,18-17 16,0-107-16,52 1 0,19 123 0,-1 0 1,-17 0 30,-1 0-62,1-53 47,-1 53-47</inkml:trace>
  <inkml:trace contextRef="#ctx0" brushRef="#br0" timeOffset="32650.25">17657 2222 0,'35'18'32,"0"53"-17,-17 17 32,-18-35-16,-53 53 1,-35-18-1,52-71 0,19-17 0,17-35 16</inkml:trace>
  <inkml:trace contextRef="#ctx0" brushRef="#br0" timeOffset="35847.69">11959 2928 0,'18'0'31,"-1"0"-15,1 0-1,0 0 1,-1 0 31,19 0-16,69 0 0,231 18 0,52-18 1,-318 0-1,-52 0 31,0-18-46,34 18 15,1-35 1,-17 35-1,17-35 0,88-1 0,-124 36 1,-52 0 186,17 0-202,-17 0 0,-35 0-1,-36 0 32,-18 18-16,71 0 1,-17-18-1,17 0 0,-53 17 0,35-17 1,-17 0-1,-71 0 16,89 0-16</inkml:trace>
  <inkml:trace contextRef="#ctx0" brushRef="#br0" timeOffset="38039.84">9648 2963 0,'18'0'78,"0"0"-46,-1 0-17,1 0-15,158-17 47,318-1-16,194-17 1,-547 35-32,36 0 31,-160 0-16,1 0 32,0 0 16</inkml:trace>
  <inkml:trace contextRef="#ctx0" brushRef="#br0" timeOffset="39095.21">10372 3034 0,'35'0'93,"18"0"-77,17 0-16,54 0 16,193 0 15,-158 18 0,-124-1 0,18-17 1,18 0-1,-53 0 0,-1 0 32</inkml:trace>
  <inkml:trace contextRef="#ctx0" brushRef="#br0" timeOffset="41559.39">10160 1570 0,'18'0'46,"-1"0"17,19 18-47,-1 34-1,88 72 1,-17-18 31,-71-71-16,-35-17 63,0-1-63,18 1 31,-18 0-46,18 17 15,-18-18 1,0 1 61,-18-18 17,0 0-95,1-18 1,-1 18 15,-17-17 0,0-18 1,17 35-32,-17-18 31,17 18-15,18-18-1,18 18 173,17 0-173,-35 18 1,53 17 0,0 0 15,-36-17 16,1-18-16,0 0 0,-18-18 94,35 1-125,-35-1 16,18 1 15,-18-19 0,17 1 1,1 0-1,0 17 0</inkml:trace>
  <inkml:trace contextRef="#ctx0" brushRef="#br0" timeOffset="49712.08">3175 4868 0,'35'0'125,"-17"0"-109,17 0-1,18 0 1,53 0 31,0 0-16,141 0 0,-18 0 0,-141 0 1,-35 0-1,35 0 0,-17 0 16,52 0-16,1 18 1,-89-18-1,-17 0 0,-1 0 63,1 0 62,0 0-156</inkml:trace>
  <inkml:trace contextRef="#ctx0" brushRef="#br0" timeOffset="58391.29">5574 4815 0,'18'0'110,"-1"0"-95,1 0 17,17 0-17,141 0 1,142 0 31,-124 0-16,-123 0 0,-19 0 0,1 0 1,-35 0-32,17 0 31,71 0 0,53 18 16,17 17-16,89-17 1,211-18-1,-352 0-31,158 0 31,-247 0-15,53 0-1,0 0 17,124 0-1,-53-18 16,-89 18-16,-52 0 31,17 0-30,142 0-1,-18 0 0,-18 18 16,-88-18-47,105 0 31,-105 0-31,71 0 32,87 0-1,36 0 0,-35 0 0,-71 0 1,-123 0-32,88 0 31,35 0 16,35 18-16,18-1 0,35 1 0,-35-18 1,53 0-1,-35 0 0,-106 0 16,-36 0-16,71 0 1,71-18-1,-194 18-31,70 0 31,-70 0-15,-1 0-1,89 0 17,18 0-1,-19 0 16,-34 0-16,-53 0 0,-1 0 0,1-17 1,0-1-1,-36 18 94,0 0-94,-17 0 0,17 0-15,-70 0 15,-71 0 1,142 0-32,-89 0 31,71 0-16,-18 0 17,-177 0-1,-17 18 0,89-1 0,105 1 1,18-18-32,-54 18 31,72-18-15,-54 17-1,1-17 32,-19 35-16,-34-35 1,-53 0-1,140 0-31,-70 0 31,71 0-31,-106 0 31,-35 0 1,-89 0-1,0 0 16,-17 0-16,88 0 0,-106 0 0,-17 0 1,193 0-1,1 0 0,17 0 16,71 0-47,0 0 31,17 0-15,0 0 0,-105 0 15,-89 0 0,-17 0 0,35 0 1,141 0-32,-176-35 46,158 35-46,-123-17 32,-88-1-1,158 18 0,89 0 0,-71 0 1,-35 0-1,71 0 0,-89 0 16,18 0-16,70 0 1,36 0-1,17 0-31,-35 0 31,36 0-15,-54 0-1,-88 0 17,18 0-1,-18 0 16,36 0-16,105 0-31,1 0 31,-1 0 47,0 0 16,18-18 109,36 18-203,-1 0 16,0 0-16,195 0 47,-54 0-16,-70 0 0,0 0 0,88 18 1,-124-18-32,212 0 31,-229 18-15,88-18-1,53 0 32,-17 0-16,-54 0 1,89 17-1,53-17 0,-107 0 0,-52 0 1,53 18 14,0-18-14,52 17-1,107-17 0,-18 18 0,-36-18 1,-17 0-1,-53 0 0,18 0 16,-177-18-47,124 1 31,-124 17-31,36 0 32,-1 0-1,19 0 0,69 0 0,-34 0 1,17 0-1,18 0 16,-36-18-16,-17 18 0,53-17 0,-1 17 1,-140 0-32,88 0 31,-88 0-15,34 0-1,37 0 32,-19 0-16,-17 0 1,88 0-1,0 0 0,0 0 0,-17 0 1,-54 0 14,-34 0-14,-1 0-1,18 0 0,0 0 0,-18 0 1,-17 0-1,-1 0 0,-34 0 110,-1 0-94,1 0-32,-72-18 17,1 18-1,-35 0 16,-54 0-16,18 0 0,36 0 0,17 0 1,-17 0-1,-1 0 0,-17 0 16,18 0-16,52 0 1,-70 0-1,-53 0 0,18 0 0,52 0 1,18 0-1,53 0 16,18 0-16,-18 0 0,-35 0 0,-53 0 1,53 0-1,70 0 0</inkml:trace>
  <inkml:trace contextRef="#ctx0" brushRef="#br0" timeOffset="63952.11">3122 6191 0,'18'0'156,"-1"0"-140,19 0 0,281 0 15,195 0 0,-142 0 16,-317 0-47,53 0 31,-71 0-31,36 0 32,158 0-1,0 0 0,-17 0 0,0 0 1,-159 0-32,-1 0 46,-34 0-46,0 0 32,123 0-1,-18 0 0,-105 0 16,0 0 203</inkml:trace>
  <inkml:trace contextRef="#ctx0" brushRef="#br0" timeOffset="70504.39">7885 6227 0,'17'0'110,"36"0"-110,35 0 15,1 0-15,387-18 31,282-17 1,-599 17-32,388 0 31,-424 1-15,195-1-1,-36 18 32,124 0-16,158 0 1,89-18-1,-283 18 0,18 0 0,106-17 1,-53 17 14,-229 0-14,-18 0-1,-141 0-31,158 0 31,-158 0-31,106 0 31,17 0 1,18 0-1,18-36 0,35 19 16,-212 17-47,159-18 31,-141 18-31,159 0 32,194 0-1,52 18 0,-123 17 0,-70-17 1,-124 35 14,-70-53-14,-54 0-1,-34 0 219,-1 0-219,0 0-15,-17 0-1,-177 0 17,-158 0-1,0 0 0,158 0 16,18 17-16,-18 19 1,89-19-1,-71-17 0,-141 0 0,17 0 1,36 0-1,-89 0 16,72-17-16,-89-19 0,-124 19 0,124 17 1,88 0-1,36 0 0,-19 0 16,-87 0-16,105 0 1,36 0-1,-18 0 0,-159 0 0,36 0 1,105 0 14,-52 0-14,-89-18-1,106 0 0,71 1 0,53-1 1,123 18-1,0 0 0,-88-18 16,0 18-16,35 0 1,88 0 14,0 0-30,-17 0 15,-106 0 1,0 0-1,123 0-16,-35 0 17,36 0-17</inkml:trace>
  <inkml:trace contextRef="#ctx0" brushRef="#br0" timeOffset="79625.13">3810 8978 0,'18'0'172,"-1"0"-125,1 0-32,0 0-15,70 18 32,-35-18-1,0 0 0,-36 0 16,1 0-16,17 0 1,89 17-1,52-17 0,-70 0 0,-89 0 1,36 0-1,0 0 16,0 0-16,35 0 0,-17 0-15,-36 0-16,159 36 31,-141-36-15,106 0-1,-71 0 17,-70 0-1,-1 0 16,1 0-16,0 0 0,-1 0 32,1 0 30,0 0-46,-1 0 0</inkml:trace>
  <inkml:trace contextRef="#ctx0" brushRef="#br0" timeOffset="81535.98">3792 9666 0,'18'0'15,"0"0"1,105-18 15,283 18 1,-159 0-1,-230 0-31,19 0 31,-19 0-15,36 0-1,53 0 17,-18 0 14,0 0-14,71 0-1,-141 0-31,88 0 31,-71 0-31,18 0 31,53 0 1,0 0-1,-54 0 0,72 18 16,-89-18-47,71 0 31,-88 0-15,-1 0 0,36 0 15,53 0 0,-88 0 0</inkml:trace>
  <inkml:trace contextRef="#ctx0" brushRef="#br0" timeOffset="86928.45">3933 10425 0,'18'0'156,"0"0"-109,17 0-31,36 0-1,52 0 17,1 0-1,-1 17 16,-17 1-16,-18 0 0,-35-1 0,-35-17 1,-1 0 93,1 0 93,-1-17-186,1 17-17,17 0 1,1 0 15,-19-18 0,1 18 48,0 0-1,-1 0-31,1 0 78,0 0-110,17 0 1,124 0 31,-18 0-16,-88 0 0,-18 0 0,-17 0 16,-1 0-31,54 0 15,87 0 16,1 0-16,-88-18 1,-1 18-1,36 0 0,-35 0 0,-36 0 1,53 0-1,0 18 16,-35-18-16,88 0 0,36 0 0,-89 0 1,-70 0-1,105 35 0,-52-35 16,-54 0-16,-34 0 157,-1 0-157,0 0-15,1 0-1,-36 0 17,-18 0-1,18 0 0,-35-17 0,-53-1 1,-141 0-1,105 18 16,-17 0-16,-17 0 0,70 0 0,-18 0 1,18 0-1,0 0 0,17 0 16,107 0-47,-107 0 31,106 0-31,-35 0 32,18 0-1,-35 0 0,-1 0 0,-35 0 1,71 0-32,-36 0 46,54 0-46,-1-17 32,1 17-1,-1 0 0,-17 0 0,-36 0 1,53 0-32,-123 0 31,106 0-15,-18 17-1,18-17 32,17 0-16,18 18 172</inkml:trace>
  <inkml:trace contextRef="#ctx0" brushRef="#br0" timeOffset="88887.94">3704 10425 0,'18'0'47,"-1"0"0,1 0-16,17 0-31,177 0 31,123 0 0,-17 0 1,-142 0 14,-88 0-14,0-18-1,-70 18-31,141 0 31,-106 0-31,53 0 31,-18 0 1,-35 0-1,53 0 0,-1 0 16,-87 0-47,17 0 31,-17 0-31,35 0 32,176 0-1,-17 0 0,-124 0 0,-35 0 1,-35 0-32,34 0 31,-34 0-16,17 0 17,36 0-1,52 18 0,36-1 0,-106-17 1,-35 0-32,-1 0 31,1 0-15,0 0 30</inkml:trace>
  <inkml:trace contextRef="#ctx0" brushRef="#br0" timeOffset="90343.47">8132 9437 0,'0'17'109,"-36"1"-93,19 17-16,-36 18 47,17-17-16,19-19 0,-36 36 0,-18-18 1,18 1-1,36-19 0,-19-17 16,19 18-16,-1-18 1,-17 18-1,0-1 0,-1-17 0,1 18 1,17-18 30,1 0-31,-1 0 1,18 17-17</inkml:trace>
  <inkml:trace contextRef="#ctx0" brushRef="#br0" timeOffset="92007.65">7567 9701 0,'0'18'141,"0"17"-126,-18-17 1,1 17 15,17-17 0,0-1 63,0 1 62,0 0-124,0-1 46,17-17 109,-17 18-155,18-18-17,0 0 1,17 35 31,-17-17-16,17-18 0,0 18 0</inkml:trace>
  <inkml:trace contextRef="#ctx0" brushRef="#br0" timeOffset="97839.99">3457 13282 0,'18'0'125,"-1"0"-110,1 53-15,17 35 32,-35 0-1,-17 1 16,-19-37-16,-16-52 0,16 0 0,36-17 32,18 17-1,-18 17-46,53 54 15,-36 35 1,-17 17-1,0-87 0,0-1 0,18 18 1,0-36 14,-18 1-14</inkml:trace>
  <inkml:trace contextRef="#ctx0" brushRef="#br0" timeOffset="102512.43">4075 13758 0,'17'0'47,"1"0"-32,17 0-15,18 0 16,247 18 15,-194-18 1,-71 0-1,-17 0 16,-1 0-32,1 0 1,0 0 15,-36 0 110,-17 0-141,-1 0 15,1 0 1,-88-18 15,-36 18 1,0 0-1,89 0 0,17 0 0,53-17 157,53 17-173,17 0 1,159 0 0,36 0 15,-230 0 0</inkml:trace>
  <inkml:trace contextRef="#ctx0" brushRef="#br0" timeOffset="104999.93">9419 12488 0,'0'18'94,"0"17"-78,0-17-1,0 17-15,0 36 32,18 87-1,-18-69 0,17-36 16,-17 0-16,0-18 1,0-18-1,0 1 0,-17-18 63,-1 0-79,1 0 17,-1-35-1,-17 0 0,35-1 0,-18 36 1,18-35-1,-18 17 0,36 18 79,0 0-110,17 18 31,0 70 0,-17-53 0,-1-35 47,-17-17 47,18-18-125,0-1 16,-1-17 0,19 0 15,-19 53 0,-17-17 63</inkml:trace>
  <inkml:trace contextRef="#ctx0" brushRef="#br0" timeOffset="106288.06">9349 12929 0,'17'0'78,"1"0"-47,0 0-15,-1 0-1,1 0 17,17-17-1</inkml:trace>
  <inkml:trace contextRef="#ctx0" brushRef="#br0" timeOffset="108117.66">7338 12524 0,'17'0'32,"1"0"-17,-18 17 1,18 1 15,17 88 0,-35 35 1,0 0-1,0 0 0,0-123 16,0-1-16,-18-17 79,1 0-95,-1 0-15,-35-88 32,71 88 93,-1 18-110,1-18-15,35 70 31,-35-87 63,-1-36-94,54-35 47,-54 70-16,1 0 1,-18 1 14,-18-36 1,-17 17-31</inkml:trace>
  <inkml:trace contextRef="#ctx0" brushRef="#br0" timeOffset="109152.87">7532 11994 0,'0'-17'78,"-18"34"47,18 19-125,-17-19 16,17 1-1,-18 35 16,18-35 1,18-18-17,-1 35 17,1-18-1,17 19 16,-17-36-16,-1 0-31,19 0 187</inkml:trace>
  <inkml:trace contextRef="#ctx0" brushRef="#br0" timeOffset="110087.86">7938 11959 0,'-18'-17'110,"0"17"-110,1 0 15,-19 35 17,36 53-1,18-53 16,0-35-16,-1 0 0,71-35 0,-70 0 1,-18 17-1,0 36 47,35 35-47,-17-18 1</inkml:trace>
  <inkml:trace contextRef="#ctx0" brushRef="#br0" timeOffset="110883.63">8326 11906 0,'-18'0'78,"-17"0"-62,-1 0-1,19 0 17,-1 0 14,18 18-30,53 70 15,88 18 1,-106-71 14,-35-17 17,-17-18-32,-1 0 47,0-18-62,-34-35 15</inkml:trace>
  <inkml:trace contextRef="#ctx0" brushRef="#br0" timeOffset="111504.1">8378 11836 0,'36'-18'47,"34"18"-47,160 0 31,-160-18 1,-70 1-32,18 17 31</inkml:trace>
  <inkml:trace contextRef="#ctx0" brushRef="#br0" timeOffset="112183.71">8696 11712 0,'0'18'16,"0"35"-16,53 106 31,-53-107 16,18-52-16,-1 0 1,1 0-1,-1 0 0,19-17 0,-1-18 1</inkml:trace>
  <inkml:trace contextRef="#ctx0" brushRef="#br0" timeOffset="113743.77">8414 12171 0,'0'17'156,"-18"-17"-156,18 18 16,-18 0-16,1-18 47,-1 0-1,1 0 1,-1 0 16</inkml:trace>
  <inkml:trace contextRef="#ctx0" brushRef="#br0" timeOffset="144600.18">5874 10548 0,'17'0'125,"36"0"-125,0 0 16,-18 0-16,18 0 16,-17 0-16,17 0 15,-18 0 1,35 0 15,72 0 0,-19 18 1,-88-18-1,18 0 16,0 0-16,-35 0 0,-1 0 0,19 0 1</inkml:trace>
  <inkml:trace contextRef="#ctx0" brushRef="#br0" timeOffset="148207.75">3422 10072 0,'18'0'94,"-1"0"-94,1 17 16,-1 1-1,1 17 17,-18-17-1,18-18 219,-18-18-188,17 1-46,-17-1 0,36-17 15,-36 17 0,0 1 16,17 17 31,-34 0 313,-1 0-376,0 0 32,1 0-31,-1 0 46,0 0-15,1 0 47,-1 0-63,18 17 204</inkml:trace>
  <inkml:trace contextRef="#ctx0" brushRef="#br0" timeOffset="150200.42">3704 13776 0,'18'0'172,"-1"0"-141,1 0-31,176 0 32,18 0 14,-53 0-14,-89 0-1,1 0 0,34 0 0,72 18 1,-160-18-1,1 0 0</inkml:trace>
  <inkml:trace contextRef="#ctx0" brushRef="#br0" timeOffset="152360.05">3739 13758 0,'18'0'125,"0"0"-109,17 0-1,212 0 16,-18 0 1,-176 0-1,-35 0 31,17 0-46,-17 0 15,35 0 1,0-17-1,-18 17 0,-18 0 0,1 0 1,0 0-1,-1 0 16</inkml:trace>
  <inkml:trace contextRef="#ctx0" brushRef="#br0" timeOffset="156056.55">9084 13811 0,'18'0'125,"-1"-17"-125,19 17 16,-19 0 0,19 0-1,34 0 32,-52 0-47,52 0 31,-52 0-31,17 0 32,-17 0 108,-1 0-77,1 0-48,0 0 17,-1 0-1,-34 0 203,-1 0-218,0 0-1,1 0 17,-1 0-1,-17 0 0,17 0 16,1 0-16,-36 0 1,17 0-1,1 0 0,0 0 0,17 0 1,1 0-1,-1 0 16,-35-18-16,-35 18 0,35-18-15,0 18 15,71 0 203,-1 0-202,1 0-17,105 0 17,1 0-1,-18 0 16,-53 0-16,-36 0 0</inkml:trace>
  <inkml:trace contextRef="#ctx0" brushRef="#br0" timeOffset="160392.54">3828 8308 0,'-18'18'62,"0"-1"-46,18 18-16,-35 36 31,17 88 0,1-36 1,17-52-1,0-36 0,0 18 0,0-35 1,0-54 77,0-34-109,0-18 31,0-124 0,0 159 1,0 35-1,17 1 0,1 17 16,17-36-16,71 1 1,-53 35-1,18 0 0,35 0 0,70 0 1,71 18-1,-53-18 16,-159 0-16,71 17 0,-35-17 0,-1 0 1,54 0-1,123 18 0,-212-18 16,18 0-16,-18 0 1,18 0-1,-18 0 0,18 35 0,-35-35 16,-18 18-16,17 0 1,19 35-1,-19-18 0,19 35 0,-19 54 1,-17-89-1,0 18 0,0 0 16,-17 18-16,-36 17 1,0-53-1,17-17 0,19-18 0,-1 0 1,-17 0-1,17-18 16,1 18-16</inkml:trace>
  <inkml:trace contextRef="#ctx0" brushRef="#br0" timeOffset="167096.24">3810 12841 0,'18'-18'110,"-1"18"-110,1 0 15,0 0 1,17 0 15,0 0 0,0 0 1,-17 36-1,17-19 0,1 19 16,-36-19 0,17 1-31,-17 0 15,18 35 0,-18-36 0,18-17 63,-18 18-78,0-53 202,0-1-202,0 19-16,17-19 16,36-52 15,-35 35 0,-18 71 188,0-1-203,0 1-16,0 0 15,0 35 16,0-36 1,0 19-1,0-19 0,0 19 16,-18-19-16,18 1 1,0-1-1,-18-17 16,1 0 15,-1 0-46,1-17 31,-19 17-16,36-18 0,-17 18 0,-1 0 94,0 0-15,18-17 109</inkml:trace>
  <inkml:trace contextRef="#ctx0" brushRef="#br0" timeOffset="170576.78">9543 12453 0,'0'18'188,"0"-1"-173,-18 1 1,-17 17 15,35-17 0,0 0 1,0 17 14,0 0-14,0 18-1,0 18 0,0-19 0,0 19 1,0-36-32,-18 18 31,18-35-15,0 0-1,-18-1 32,18 1-16,0 17 1,-17-17-1,-1-1 0,18 1 110,0 0-110,-17-18 78,17-36-93,-18 19 0,0-54 15,1 36 16,17 17-16,17 18 188,1 18-188,0-18-15,-18 18-1,0-1 16,0-52 110,17 35-125,1-35-16,-1-1 15,72-52 17,-54 35-1,-35 36-31,18 17 281,-1 0-140</inkml:trace>
  <inkml:trace contextRef="#ctx0" brushRef="#br0" timeOffset="174280.53">3528 12806 0,'17'0'31,"1"0"-15,88 0 0,0-18 30,-89 18-14,1 0-1,0 0 0,52 18 0,-35 17 1,-17-17-1,0-1 0,17 19 16,-35-19-16,18-17 1,-1 18-1,1 17 0,0-35 0,-18 18 1,17 17 14,-17-17-14,0-36 155,0 1-171,18-1-16,-18-17 31,18-18 0,-1-18 1,1 36-1,-1 35 47,-17 35-47,0 0 0,-52 107 1,-37-19-1,89-88 0,-17-35 63,17-17 31,35-19-109,0 36-1,18-35 16,-35 17 1</inkml:trace>
  <inkml:trace contextRef="#ctx0" brushRef="#br0" timeOffset="177056.28">9454 12524 0,'0'17'78,"0"19"-78,18-1 15,-18-18-15,0 72 32,0-54-32,18 71 46,-18-89-46,0 36 32,0 0-1,0 18 0,0-1 0,-18-70 110,0 0-110,18-17-31,-35-54 32,35 36-1,-17 17 0,17-17 0,-36 17 1,19 1-1,34 17 156,1 0-171,0 0-16,17-18 16,71 0 30,-71 18-14,-35-17 233,0 34-202,0 19-63,0-19 15,0 1-15,-18 35 32,1 0-1,-1-18 0,0 0 16,1 18-16,-1-53 126</inkml:trace>
  <inkml:trace contextRef="#ctx0" brushRef="#br0" timeOffset="210400.87">6050 13776 0,'18'0'94,"-1"0"-94,1 0 16,17 0-16,212 18 31,247 17 0,-18 0 16,-405-35-16,-53 0 16,-1 0-16,1 0 1,0 0-17,-1 0 17,71 0 14,-70 0-30,88 0 31,-36 0-16,19 0 0,16-17 1,-69 17-32,70 0 31,-89 0-15,18 0-1,142 0 32,17 0-16,-159-18 1,-35 0 46,0 1 62,-18 17-124,1 0 0,-18-18 15,-18 18 0,-53-35 0,35 17 1,-17 0-1,70 18-16,-158 0 17,158-17-32,-105 17 31,52 0 0,1-18 0,-36 0 1,35 1-1,1 17 0,35 0 16,-1 0-16,-17 0 1,0 0-1,1 0 0,34 0-31,-88 0 31,71 0-15,-36 0 0,18 0 15,18 0 16,-18 17-16,18-17 0,0 0-31,-18 18 31,17-18-15,-34 18 0,-18-1 15,35-17 0,0 0 16,0 0-16,35 0-31,-105 0 32,105 0-32,-70 0 31,70 0 0,1 0 0,-36 0 1,17 0-1</inkml:trace>
  <inkml:trace contextRef="#ctx0" brushRef="#br0" timeOffset="212423.6">7708 12347 0,'35'0'109,"1"0"-93,-1 0-16,18 0 16,194 0 15,-88 0 0,52 0 0,142 0 1,-141 0 14,-177 0-14,-17 0-1,17-17 0,-17 17 0,-36 0 173,0 0-189,-17 0 1,-106-18 15,-35 0 0,34 18 1,37-17-1,-54 17 16,53 0-16,53 0 0,35 0 0,1 0 1,-1 0-1</inkml:trace>
  <inkml:trace contextRef="#ctx0" brushRef="#br0" timeOffset="214407.69">9402 12982 0,'0'-17'203,"17"-1"-203,1 18 16,-1 0-1,36-35 17,-53 52 155,0 1-187,0 0 16,0-1-16,0 71 47</inkml:trace>
  <inkml:trace contextRef="#ctx0" brushRef="#br0" timeOffset="-211488.39">3828 13688 0,'17'0'79,"1"0"-64,88 0 16,158 0 1,-52-18-1,-194 18 0,-1 0 0,107 0 1,-89 0-1,-17 0 0,35 0 16,17 0-16,-52 0 1,-1 0 14</inkml:trace>
  <inkml:trace contextRef="#ctx0" brushRef="#br0" timeOffset="-205144.73">3810 14711 0,'18'0'172,"-1"0"-172,36 0 15,-18 0 1,230 0 15,-18 0 1,-124 0-1,19 17 0,52 1 0,-18-18 1,-70 0 14,17 0-14,54 0-1,-54-18 0,-52 18 0,-1 0 1,36 0-1,18 0 0,34 0 16,1 0-16,-35 0 1,-72 0-1,54 0 0,-17 0 0,52 0 1,176 0-1,1 0 16,-195 0-16,89 0 0,-18 0 0,-159 0 1,36 0-1,52 0 0,-88 0 16,-17 0-16,0 0 1,-1 0-1,19 0 0,34 18 0,-88-18 313,1 0-344,-1 0 31,-88 0 1,-141 0-1,-141 0 0,159-18 0,141 18 1,-106 0-1,-229 0 16,140 0-16,195 0 0,35 0 0,-35 0 1,0 0-1,70 0 0,-17 0 16,-53 0-16,-53 0 1,-36 0-1,-17 0 0,71 0 0,70 0 1,-106 0 14,-17 0-14,123 0-17,-18 0 17,-88 0-1,124 0-31,-106-17 31,106 17-15,-36 0-1,-52 0 17,-18 0-1,52 0 16,36 0-16,36 0 0,-1 0 32,1 0 93</inkml:trace>
  <inkml:trace contextRef="#ctx0" brushRef="#br0" timeOffset="-202359.63">14552 7743 0,'18'0'110,"-1"0"-95,1 0-15,53 0 31,105 0 1,36 0-1,17 0 0,-70 0 0,-18 0 1,35 0-1,-17 0 0,-53 0 16,52 0-16,125 0 1,-54 0-1,-194 0-31,89 0 31,-107 0-15,72 0-1,16 18 17,37 0 14,52-18-14,-124 0-1,-52 0 0</inkml:trace>
  <inkml:trace contextRef="#ctx0" brushRef="#br0" timeOffset="-199615.62">21361 6015 0,'0'17'94,"0"1"-79,0 17-15,0 1 16,0 70 15,0-18 0,0-35 1,0 0-1,-36 17 0,19-52 16,17-1-16,-18 1 1,0 17-1,-17 36 0,0-36 0,35-17 1,0 17-1,0 18 16,-18-53 0,1 0 15,-1-18-46,18-17 15,-18-18 0,1-35 16,-1 53-16,36 35 126,-18 35-142,17-17-15,-17 17 16,36 71 15,-1-53 0,-17-53 141,-18-36-156,17 36-16,1-17 31,35 17 0,-36-18 1,-17 0-1,18 18 0,0 0 78,-1 0-62</inkml:trace>
  <inkml:trace contextRef="#ctx0" brushRef="#br0" timeOffset="-195105.34">23513 7708 0,'35'0'47,"-17"0"-31,34 0-1,142 0 17,318-35-1,-106 35 0,-336-18 0,18 18 1,18 0-1,-70 0 0,16 0 16,160 0-16,-177 0 1,-17 0 124,-18 18-141,18-18 1,35 35 15,17-17 1,-87-18 124,-1 0-141,-53 0 17,-123 0-1,-335-18 0,53 18 0,300 0 1,140 0-32,-70 0 31,53 0-15,-88 0-1,-17 0 32,105 0-16,-71 0 1,-105 0-1,158 0-31,-34 0 31,87 0-15,36 0 171,-1 0-187,36 0 16,159 18-1,582-18 17,-177-18-1,-564 18 0,-36 0 63,1 0-63</inkml:trace>
  <inkml:trace contextRef="#ctx0" brushRef="#br0" timeOffset="-193456.67">24818 5980 0,'0'17'0,"0"18"31,0 160 1,0-107-1,0 18 0,0 35 0,-18-18 1,1-70 14,-1-53 33,0 0-64,-52-70 16,35 17 1,35 35-1,17 18 94,1 18-109,-1-18-16,54 105 31,-53-34 0,-1-71 0,1 0 1,0 0 61,-1-18-77,1 18 15,17-53 0,-35 36 1</inkml:trace>
  <inkml:trace contextRef="#ctx0" brushRef="#br0" timeOffset="-188712.92">16739 9102 0,'18'0'94,"0"0"-94,17 0 15,-17 0 1,87 0 15,213 0 0,17 0 1,-176-18-1,-18 18 0,71 0 16,-160 0-47,90 0 31,-107 0-31,53 0 32,88 0-1,18 0 0,-52 0 0,-54 0 1,-35 0-1,35 0 16,-53 0-16,-17 0 0,-1 0 16,1-18-31,123 18 15,-106-17 0,-17 17 16,88 0-16,-71 0 1,-17 0 46,-36 0 125,1 0-188,-1 0 1,-17 0 15,-54 0 1,-69 0 14,-54 0-14,36 0-1,-54 0 0,19 0 0,52 0 1,0 0-1,36 0 0,-18 0 16,-36 0-16,107 17 1,17-17-1,0 18 0,-35-18 0,70 18 1,-35-18 14,35 0-14,1 0-1,17 17 0</inkml:trace>
  <inkml:trace contextRef="#ctx0" brushRef="#br0" timeOffset="-187288.77">10566 13423 0,'0'18'63,"0"-1"-48,0 1-15,17 53 32,1-18-1,0-36 0,-1-17 63,1-35-79,70-53 17,53 17-1,-123 36-31,-1 17 31</inkml:trace>
  <inkml:trace contextRef="#ctx0" brushRef="#br0" timeOffset="-177088.13">25047 10478 0,'18'0'78,"-1"0"-47,19 0 1,-19 0-32,142 0 46,35 0-14,-70 0-1,17 0 0,-18 0 0,-35-18 1,142 18-1,-1 0 0,-158 0 16,-36 0-16,35 0 1,19 0-1,16 0 0,90 0 0,-37 0 1,-70 0 14,-70 0-14,0 0-1,70 0 0,-18 0 0,-52 0 1,17-18-1,18 18 0,-35 0 16,0 0 16,-1 0-32,1 0 0,-18-17 0</inkml:trace>
  <inkml:trace contextRef="#ctx0" brushRef="#br0" timeOffset="-175000.12">25541 8855 0,'0'17'32,"0"1"-17,18 0 1,-1 70 15,1 0 16,-18 0-16,0 36 1,-35 17-1,17-71 0,0-52 0,1-18 47,-1 0-31,1 0-15,17-18-17,-36-52 16,19 35 1,17 17 30,17 18-15,19 18-16,-1 34 1,0 1-1,-17-53 125,-18-17-156,17 17 16,-17-18-1,36 0 17,-19-17-1,1 18 109,0 17-77,-18-18-47,17 18 46</inkml:trace>
  <inkml:trace contextRef="#ctx0" brushRef="#br0" timeOffset="-170631.63">25118 10407 0,'17'0'78,"1"0"-63,17 0 1,-17 0-16,88 0 31,70 0 16,-17 0-16,-71 0 1,-53 0-1,1 0 0,-19 0 0,1 0 1,17 0 14,1 0-14,16 0-1,-16 0 0,-19 0 0,19 0 1,-19 0-32,1 0 31,0 0-15,-1 0-1,1 0 32,-1 0 0</inkml:trace>
  <inkml:trace contextRef="#ctx0" brushRef="#br0" timeOffset="-167080.98">7408 10213 0,'36'0'47,"-1"0"-47,18 0 15,70 0 17,-70 35 14,18-17-14,-1-18-1,1 0 0,-36 0 0</inkml:trace>
  <inkml:trace contextRef="#ctx0" brushRef="#br0" timeOffset="-165928.69">7567 10054 0,'-18'0'47,"1"0"-31,-18 0 15,-18 18 0,35 17 0,-17-35 1,35 18-1,0-1 47,0 1-47,17 17 1,1 36-1,17-36 0,18 18 0,-35-18 1,-18-17-32,17 0 46,-17-1-14</inkml:trace>
  <inkml:trace contextRef="#ctx0" brushRef="#br0" timeOffset="-164984.13">7408 10231 0,'18'0'32,"35"0"-1,-18 0 0,18 0 0,35 17 1,-35-17 14,0 0-14,35 18-1,53-1 0,-35-17 0,-18 0 1,-105 0 155,-1 0-171</inkml:trace>
  <inkml:trace contextRef="#ctx0" brushRef="#br0" timeOffset="-163416.22">7602 10037 0,'-17'0'63,"-1"0"-48,0 17 16,-52 18 1,17 1-1,35-36 0,18 17 0,-17-17 1,-1 0-32,18 18 31,-18 0-15,18-1 109,18 19-110,17-1 1,-35-18-16,53 54 31,-35-71-15,-18 18-1,18 17 17,-1-35 30,-17-35 79,0-1-141,0 1 15</inkml:trace>
  <inkml:trace contextRef="#ctx0" brushRef="#br0" timeOffset="-162864.52">7532 10125 0</inkml:trace>
  <inkml:trace contextRef="#ctx0" brushRef="#br0" timeOffset="-160128.35">25012 10336 0,'18'0'0,"-1"0"31,18-17 1,107 17-1,34-18 0,0 18 0,-70 0 1,0 0-1,35 0 0,-17 0 16,-89 0-16,-17 0 1,-1 0 14,1 0-14,-1 0 15,1 0-47,17 0 46,-17 0-14</inkml:trace>
  <inkml:trace contextRef="#ctx0" brushRef="#br0" timeOffset="-157425">26723 10407 0,'18'0'93,"-1"0"-77,36 0-16,124-18 31,-107 18 16,-52 0 0,17 0-31,36 0 15,-19-17 0,-34 17 32,0 0-48,-1 0 16,36 0 1,35 0-1,-70 0 0</inkml:trace>
  <inkml:trace contextRef="#ctx0" brushRef="#br0" timeOffset="-155456.71">3845 10354 0,'36'0'109,"16"0"-109,37 0 16,34 0 0,371-18 15,-212 18 0,-123 0 0,264 36 1,-282-36-32,353 0 31,-441 0-15,18 17-1</inkml:trace>
  <inkml:trace contextRef="#ctx0" brushRef="#br0" timeOffset="-147424.13">24730 10372 0,'17'0'141,"1"0"-126,17 0-15,71 0 16,141 0 31,-141 0-16,-71 0 0,53 0 0,53 0 1,-35 0-1,18 0 0,-36 0 16,-70 0-16,158 0 1,-17 35-1,-124-35 0,-17 0 0,-1 0 1,1 0-32,0 0 46,-1 0-30,1 0 31,17 0-31,-17 0-1,17 0 16,-17 0 1,-36 0 186,-17 0-218,17 0 16,0 0-16,-176 0 31,-52 18 1,104-18-1,90 0 16,-1 0-16,35 0-31,-158 0 31,123 0-31,-53 35 31,35-35 1,18 0-1,18 0 0,-18 0 16,35 0-47,-52 0 31,35 0-15,35 18 0,-18-18 30,0 0-14,1 0-17,-1 0 17,36 0 202,-1 0-234,19 0 16,-1 0-16,247-53 46,-17 17-14,-159 36-1,-18 0 0,-35 0-31,123 0 31,-141 0-15,36-17 0,-18 17 15,106-18 0,-107 18 16,-34 0 47,0 0-16,-36 0 94,0 0-141,1 0-15,-1 0-1,-35 0 1,-123 0 15,0 0 16,70 0-16,18 0 1,17 18-1,-105-18 0,105 0-31,-141 0 31,177 0-15,-36 0 0,54 17 30,-18-17-14,17 18-1,0-18 0,-17 0 0,17 0 16,1 0-15,-19 0-17</inkml:trace>
  <inkml:trace contextRef="#ctx0" brushRef="#br0" timeOffset="-145296.67">25576 8855 0,'0'17'46,"0"1"-46,0 17 16,0 89 15,0-18 1,0-89-32,-17 107 31,17-107-16,0 54 17,-18-1-1,18-34 0,0-19 47,-18-17-62,18-17 78,-17-1-79,-1 0 17,18 1-1,0-1 0,0 1 0,0-1 1,0 0 14,18 18-14,-1 0-1,36 18 0,-35 0 0</inkml:trace>
  <inkml:trace contextRef="#ctx0" brushRef="#br0" timeOffset="-140481.22">24059 10266 0,'18'0'47,"0"0"0,17 0-32,18 0 16,70 0 1,-70 0-1,-35 0 0,-36 0 79,1 0-95,-1 0-15,-53 0 47,19 0-16,-1 0 1,17 0-1,19 0 0,-1 0 0,0 0 79,1 0-63,-1 0 109,1 0-109,17 17-16,-18-17 78,0 0-62,36 0 156,0 0-187,-1 0 15,1 0-15,35-17 15,0-1 0,-36 18 1,1 0-17,0 0 16,-1 0 1,1 0 15,-1 0-16,-34 0 234,-1 0-249,1 0 0,-1 0 15,0 0-31,-35 0 31,36 0-15,-1 0-1,0 0 17,1 0-1,-1 0 0,1 0 32,-1 0-32,36 0 110,-1 0-110,1 0-16,-1 0 17,1 0-1,0 0 0,17 0 0,0 0 1,-17 0-1,17 0 0,-17 0 47,-36 0 157,1 0-220,-1 0 1,-53 0 15,18 0 0,18 0 1,18 0-1,-1 0 0,36 0 188,17 0-203,-18 0-1,1 0 16,0 0 1,-1 0-1,19 0 0,-19 0 0,1 0 1,0 0-1,-1-17 0</inkml:trace>
  <inkml:trace contextRef="#ctx0" brushRef="#br0" timeOffset="-132984.07">5980 15840 0,'17'0'47,"1"0"-31,17 0 15,0 0-31,177 0 31,-141 0-15,140 0-1,-34-36 17,-54 36-1,89 0 16,35 0-16,-194 0-31,53 0 31,-89 0-15,54 18-1,-18-18 17,0 0-1,-18 0 0,18 0 16,53 0-16,70 0 1,-53 18-1,-87-18 0</inkml:trace>
  <inkml:trace contextRef="#ctx0" brushRef="#br0" timeOffset="-131161.29">3828 15840 0,'35'0'63,"-17"0"-63,17 0 15,71 0 1,264 0 15,-317 0 16,-18 0-16,-17 0 1,0 0-1,17 0 16,18-18 0,-36 18-1,1 0-14,17-18-1,-17 18 0,-36 0 110,1 0-126,-19 0 1,-69 0 15,52 0-31,-124 0 32,160 0-32,-36 18 31,35-18 0,0 0 16,1 0-16,-1 0 0,-123 0 1,53 18-1,70-18 0</inkml:trace>
  <inkml:trace contextRef="#ctx0" brushRef="#br0" timeOffset="-128944.83">9031 15787 0,'18'0'62,"17"0"-46,0 0-16,18 0 15,212 35 17,-177-35-1,-70 0 0,-1 0 16,1 0-16,0 0 1,-36 0 233,0 0-249,-17 0-1,0 0 1,-1 0 0,1 0 15,0 0 0,-71 18 16,88-18-31,-34 17 15,34-17-31,-70 0 31,70 0 0,36 0 188,-1 0-219,19 0 16,-1 0-16,88 0 31,1 0 0,-54 18 1,-52-18-32</inkml:trace>
  <inkml:trace contextRef="#ctx0" brushRef="#br0" timeOffset="-127184.21">6879 8643 0,'0'18'109,"-17"-18"-109,-1 17 16,-35 19 0,-18 52 15,19-71 0,16 36 0,1-17 1,-18-19-1,35 19 0,1-36 16,17 17 47,-18-17-79,0 0 142</inkml:trace>
  <inkml:trace contextRef="#ctx0" brushRef="#br0" timeOffset="-126096.3">6473 8784 0,'0'-17'0,"0"34"94,-17 1-94,17-1 15,-18 19 1,18-1 15,0-17 1,0 17 14,18 53-14,-18-53-1,17-35 63,19 0-47,17 0-32,53 0 32,-54 18-16,-16-18 1</inkml:trace>
  <inkml:trace contextRef="#ctx0" brushRef="#br0" timeOffset="-123632.73">3845 16651 0,'18'0'47,"0"0"-32,140 0 17,354 0-1,123 0 0,-247 0 0,-300 18 1,71-1-1,441-17 0,35 0 16,-424 0-16,-105 0 1,35 18-1,-35-18 0,-71 0 0,1 0 1,-1 0 14</inkml:trace>
  <inkml:trace contextRef="#ctx0" brushRef="#br0" timeOffset="-120736.79">10495 16616 0,'0'35'78,"0"18"-78,0 0 16,0-18 0,0 142 15,0-89 0,0-71 0,0 19 1,0-19-1,-17-70 63,-1 18-79,-17-124 17,17 54-1,18 69 0,0 19 0,0-19 1,0 19 14,0-1-14,0 0-1,-18 18 203,18 18-187,0 0-16,0-1-15,0 1 15,0 0 63,18-18 0,0 0-94,52-71 31,-35 53 0,-17 18 110,0 0-125,-1-17-1,1 17 16,0 0 1,-36 0 30,0 0-46,-35 0 15,36 0 32,-1 17-32,1 1-16,-1-18 1,18 18 15,-18-18 79,1 0 15</inkml:trace>
  <inkml:trace contextRef="#ctx0" brushRef="#br0" timeOffset="-115225.02">25576 5715 0,'0'35'47,"-17"36"-32,-19 52-15,-34 177 32,-1-71-1,71-70 0,0 35 16,0-158-16,0-19 1,0 36-1,0-18 0,0-17 0,-17-18 63,-36-18-78,18-52 15,17-18 0,0 35 0,18 35 1,0 36 140,36-1-157,-19 19-15,1-1 16,52 53 15,-52-88 0,-18-18 63,18 1-78,35-36 15,-36 53 0,-17-18 94</inkml:trace>
  <inkml:trace contextRef="#ctx0" brushRef="#br0" timeOffset="-113511.6">18344 11889 0,'18'0'47,"17"0"-47,1 0 16,140 0-1,124-18 32,35-17-16,-123 17 1,-177 0-1,18 1 0,229 17 0,71 0 1,-53 17 14,-194-17-14,-71 0-1,88 0 0,89 0 0,-194 0 1,-1 0-1</inkml:trace>
  <inkml:trace contextRef="#ctx0" brushRef="#br0" timeOffset="-108432.97">25012 13194 0,'0'-18'78,"18"18"-62,-1 0-16,36 0 16,53 0 30,-53 0-14,106 0-1,-124 0-31,194 0 31,-158 0-31,105 0 31,18 0 1,-53 0-1,-35 18 0,-53-18 16,-18 18-16,-17-18 1,70 17-1,124 1 0,-71-1 0,-88-17 1,-35 0 14,-1 0-14,1 0-1,-1 0 0,36 0 0,-17 0 1,-19 0 343,1 0-375,0 0 15,-1-17 17,1 17-17,17 0 16,0-18 1,1 18-1,-1 0 16,-17 0-16,-18-17 16,-18 17 31,-35 0-47,-18 0 1,36 0-32,-106 0 46,123 0-46,-70 0 32,35 0-1,-35 0 0,-176 0 0,-54 0 1,265 0-32,-17 0 31,52 0-15,0 0 15,-17 0 0,-36 0 0,-17 0 1,-18 0-1,71 0-31,-177 0 31,160 0-15,-72 0-1,54 0 17,34 0 14,1 0-14,17 0-1</inkml:trace>
  <inkml:trace contextRef="#ctx0" brushRef="#br0" timeOffset="-105511.67">27905 13176 0,'0'-17'125,"35"17"-109,0 0-16,1 0 15,87 0 17,-17 0-1,0 0 0,-36 0 16,-34 0-16,-19 0 1,1 0-1,-1 0 31,1 0-46,17-18 0,-52 18 171,-1-18-171,0 18-16,-34 0 15,-72 0 17,36 0 14,-18 0-14,0 0-1,53 0 0,0 0 0,-35 0 1,71 0-1,-1 0 0,0 0 32,1 0-48,-1 0 17,0 0-1,18-17 266,18 17-282,17 0 1,124 0 15,-18 0 16,-53 0-16,-35 0 1,0 0-1,0 0 0,-18 0 0</inkml:trace>
  <inkml:trace contextRef="#ctx0" brushRef="#br0" timeOffset="-100792.81">25682 11712 0,'18'18'125,"-18"0"-125,18-1 15,-1 1 1,1 70 15,17-17 0,-35-1 1,18-35-1,-18 18 0,0-17 16,17-19-16,-17 1 1,18 17-1,-18-17 0,0-1 32,0 1-1,0 0-46,0-1 15,-18-17 63,1 0 31,-1 0-78,0 0-1,1 0-46,17-17 16,-18-36 15,18 35 32,-17 0-48,34 18 251,-17 18-250,18-18-1,-1 35 17,1-17-1,0 17 0,-18-17 0,17-18 1,1 18 14,0-36 189,-18 0-220,0 1 1,17-19 0,1 19 15,0-1 0,-1 0 0,-17 1 1,-17 17 405,-1 0-421,0 0 31,18 17-16,-35-17 16,-18 18-16,35-18 0,1 0 1</inkml:trace>
  <inkml:trace contextRef="#ctx0" brushRef="#br0" timeOffset="-94391.44">24077 12982 0,'18'0'62,"-1"0"-46,1 0-16,0 0 16,-1 0 15,1 0 0,35 0 0,-36 0 1,1 0 30,-53 0 79,17 0-141,1 0 15,-19 0 1,-34 0 15,34 0 1,19 0 14,-1 0 95,1 0-78,34 0 108,18 0-155,-17 0 0,17 0-1,18 0 17,0 0 14,-35 0-14,-1 0-1,1 0 0,-36 0 188,1 0-219,-1 0 16,-35-17-1,18-1 16,17 18 1,1 0-1,-1 0 16,0-18-16,36 18 172,0 0-172,-1 0-15,19 0 15,-19 0 1,1 0-1,0 0 0,17 0 0,-18 0 16,-34 0 188,-1 0-235,1 0 15,-1 0 1,0 0 15,-17 0 0,17 0 16,36 0 234,0 0-265,-1 0 0,1 0 31,0 0-1,-1 0-46,1 0 47,-36 0 219,1 0-250,-1 0 15,0 0 63</inkml:trace>
  <inkml:trace contextRef="#ctx0" brushRef="#br0" timeOffset="-89362.66">20849 13123 0,'18'-17'32,"-1"17"-32,1 0 31,70 0 0,-35 35 16,-35-17-16,17 35 1,-35-18-1,-18 18 0,-17-36-31,-106 36 31,88-53-15,-17 0 0,52 0 30,18 18 17,18-18 93,35 0-156,35 0 16,35 0-16,89-35 47,-212 17 0,0 0 46,0-17-61,0 17-17</inkml:trace>
  <inkml:trace contextRef="#ctx0" brushRef="#br0" timeOffset="-88736.15">21272 13088 0,'0'18'47,"36"123"-16,-19-35 1,1-89-1,17-17 0,-35-35 0,18-36 1,-18 19-32,0-1 31,-18 53-15,18-18-1,-17 0 32</inkml:trace>
  <inkml:trace contextRef="#ctx0" brushRef="#br0" timeOffset="-88215.99">21537 13247 0,'0'17'15,"18"1"1,-18 35 15,0-18 16</inkml:trace>
  <inkml:trace contextRef="#ctx0" brushRef="#br0" timeOffset="-87295.82">21731 13123 0,'0'18'47,"0"35"-16,0 53 0,18-18 1,17-53-1,-17-35 0,-1 0 16,19-53-31,-1 18 30,-35-18-14,0 0-1,-53-17 0,35 52 0,1 18 1,-1 0 46</inkml:trace>
  <inkml:trace contextRef="#ctx0" brushRef="#br0" timeOffset="-83462.52">21272 10478 0,'18'0'94,"17"0"-79,-17 0 1,17 17 15,18 1 1,-35-18-1,-18 17 0,0 1 0,0 0 1,-53-18 14,18 0-14,17 0-1,0 0 0,18 17 110,36-17-126,-19 18-15,1 0 16,53-1 15,-54 19 1,-17 16-1,-17 19 0,-72-71 0,54 0 1,17 0 14,1 0 17,17-53-32,35 35-31</inkml:trace>
  <inkml:trace contextRef="#ctx0" brushRef="#br0" timeOffset="-82600.17">21696 10495 0,'0'18'16,"0"35"-1,0 35 17,0-35-1,35-18 0,0-35 0,-17 18 1,0-18-32,-18-53 31,0 35-15,-18-70-1,0 17 32,1 54-16,-1 17 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3-12-04T11:02:32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6473 0,'35'0'172,"18"0"-172,35 0 16,230 0-1,740 36 17,71-72-1,-618-16 0,-370 34 0,-70 18 1,88 0 14,282 0-14,388 0-1,53 0 0,-159 0 0,159 0 1,-282 0-1,-212 0 0,-18 18 16,89 17-16,34-35 1,37 17-1,-107 1 0,-53-18 0,-17 18 1,194-18 14,0 0-14,17 0-1,-88 35 0,-176-35 0,-106 18 1,124-18-1,-212 0 0,-124 0 313,0 0-344,1 0 16,-1 0-16,-105 0 31,-107 0 0,-228 0 0,123 0 1,-18 0 14,53 0-14,141 17-1,53-17 0,1 18 0</inkml:trace>
  <inkml:trace contextRef="#ctx0" brushRef="#br0" timeOffset="4176.14">3510 8996 0,'18'0'109,"-1"0"-109,19 0 16,-19 0-16,301 17 46,264 1-14,35-18-1,-440 0 0,-160 0 0,1 0 32,0 0-16,-1 0-16,1 0 0,0 0 47</inkml:trace>
  <inkml:trace contextRef="#ctx0" brushRef="#br0" timeOffset="5105.7">3933 9137 0,'18'0'94,"0"0"-94,17 0 16,71 0-1,70 0 17,-88 0-1,-52 0 0,-1 0 16,-17 0-16</inkml:trace>
  <inkml:trace contextRef="#ctx0" brushRef="#br0" timeOffset="6431.74">8361 9066 0,'17'-17'47,"1"17"-32,0-18-15,70 18 32,459-18-1,176 18 0,-106 0 0,-140 0 1,87 18 14,-52-18-14,-195 0-1,-158 0 0,-106 0 0,17 0 1,177 18-1,88-1 16,-70-17-16,-230 0 0,-35 18 1</inkml:trace>
  <inkml:trace contextRef="#ctx0" brushRef="#br0" timeOffset="10232.13">18239 8996 0,'35'0'79,"35"0"-79,54 0 15,-1 0-15,689 17 47,176 1-16,-212-18 1,-406 0-17,-176 0 1,-123 0-1,334-18 17,-105 18-1,71 0 0,-19 18 16,-87 0-16,-71-18 1,18 0-1,-54 17 0,-34-17 0,123 36 1,35-19 14,18-17-14,-106 0-1,18 0 0,-107 0 0,19 0 1,70 0-1,-159 0-31,53 0 47,-70 0 0,0 0-32,17 0 17,-53 0 139,1-17-171,-54 17 16,-17 0 0,-406-18 15,-106 36 0,124-18 0,264 0 1,71 0-1,-17 0 0,-72 0 16,-34 17-16,-124-17 1,17-17-1,36 17 0,18 0 0,52 0 1,36 0 14,176 0-46,-141 0 32,158 0-32,-122-18 31,-72 18 0,-52 0 0,88-18 1,35 18-1,36 0 0,-36 0 16,-52 0-16,-72 0 1,54 0-1,-18-17 0,0-19 0,88 36 1,71 0 14,35 0-14,53-17 140</inkml:trace>
  <inkml:trace contextRef="#ctx0" brushRef="#br0" timeOffset="12817.22">26741 9137 0,'17'0'110,"1"0"-95,35 0-15,0 0 16,17 0-16,318 0 47,-264 0-47,264 0 31,-71 0 0,-211 0 1,-53 0-1,-18 0 0,1 0 0,105 0 1,-88 0 14</inkml:trace>
  <inkml:trace contextRef="#ctx0" brushRef="#br0" timeOffset="15792.14">7444 10125 0,'17'0'31,"1"0"0,0 0-31,140 0 32,460 0-1,-407 0-31,654 0 47,-707 0-47,177 0 31,-229 0 0,0 17 1,353 19-1,17-36 0,-317 0 0,-142 0 16,72 0-16,299 0 1,-36 0-1,-193 0 0,-176 0 219,-19 0-234,1 0-16,-18-18 15,-300 18 17,106-18-1,124 18 16,-142-17-16,-211 17 0,-18-18 1,124 18-1,17 0 0,-35 0 0,-88 0 1,176 18 14,159-1-14,35-17-1,0 0 0,0 0 0,-70 0 1,70 18-1,88-18 0</inkml:trace>
  <inkml:trace contextRef="#ctx0" brushRef="#br0" timeOffset="17512.22">15328 10037 0,'35'0'62,"18"0"-46,18 0-16,158 17 16,600-17 30,36 0-14,-283 0-1,-177 0 0,-34 0 0,-212 0 1,35 0-1,-53 0 16,-106 0-16,-17 0 0,52 0 1,-17 0-1</inkml:trace>
  <inkml:trace contextRef="#ctx0" brushRef="#br0" timeOffset="19167.97">11977 10248 0,'17'-17'63,"1"-1"-48,17-17-15,-17 35 16,70-89 15,-70 72 0,-18-1 1,53 1-1,0-36 16,-36 53-16,1 0 32,-18-18-48,18 18 32,-1 0 31,-17-18-47,18 18 48,-1 18-1,1 17-78,53 71 31,-36 0 0,0-36 16,1-17-16,-36-35-31,17-18 47</inkml:trace>
  <inkml:trace contextRef="#ctx0" brushRef="#br0" timeOffset="20337.95">11977 10742 0,'17'0'47,"19"88"-31,-19 89 15,-17-54 16,0-105-16,0-106 126,0 17-142,0 36-15,0 17 16,0-35 15,18 18 0,17 35 1,18 35-1,0 36 0,-35-54 0,-1 54 1,1-36 14</inkml:trace>
  <inkml:trace contextRef="#ctx0" brushRef="#br0" timeOffset="21057.44">12365 10883 0,'0'35'63,"0"1"-63,17-1 16,36 53 46,-35-123 1,53-106-32,-36 53 0,-35 70 0,0 0 32,-18 18-32,1 0 16</inkml:trace>
  <inkml:trace contextRef="#ctx0" brushRef="#br0" timeOffset="22169.01">12806 10848 0,'0'18'63,"-53"-1"-47,-106 160 15,124-54 0,88-105 0,88-89 1,-18-158 14,-123 17-14,0 124-1,-17 88 16,17 18 31,0 17-62,17 159-1,1-35 32,0-106-16,-1-53-31,-17 35 32,0-18-32,18-17 31,-18-52 78</inkml:trace>
  <inkml:trace contextRef="#ctx0" brushRef="#br0" timeOffset="23074.58">13123 10954 0,'18'0'78,"0"0"-47,-1 0 1,1 0-17,-18-71 16,35-17 16,-35 70-15,-17 18 30,-19 36-31,-17 17 1,53 17-1,0 1 0,36-18 0,-19-36 1,1-17 30,0 0 16</inkml:trace>
  <inkml:trace contextRef="#ctx0" brushRef="#br0" timeOffset="24274.64">19756 10407 0,'17'0'31,"36"-35"-15,88-71 0,-88 53 30,-35 71 64,-1-1-95,-17 18-15,53 36 32,36 53-1,-89-89 0,0-18 16,-18-17 0</inkml:trace>
  <inkml:trace contextRef="#ctx0" brushRef="#br0" timeOffset="25312.8">19897 10724 0,'17'18'16,"19"70"15,16 53 0,-52-176 47,18-18-62,123-17 15,-123 70 1,0 17 14,-1 124-14,1-70-1,-1-71 63,1-18-94,53-35 31,-71 18 0,0 0 16,0 88 16,17 0-63,1 17 31,0-52 0,17-89 0,-35-52 1,0 105 14,0 1-14</inkml:trace>
  <inkml:trace contextRef="#ctx0" brushRef="#br0" timeOffset="26891.2">20973 10901 0,'-18'0'79,"0"0"-79,1 0 15,-54 88 32,18 124-16,53-177-31,0 0 32,36-35-1,52-123 0,53-177 0,-124 88 1,-17 177 14,0 88 33,36 35-64,17 124 16,-18-106 1,-17-71-1,-18-18-31,35-17 47,-18 0-47,72-17 31,52-89 0,-88 18 1,-53 70-1,-36 1 0,1 52 0,18 18 1,17-18 14,35 0-14,-35-17-1,17-18 0,-17-18 32,0 1-48,0-19-15</inkml:trace>
  <inkml:trace contextRef="#ctx0" brushRef="#br0" timeOffset="28647.62">19597 4780 0,'0'-18'31,"17"1"-15,72-1-1,334-35 17,-53 53 14,-317 0-14,36 124-1,-19 35 0,1 52 0,-18 19 1,-71-72-1,-70-52 0,-177-18 16,-246-70-16,105-89 1,353 18-1,35-176 0,18 17 0,53 89 1,-35 88-32,52-53 46,-52 70-46,53 0 32,-54 1-1</inkml:trace>
  <inkml:trace contextRef="#ctx0" brushRef="#br0" timeOffset="29696.08">20602 5115 0,'0'0'0,"18"0"47,17 0-32,18 0-15,282 0 32,-158 0 14,-160 0 17,1 0-47,-1 0 15,19 0-16,34 0 17</inkml:trace>
  <inkml:trace contextRef="#ctx0" brushRef="#br0" timeOffset="30335.92">21290 4992 0,'18'0'16,"17"17"0,18 1 15,-53 0 16,18-1-32,-18 54 17,-36 52 14,-17-34-14,36-72-1</inkml:trace>
  <inkml:trace contextRef="#ctx0" brushRef="#br0" timeOffset="32200.66">19562 4957 0,'0'0'0,"0"-18"0,0 0 15,0 1 17,0-1-32,0 0 31,0 1-15,17 17-1,1-18 32,35-17-16,70-18 1,-52 18-1,-18 35 0,35 0 0,-35 0 1,0 0 14,17 0-14,-52 0-1</inkml:trace>
  <inkml:trace contextRef="#ctx0" brushRef="#br0" timeOffset="35376.13">21925 5750 0,'-17'-17'78,"-1"-36"-62,0-35-16,-35-1 16,-88-175 15,124 158 0,17 18 0,35 35 1,0-53-1,142-53 0,52 53 16,-35 71-16,159 17 1,-36 36-1,36 141 0,-53 35 0,-142-18 1,-87 36 14,-36-18-14,-35-35-1,-88 35 0,-71-18 0,36-52 1,-1-54-1,-34-17 0,-89-35 16,-35-1-16,52-34 1,195-1-1,-53-123 0,-18-53 0,0 53 1,53 53 14,36-18-14,-1 71-1</inkml:trace>
  <inkml:trace contextRef="#ctx0" brushRef="#br0" timeOffset="36288.6">24059 5309 0,'0'0'0,"18"0"31,0 0-16,-1 0 1,89-17 15,18 34 1,-71-17-1,-36 0 0,-17-17 141,0-1-156,0 0-1</inkml:trace>
  <inkml:trace contextRef="#ctx0" brushRef="#br0" timeOffset="36841.25">24359 5186 0,'36'0'47,"17"0"-32,-18 17 17,0 54-1,0 17 0,-35-70 0,0 0-15,-17 17 15,-54 0 16,36 0-16,17-35 1</inkml:trace>
  <inkml:trace contextRef="#ctx0" brushRef="#br0" timeOffset="38616.15">25012 5962 0,'-18'0'31,"1"-18"1,-19-123-1,1-35 0,17-1 0,18-122 1,0 157 14,36 72-14,34-1-1,107 1 0,175 17 0,-228 35 1,-71 53-1,53 71 0,70 35 16,-105-70-16,-36-18 1,35 35-1,-34 18 0,-1-18 0,-17-17 1,-1 35 14,-17 105-14,0-52-1,-53-36 0,0-17 0,-17 0 1,-36 0-1,36-36 0,-19-34 16,-16-19-16,69-17 1,-105-53-1,-88-52 0,70 16 0,124 37 1,17 52-32,-17-71 46,17 53-46,18-35 32,-17 0-1,-1 36 0,36 17 32</inkml:trace>
  <inkml:trace contextRef="#ctx0" brushRef="#br0" timeOffset="39304.8">26441 5415 0,'35'0'16,"18"-17"-1,141-1 17,-141 18-1,-36 0 0</inkml:trace>
  <inkml:trace contextRef="#ctx0" brushRef="#br0" timeOffset="39735.53">26723 5256 0,'18'0'31,"52"36"1,-35-19-1,-17 89 0,-18 18 0,-35-89 1,17-35 14</inkml:trace>
  <inkml:trace contextRef="#ctx0" brushRef="#br0" timeOffset="40624.29">27129 5556 0,'0'0'0,"-18"0"15,0 0 1,-35 0 15,1-70 1,52-18 14,0 52-46,123-105 32,-52 123-32,34-34 31,-52 52 0,-17 17 0,34 107 1,-52 52-1,-1-141 0,-87 1 16,-54-19-16,54-17 1,52 0-1</inkml:trace>
  <inkml:trace contextRef="#ctx0" brushRef="#br0" timeOffset="41439.44">27481 5380 0,'36'0'31,"158"18"0,-141-18-31,52 0 32,-87 0-17,0 0 17,17 0-17,0 0 16,-17 0 1</inkml:trace>
  <inkml:trace contextRef="#ctx0" brushRef="#br0" timeOffset="41991.41">27958 5327 0,'17'0'47,"1"0"-32,-18 18 17,53 52-1,-53-52 0,-53 17 0,18 0 1,-1-17-1,1-18 0,0-18 16,35-35-47</inkml:trace>
  <inkml:trace contextRef="#ctx0" brushRef="#br0" timeOffset="43383.52">28399 5203 0,'0'0'0,"17"0"16,1 0-1,0 0 17,-1 0 15,1 0-16,17 18-16,18 35 17,-18-18-1,-17 18 16,-18 0-16,0 35 0,-88 1 1,17-37-1,-88-52 0,124 0 0,18 0 1,-36-123 14,53 88-46,17-71 32,1 88-32,88-88 31,-36 53 16</inkml:trace>
  <inkml:trace contextRef="#ctx0" brushRef="#br0" timeOffset="44096.16">28681 5415 0,'17'0'47,"19"0"0,34 18-47,107-18 31,-160 0 16</inkml:trace>
  <inkml:trace contextRef="#ctx0" brushRef="#br0" timeOffset="44524.13">28998 5274 0,'18'0'31,"-18"18"-31,35-1 31,-17 1 0,0 35 1,-18 35-1,0-70-31,0 17 31,0-17 16,-18-18-16</inkml:trace>
  <inkml:trace contextRef="#ctx0" brushRef="#br0" timeOffset="46008.2">30039 6544 0,'-18'0'0,"-17"0"16,17-18 0,-176-158 15,36-18 0,105 70 0,-18-87 1,-17-177-1,53 141 16,35 53-16,141-18 0,123 18 1,-87 88-1,-18 89 0,264 70 0,88 193 1,-140 1 14,-195-105-14,-123-1-1,-35 70 0,-18 142 0,-124 70 1,18-211-1,-158 0 16,-106-1-16,87-193 0,160-36 1,88 1-1,17-1 0,0 1 0,18-1 1,-17 0 14,-1 18-14</inkml:trace>
  <inkml:trace contextRef="#ctx0" brushRef="#br0" timeOffset="48991.81">21819 5592 0,'18'0'47,"17"0"-32,-17 0 1,35 35 15,0 18 1,0 0-1,-53-36 125</inkml:trace>
  <inkml:trace contextRef="#ctx0" brushRef="#br0" timeOffset="55199.53">6456 13159 0,'17'0'78,"1"0"-62,0 0-16,264 0 46,371 35-14,-177-35-1,-441 0 0,-52 0 391,-19 0-406,1 0-16,0 0 15,-124-35 17,-35 35-1,-53 0 0,35 17 0,159-17 1,36 0 14,-124 0-14,35 0-1,106-17 0,-18 17 0,-17 0 1,-89-18-1,71 18-31,-158 0 31,158 0-15,0 0 15,71 0 282,17-18-298,18 18-15,0-17 16,247-1 15,-159 0 0,-88 18 1,-18 0 14,-17 0-14,-1-17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3-12-04T11:03:38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3422 15857 0,'18'0'141,"-1"18"-141,1 17 15,-1-17 1,-17 88 0,18 17 30,-71 18-14,-70-52-1,-1-54 0,107-35-31,-36 0 31,35 0-15,0 0 0,36 0 93,0 0-93,-1 0-1,54 35 17,-18 18-1,-18 18 0,-17 52 0,-18 36 1,0-18 14,0-106-46,0 71 32,0-71-32,0 53 31,0 71 0,0-88 0,0 35 1,0 35-1,0-35 16,17-18-16,-17 0 0,18-17 1,0 34-1,-1-16 0,1-72 0,-18 1 1,0 17 14,18-35-14,-1 0-1,1 18 0,-1-1 0,1-17 1,0 0 171</inkml:trace>
  <inkml:trace contextRef="#ctx0" brushRef="#br0" timeOffset="2000.47">9472 16140 0,'0'17'62,"0"18"-46,0 1 0,0 70-1,18 211 17,-1 1-1,1-36 0,-18-229-31,0 141 31,0-159-15,0 194 0,0-70 30,0-71-14,0-70-1,0 0 0,0 17 0,0 71 1,-18-53-1,18-36 0,-17 19 16,17-19 31</inkml:trace>
  <inkml:trace contextRef="#ctx0" brushRef="#br0" timeOffset="3205.63">9719 16298 0,'18'0'63,"-18"71"-48,35 35 1,0 299 15,-17-299-31,35 247 31,-53-282-15,17 87 0,-17 54 15,0 0 16,0-89-16,0-52 0,0-18 1,0 0-1,0-18 0,0 18 0,0-18 1,0-17 14</inkml:trace>
  <inkml:trace contextRef="#ctx0" brushRef="#br0" timeOffset="4694.19">8184 12700 0,'18'0'78,"0"-18"-62,88 18-1,123-35 17,-53 17-1,-17 18 0,-124 0-31,18-17 31,-53-1-15</inkml:trace>
  <inkml:trace contextRef="#ctx0" brushRef="#br0" timeOffset="6341.29">8414 12471 0,'-18'0'110,"18"17"-110,0 1 15,-18 17-15,-105 89 32,35-71 14,53-36-14,35 1 218,17-18-235,18 18 1,1 17 15,34-18 0,-17 1 1</inkml:trace>
  <inkml:trace contextRef="#ctx0" brushRef="#br0" timeOffset="11797.29">8414 12471 0,'0'17'94,"0"1"-78,0 0-16,0 35 15,-18 17 17,0-52 14,18 17-14,0-17-1,0-1 0,0 1 0,-17 35 1,17-18-1,0-17 16,-18-1-16,1-17 32,-1 0-32,0 0-31,-17 0 31,17-35 0,-17 35 1,17-18 14,1 18 33,17-17-33,0-1-46,53-17 32,-18 0-1,-17-1 16,17 1-16,-17-18 0,-1 36 1,-17 69 139,0-16-155,0-1-16,0-17 16,0 52 15,0-52 0,0-1 204,-17-17-142,-1 0-77,0 0 0,1-17-1,-1 17 63,0 0-62,1 0 15,-1 0 47,36 0 79,17 0-142,-17 0 1,-1 0 15,19 17 0,-1 1 1,-18-18 14,1 18 1,-18-1-15,0 1-17,18 0 16,-18-1 16,17 19-31,1-1 31,-36-35 31,18-18-62,-35-105 15,35 35 0,0 52 0,0-17 1,0 36 14,0-36-14,0 18-1,0 17 0,0 0 47,0 36 79,0 17-142,0-17 1,-18-18-16,-17 70 31,0-34 0,17-19 1,1-17 14,-36 18-14,17 0-1,36-1 0,18-17 157,0 35-188,52 18 31,-17 0 0,-53-17 0,18-36 1,-36-53 233,18 35-265,-17-35 16,-1 0 31,18 36-16</inkml:trace>
  <inkml:trace contextRef="#ctx0" brushRef="#br0" timeOffset="16085.3">4022 14887 0,'17'0'125,"19"0"-125,34 18 15,18-18 1,1 0-16,404 17 31,-351-17-31,246 0 31,-53 0 1,-124 0-1,-158 0 0,18 0 0,264-35 1,-229 18 14,-177 17 251,1 0-281,-36 0-16,0 0 16,-353 0 15,54 17 0,17 1 0,-18-1 1,177 19 14,193-36-14,19 0-32,-89 0 31,53 0-31,-88 17 31,123-17 0,36 0 266,52 0-281,19 0-16,228 0 16,248 0 30,-389 0-14,-158 0-1,17 0 0,106 0 0,0-35 1,18 35-1,53 0 16,-177 0-16,-18 18 16,19-18-31,-1 0 15</inkml:trace>
  <inkml:trace contextRef="#ctx0" brushRef="#br0" timeOffset="20383.88">4339 12718 0,'0'17'78,"0"1"-78,18 0 16,-18-1-1,35 36 17,-17-71 140,-18 1-172,17-1 15,-17-17 1,18 35-16,-18-35 31</inkml:trace>
  <inkml:trace contextRef="#ctx0" brushRef="#br0" timeOffset="25341.7">6138 13000 0,'18'0'109,"17"0"-93,1 0-16,87 0 15,318 0 17,-18 0-1,-246 0 16,-89 0-16,0 0 0,124 0 1,17 0-1,-194 0 0,-70 0 235,-35-18-266,-36 18 15,17 0-15,-369 0 32,176 0 14,211 0-14,18 0-1,-123 0 0,70 0 0,18 0 1,-53 0-1,52 0 16,54-17-16,18 17 0,-1 0 1,-88 0-1,-17 0 0,123-18 32</inkml:trace>
  <inkml:trace contextRef="#ctx0" brushRef="#br0" timeOffset="28357.48">4339 12753 0,'-17'-18'156,"-36"1"-140,17-36-16,-175-53 31,-177-123 0,176 70 0,106 71 1,-123-142-1,-124 1 0,-35-53 0,264 88 1,72 17 14,52 36-14,0-17-1,17 52 0,18-18 0,54 36 1,-1-18-1,88 0 16,36-17-16,70-18 0,-229 123-31,123-70 32,-140 70-32,87-35 31,18-17 0,-105 70 0,-19-18 1,36 1 14,-18-1-14</inkml:trace>
  <inkml:trace contextRef="#ctx0" brushRef="#br0" timeOffset="29301.69">3581 9437 0,'35'0'63,"0"0"-48,1 0-15,34 17 47,-35 1-16,-17-18 32,-18 18-1,0-1-46,-35 19 0,-71 122 30,53-105-14</inkml:trace>
  <inkml:trace contextRef="#ctx0" brushRef="#br0" timeOffset="33414.18">4427 12753 0,'0'18'31,"-17"-18"-15,-1 0 124,18-18-93,-18 0-47,-34-35 16,-178-88 0,-87-53 30,105 35-14,18-70-1,-300-177 0,388 318-31,-123-141 31,176 194-15,-35-124 0,-265-353 15,89 54 16,246 176-16,-35-177 0,-35 71 1,88 88-1,-18-35 0,18 123 0,53 54 1,18-37 14,-54 143-46,124-213 32,-105 212-32,87-141 31,36-18 0,-36 89 0,18-18 1,-70 88-17,70-71 32,-17 36-16,-54 35 1,-17 18-1,-18 17 0,36-35 0,70-17 1,-123 52-1,-1 18 16,-17-17-16,18 17 0,0-36 1,-1 36-1,36-35 0,-35 35 0,-1-18 1,-17 1 61,-35 17 314,0-36-407,0 36 15,-1-35 1,-34 0 15,34 17 0,54 18 313,0 0-328,17 0-16,18 36 15,0-19 17,-36-17 14,19 18-14,-1-1-1,-35 1 110,0 0-126,0-1-15,0 1 16,-35 106 15,-1-36 0,36-53 1,0-17-1,-17-18 31</inkml:trace>
  <inkml:trace contextRef="#ctx0" brushRef="#br0" timeOffset="52221.46">5574 12982 0,'35'0'187,"18"0"-171,18 0-16,140 0 16,318 0 30,-264 0-14,-177 0-1,-17 0 0,140 0 0,19 0 1,-124 0-1,-89 0 16,19 0-16,193 0 0,71-17 1,-177-1-1,-123 0 63,18 18-79,-53 0 126,-36 0-126,18 0-15,-282 18 32,-282 0-1,229-1 16,282 1-16,-177 0 0,-175-1 1,264 1-1,176-18 0,-35 0 0,18 0-31,-88 0 32,87 0-17,-123 0 16,-105 0 1,87 0-1,160 0 0,-36 0 0,0 0-31,-53-35 32,124 35 218,35 0-250,35 0 15,0 0-15,441 0 32,-35 17 14,-335 1-14,-71-18-1,141 0 0,18 17 0,-176-17 1</inkml:trace>
  <inkml:trace contextRef="#ctx0" brushRef="#br0" timeOffset="55629.57">4445 10495 0,'35'0'94,"-17"0"-94,229 0 31,476 0 0,53 0 0,-529 0 1,-194 18-1</inkml:trace>
  <inkml:trace contextRef="#ctx0" brushRef="#br0" timeOffset="57605.41">4357 6826 0,'17'0'47,"1"0"-47,17 0 15,71 0 16,88 0 1,124 0-1,-107 0 0,-17 0 16,353 0-16,-71 0 1,-458 0 46,0 0-47,-1 0-15,54 0 30,-53 0-46,35 0 32,-36 0-17</inkml:trace>
  <inkml:trace contextRef="#ctx0" brushRef="#br0" timeOffset="58942.01">4198 6791 0,'53'0'141,"0"0"-141,106 0 31,229 0 1,-194 0-1,-159 0 0,53 0 0,36 0 1,-107 0 14,36 0-14,0 0-1,-35 0 0,-1 0 0,1 0 94</inkml:trace>
  <inkml:trace contextRef="#ctx0" brushRef="#br0" timeOffset="60245.27">4762 10566 0,'18'0'63,"0"0"-32,-1 0-31,248 0 31,458 0 0,-264 0 1,-406 0-1</inkml:trace>
  <inkml:trace contextRef="#ctx0" brushRef="#br0" timeOffset="61667.62">4762 6826 0,'18'0'94,"35"0"-94,18 0 15,-1 18-15,195 0 31,17-18 1,335 88-1,-405-88-31,35 0 47,-247-18 0,18 18-32,-36 0 110,0 0-78,1 0 0,-1 0-16</inkml:trace>
  <inkml:trace contextRef="#ctx0" brushRef="#br0" timeOffset="68301.7">18221 2170 0,'18'0'94,"17"-18"-79,18 18 1,405 0 15,266-18 1,-107 1 14,-300-1-14,-175 18-1,-89 0 0,-1 0 0,125 0 1,-18 0-1,-124 0 0,-18 0 16,1 0-16,0 0 1,-36 0 343,0 0-329,-17 0-30,18 0 0,-266 0 15,-52 0 0,247 0 0,35 0 1,-141 0-1,106 0 16,70 0 0,1 0-32,-19 0 17,19 0-32,-107 0 31,89 0-16,-89 0 1,-34 0 15,70 18 1,17-18 14,36 0-14,-142 0-1,-52 0 0,88 0 0,35 0 1,-17 0-1,-1 0 16,106 0-47,-17 0 31</inkml:trace>
  <inkml:trace contextRef="#ctx0" brushRef="#br0" timeOffset="73045.34">21449 5521 0,'18'0'78,"17"0"-62,0 0-16,18 0 15,212-18 16,52 18 1,-88-17-1,-17 17 0,141 0 16,-36 0-16,36 0 1,123 0-1,195 0 0,-266 0 0,-211 17 16,-70-17-16,35 0 1,17 0-1,-35 18 0,0-18 0,88 0 1,-52 0-1,87 18 16,36-18-16,0 0 0,124 0 1,-142 0-1,-53 0 0,89 17 0,-36-17 1,-159 0 14,-105 18-14</inkml:trace>
  <inkml:trace contextRef="#ctx0" brushRef="#br0" timeOffset="74837.64">10619 11077 0,'0'35'125,"0"89"-109,0-18-16,0 70 15,17 477 17,1-195 14,-18 1-14,-88 88-1,17-194 0,18-71 0,-53 35 1,36-158-1,52-88 0,1-18 16,17-36 0,0 1-16,0-1 0</inkml:trace>
  <inkml:trace contextRef="#ctx0" brushRef="#br0" timeOffset="78149.87">10283 11342 0,'18'0'0,"0"17"125,17 1-125,-35 35 15,35-35 1,18 105 15,88 159 1,-17 53-1,-18 54 0,-71-107 0,-35-35 1,0-18 14,-18-35-14,-70 53-1,-18-35 0,-35 52 0,-35-17 1,52-53-1,71-141 16,53-35-47,-17-1 31,17 19 16,-36-1-31,19 18 15,17-36 0,0-34 47,35-54-47,177-299 1,88-177-1,-71 88 0,-141 107 0,-70 52 1,-18 106-1,-88-36 16,-71-69-16,0 52 0,0 17 1,-35 1-1,124 159 0,34 52 0,1 0 1,0 1 14,0-1-14,35 0-1,0 36 110,53 35-126,-1 53-15,37-18 16,158 229 15,-159-70 0,-18 106 1,-17-53-1,-53-88 0,0 105 0,0 54 1,-53-142 14,18-141-14,-18 0-1,-53 195 0,-105 122 0,140-299 1,89-106 186,-18-18-202,35-52-16,53-71 16,194-388 15,-35-36 16,-141 107-16,-88 211 0,-18 105 1,-53-52-1,-123-70 0,70 105 0,88 124 1</inkml:trace>
  <inkml:trace contextRef="#ctx0" brushRef="#br0" timeOffset="79637.62">17692 5221 0,'17'0'78,"19"0"-78,-19 18 15,1 17 1,53 71 15,-54-71 0,-17-70 79,18 17-95,17-52 1,36-19 15,-71 72 1,17-18-1</inkml:trace>
  <inkml:trace contextRef="#ctx0" brushRef="#br0" timeOffset="81229.22">9931 11324 0,'17'0'47,"1"0"-31,0 0 15,35 35 16,-18 18-16,18 53 0,70 106 1,-70-177-32,71 194 31,-71-158-16,-18 52 1,18 19 15,17 34 1,-34-17 14,-36-36-14,17-88-32,-17 195 31,0-160-31,0 160 31,-53 175 0,-53-17 1,-88 36-1,71-195 16,123-194-47,-18-17 31</inkml:trace>
  <inkml:trace contextRef="#ctx0" brushRef="#br0" timeOffset="85180.96">10866 7708 0,'17'0'94,"18"0"-79,18 0-15,-17 0 16,122 18 15,19-18 0,-142 0 1,-35 17 108,0 19-140,0 17 16,-18 247-1,-52 440 17,52-175-1,18-301 16,0-123-16,0-35 0,-17-70-31,-19 17 32,36-18-32,-53-18 31,18-17 0,-88-35 0,-265 35 1,141 0 14,229 0-14</inkml:trace>
  <inkml:trace contextRef="#ctx0" brushRef="#br0" timeOffset="86651.48">10724 4163 0,'36'0'63,"-1"0"-63,0 0 15,1 0-15,122 35 47,248 89-16,-18-54 1,-370-70-1,-18 18 94,-18 17-125,-35 18 15,-53 229 17,-52 494-1,122-158 0,36-601 0,-35 1 32,-18 0-47,-176-1 15,-89-17 0,265 0-15</inkml:trace>
  <inkml:trace contextRef="#ctx0" brushRef="#br0" timeOffset="89557.76">18115 6244 0,'18'0'47,"17"0"-16,18 0-15,300 0 15,141-35 0,-389 35-31,-16 0 32,-72 0-32,19 0 31,-36-18 0,35 18 0,388 0 1,-17 18 14,-424-18 220,-52 0-250,17 0-16,-18 18 15,-282-1 17,36-17-1,-389 0 0,107 53 0,528-53 1,53 0 124,36 0 78,0 0-234,35 0 16,141 0-1,458-35 17,-193 35-1,-424-18 16,-17 18 15,35 0-30,-36 0-1,54 0 0,70 0 0,-123-17 1,17 17 14,0 0-14</inkml:trace>
  <inkml:trace contextRef="#ctx0" brushRef="#br0" timeOffset="94968.29">11765 6685 0,'18'0'78,"17"0"187,-17 0-249,-1 0-16,1 18 16,17-1-1,-17 1 17,0 0 14,-1-18-14,1 0-1,-18 17 188,0 19-188,0-19-15,0 19-1,35 52 16,-35-35 1,0 52-1,0 19 16,-18-18-16,-17-71 0,35-17 1,-17-18-1,17 17 0,-36-17 0,19 18 1,-1-18 14,18 18 376,-18-18-406,36 0 187,0 0-187,-1 0-1,19-18 17,-1-53 14,-35 1-14,0 17-1,0-53 0,0-17 0,-18 34 1,-17 37-1,35 34 16,0 0-16,0-17 0,-18 35 1,18-18 218,0 1-188,0-1-31,0 0 126,18 18 93,0 0-235,-18 18-15,17-18 16,71 88 15,-88-70-31,18 35 31,-18-36-15,0 19 0,18 34 30,-54 36-14,-52 88-1,-18-35 0,53-106 0,53-36 141,-17-17-172,17 18 16,-18-18 0,1 0-16</inkml:trace>
  <inkml:trace contextRef="#ctx0" brushRef="#br0" timeOffset="101613.32">29880 5221 0,'18'0'63,"17"0"-48,0 0-15,-17 0 16,35 0 15,-35 0 0,-1 0 32,-17 18 62,0-1-109,0 1-16,36 70 31,-19 36 0,-17-89-31,0 124 31,0-124-15,0 18 0,0-18 30,-17-35-14,-1 18-1,0-1 0,-52 36 0,-1 0 1,1 0-1,-1-35 16,89-18 93,-1 0-124,1 0-16,88 0 31,0 0 1,-106-18 14,17 1-46,1 17 47,0 0-31,-18-18 0,17 18 30,-17-18-30,0-17 15,0-88 1,-17-19 14,-19 54-14,1 18-1,17 17 0,1 0 0,-1 0 1,0 35-1,1 18 156,17-17-171,-18 17 0,36 0 109,17 0-110,-17 0 1,17 0 15,-17 0 0,-18 17 79,0 1-110,0 70 31,0 18 0,0-18 1,0 0-1,0-17 0,-18-18 0,-17 17 1,35-52 14,-18 0-14,-35-1-1,0 19 0,36-19 0,-1-17 16</inkml:trace>
  <inkml:trace contextRef="#ctx0" brushRef="#br0" timeOffset="109741.69">10178 11395 0,'0'17'125,"17"72"-109,1-19-16,17 107 31,53 87 0,-52-17 0,-1 0 1,-35-176-32,18 211 31,-18-229-16,17 70 1,-17 36 15,0 70 1,-17 89 14,-19-71-14,19-53-1,-36-53 0,35-18 0,0-87 1,18-1-1,0 0 16,18-35 62,0 0-93,-18-18-1,88-387 17,0-107-1,-70 195 16,17-54-16,0 71 0,-17 36 1,-18-18-1,-71-71 0,54 265 0,-1 70 1</inkml:trace>
  <inkml:trace contextRef="#ctx0" brushRef="#br0" timeOffset="112621.88">21414 5574 0,'17'0'0,"89"0"16,300 0 30,70-18-14,-123 18-1,-142 0 0,-158 0-31,230 0 31,-178 0-15,195 0 0,18 0 15,-107 0 0,-16 0 16,87 0-16,-212 18-31,248 0 32,-230-18-32,35 0 31,1 0 0,88 0 0,52 0 1,-52 17 14,-159-17-46,105 0 32,-140 0-32,17 0 31,107 0 0,122 0 0,71 0 1,-17 0-1,-248 0-31,301 0 47,176 35-16,35-35 0,-177 0 1,-158 0-1,-141 0 0</inkml:trace>
  <inkml:trace contextRef="#ctx0" brushRef="#br0" timeOffset="119543">10037 11289 0,'0'18'156,"35"17"-141,-18 18-15,160 264 32,87 195-1,-193-336 16,-53-35-16,-1 177 0,-17-18 1,-17-53-1,-36 88 0,0-18 0,-53 18 1,35-141 14,36-53-14,0-35-1,35-70 0,-18-19 0,36-87 94,35-54-109,106-229 15,-36-370 1,-123 529-32,0-476 31,0 599-16,-18-140 1,-35-1 15,-35-88 1,18 89 14,-36 16-14,71 160-32,-89-71 31,106 106-15,18 18 218,36 70-218,34 53-16,1-17 15,246 511 16,-176-106 1,-123-176-1,-18-124 0,-18 53 16,-87 124-16,16-106 1,1-124-1,35-52 0,18-71 0,35-36 16,0-123 47,53-158-63,141-406 0,-106 193 1,-70-70-1,-36 177 16,18 247-16,0 87-31,-53-87 31,36 70-31,-142-247 32,-88-17 14,212 299-30,17 0 15,-105 1 1,-266-107 14,337 89-14,52 70 186,52 18-202,1 53-16,0-36 16,194 160 15,-176-124 0,-1 141 0,-52-177-31,70 371 32,-70-370-17,-1 140 1,-17 107 31,-17 140-16,-36-105 0,18-123 1,-36-19-1,36-123 0,17-35 0,-52 71 1,17-54 14,35-34-14,36-72 124,52-122-140,-17 34-16,-18 18 15,107-264 16,-107 264-31,53-406 32,-88 407-32,0-336 31,35 158 0,-17 1 0,-18 18 1,-159-142-1,18 177 16,53 35-16,53 123 0,17 71 63,18-18-78,-35-17-1,35 53 173,0 52-188,53 71 15,-18-17-15,177 423 32,-107-195-1,-52-34 16,-53 88-16,-17 158 0,-19-229 1,19-141-1,-1-17 0,-17-36 0,0-71 1,-18 19 14,0-1-14,35-53-1,-17 0 0,17 1 0,18-19 1,-17 1-1,34-89 344,18-105-375,1 70 16,17-70-1,17-142 16,-52 107 1,-18-54-1,-35-105 16,-18-36 0,35 335-47,-17-87 15,35 105-15,-71-177 32,-70-34 14,123 211-14,1 35 15,-1-70-16,0 88-31,1-159 31,17 142-31,0-54 31,-18 53 1</inkml:trace>
  <inkml:trace contextRef="#ctx0" brushRef="#br0" timeOffset="123197.27">4551 12982 0,'-18'0'15,"53"0"32,371 36-16,300-19 1,105 1 14,-264-18-14,-88-18-1,-283-17 0,-158 35-31,34 0 31,-16 0-15,158 0 0,141 18 15,-88-18 16,-194-18-16,-53 0 0,17 1 1,1-1-1,0-53 0,17-140 0,-35-1 1,-18 177 14,-52 35 79,-18 0-125,-36 0 16,-211 0 0,-371 0 15,160-18 0,193 0 16,0 18-16,124 0 1,88-17-1,0 17 0,88 0-31,-265-35 31,230 17-15,-106 0 0,176 1 30,1 17 33,-36 0-64,0 0-15,-53 0 31,88 0-15,-17 35 0,35-17 15,0 17 16,-18 35-16,18 72 0,53 52 1,-17-106-1,-19-53 0,-17-17 0,18-18 32</inkml:trace>
  <inkml:trace contextRef="#ctx0" brushRef="#br0" timeOffset="125573.7">18045 6121 0,'17'0'79,"71"0"-64,54 0-15,69 0 16,865 17 15,-353 1 0,-582-18 1</inkml:trace>
  <inkml:trace contextRef="#ctx0" brushRef="#br0" timeOffset="142926.38">15910 12435 0,'0'-17'62,"0"-1"-46,0-35-16,0 18 15,88-124 17,159 36-1,-88 70 0,-141 53 16,-1 0-31,36 88 15,71 159 0,-71-124 0,-71-17 1,-17-53-1,0-35 0,35-1 0,-18-17 16,-35-35-16,35 18 1,1 17 30,-1-18-31,-17 18-31,-53-18 32,52 1-32,-34-1 31,70 0 31,-18 18-46,0-17 15,-70-36 1,-35-18-1,105 54 0</inkml:trace>
  <inkml:trace contextRef="#ctx0" brushRef="#br0" timeOffset="143781.86">16439 12330 0,'124'0'125,"35"0"-125,-18 0 15,0 0-15,247 0 47,-370 0-16</inkml:trace>
  <inkml:trace contextRef="#ctx0" brushRef="#br0" timeOffset="144250.45">17427 12171 0,'18'0'31,"52"53"1,-34-18-1,-36 0 16,17 89-16,-17-71 0,0-36 1,-17-17-1</inkml:trace>
  <inkml:trace contextRef="#ctx0" brushRef="#br0" timeOffset="145250.86">18027 12700 0,'-18'0'31,"-70"-123"0,-18-142 1,106 124-1,159-18 0,53 71 0,-124 88 1,-53 0 14,89 106-14,87 88-1,-175-106 0,-19 18 0,-17-36 1,-70 19-1,-19-37 16,54-52-16,0 0 0,0 0 1,17 0-1,0 0-16</inkml:trace>
  <inkml:trace contextRef="#ctx0" brushRef="#br0" timeOffset="145909.52">19015 12347 0,'17'0'31,"72"0"1,105 0-1,-177 0 0</inkml:trace>
  <inkml:trace contextRef="#ctx0" brushRef="#br0" timeOffset="146454.39">19491 12047 0,'0'18'93,"35"0"-93,36 52 32,-18 18-1,-18 36 0,-17-1 0,-18-70 1,-18-53 14,0 0 48</inkml:trace>
  <inkml:trace contextRef="#ctx0" brushRef="#br0" timeOffset="147550.47">20126 12506 0,'0'0'0,"0"-18"16,-35-35 0,35-35 15,0 0 16,229-71-16,0 106 0,-211 53 1,17 0-1,36 106 0,-18 0 0,-18 35 1,-35-88 14,-35 0-14,-18-53-1,-18 0 0,36 0 0,35-18 1,-18 18-17</inkml:trace>
  <inkml:trace contextRef="#ctx0" brushRef="#br0" timeOffset="148300.61">18292 15487 0,'0'0'0,"17"35"31,1 89-31,35 158 31,-18-159-31,18 177 32,-53-282-32,0 0 31,18-18 0,-36 0 16,-17-124-31,17 36-16</inkml:trace>
  <inkml:trace contextRef="#ctx0" brushRef="#br0" timeOffset="149368.26">18415 15434 0,'18'0'47,"70"-18"-31,282-17-1,618-18 17,-247 71 14,-212 141-14,71-18-1,-565-141 0,-35 17 94,0 1-94,18 70-15,35 300 15,-36-158 1,-17-160-1,-141-17 0,-335-18 0,-124-17 1,89-106 14,140 17-14,177 71-1,159 0 0,17 0 79,-17 0-95,-36-17 1,-140-19-1</inkml:trace>
  <inkml:trace contextRef="#ctx0" brushRef="#br0" timeOffset="150001.08">19244 15522 0,'35'36'47,"1"193"-31,17 265 15,-53-336 16,0-193 47,17-35-94,89-54 15</inkml:trace>
  <inkml:trace contextRef="#ctx0" brushRef="#br0" timeOffset="150589.75">20126 15681 0,'0'18'16,"35"317"30,18-88-14,-53-159-1,18-70 0</inkml:trace>
  <inkml:trace contextRef="#ctx0" brushRef="#br0" timeOffset="151300.66">21131 15540 0,'0'18'78,"0"-1"-63,0 1-15,0 35 32,-35 17-1,35-34 0,0 69 0,0 195 1,0-141 14,0-141-14,0 52-1,18-52 0,-18-1 0,-18-34 1,-52-195-17</inkml:trace>
  <inkml:trace contextRef="#ctx0" brushRef="#br0" timeOffset="152367.56">18609 12965 0,'0'53'62,"0"70"-62,0-17 16,-18 88 0,-35 229 15,18-52 0,35-72 0,0-175 1,0-18 14,-17-89-46,17 54 32,-18-53-32,18 17 31,-35 53 0,35-53 0,-18-35 1,0 0-1,1 0 16,-19-123-16</inkml:trace>
  <inkml:trace contextRef="#ctx0" brushRef="#br0" timeOffset="152867.76">18168 14711 0,'0'17'31,"71"230"-15,-1-53 30,-52-194-14,-1-17-1,54-142 0,-53 124-31,-1-36 31,1 71-15,0-35 0,17-18 15,-18 18 16,36-1-32</inkml:trace>
  <inkml:trace contextRef="#ctx0" brushRef="#br0" timeOffset="154654.8">20391 12894 0,'0'35'78,"0"36"-78,-36-18 16,19 17 0,-72 265 15,-34 124 0,88-371-31,-106 318 31,123-300-15,-88 105 0,88-122 15,1-72 16,17 1-16,-53 88 0,35-53-31,-35 105 32,18-105-32,0 106 31,17-124 0,1-35 32,17-70-32,0 17-16,0 18-15,0-142 32,0 142-32,0-18 31,17 53 47,1 0-47,-18 53-15,35 0-16,-17-35 31,-1-18 16,-17 17-16,0-34 32,106-125-32,18 54 0</inkml:trace>
  <inkml:trace contextRef="#ctx0" brushRef="#br0" timeOffset="156117.79">20973 12453 0,'17'-18'79,"1"18"-64,0 0 1,17 0 15,141 0 0,-141 0-31,18 0 32</inkml:trace>
  <inkml:trace contextRef="#ctx0" brushRef="#br0" timeOffset="156601.61">21290 12365 0,'18'0'47,"-18"17"15,17 19-62,-17 34 32,-70 19-1,35-72 0,70-17 47,53-53-62</inkml:trace>
  <inkml:trace contextRef="#ctx0" brushRef="#br0" timeOffset="159254.17">24412 12330 0,'0'-18'15,"0"0"1,0-35 15,106-52 0,-35 69 1,-54 36-1,71 18 0,54 105 0,-72-52 1,-52-36 14,-18 36-14,-88 123-1,35-159 0,35-17 0,0-18 1,-52-88-1,52 70 31,18 0 1,-17 18-47,17-17 15</inkml:trace>
  <inkml:trace contextRef="#ctx0" brushRef="#br0" timeOffset="159984.21">25012 12400 0,'35'0'94,"18"0"-79,-18 0-15,18-18 16,18 18 15,-53 0 94,-1 0-109,1 0-16,-1-17 31</inkml:trace>
  <inkml:trace contextRef="#ctx0" brushRef="#br0" timeOffset="160477.66">25329 12277 0,'18'0'62,"17"17"-46,-17-17-16,35 36 31,-53 52 1,0-53 14,-71 18-14,54-35-1</inkml:trace>
  <inkml:trace contextRef="#ctx0" brushRef="#br0" timeOffset="161518.09">25682 12577 0,'0'-18'0,"-17"18"78,17-18-78,0 1 16,-18-107 15,106-70 1,124 35 14,-159 142-14,-36 17-1,54 88 0,-18-18 0,-36-17 1,-34 106-1,-107 70 16,1-105-16,70-124 0,35 0 1,-17-18-32,17-17 31</inkml:trace>
  <inkml:trace contextRef="#ctx0" brushRef="#br0" timeOffset="163082.96">25806 12876 0,'0'0'0,"0"18"63,0 300-32,-18 246 0,-35-176 1,0-123-1,0-107 16,36-52-16,-19-18 0,36 1 1,-35-19-1,35-52 0,0-1 110,0 1-126,0 0 1,-18-18 93,18 35-46,0-17-48,0-1 1,0 1 62,0 0-62,-17 17 15,17-18 32,0 19-63,-18 34 46,1-70-14,-1 0 140,0-35-157</inkml:trace>
  <inkml:trace contextRef="#ctx0" brushRef="#br0" timeOffset="163550.53">25365 14993 0,'0'53'15,"0"0"1,17 53 15,-17-89 1,18-34 61,0-1-77,-1 0 15,1 18 63</inkml:trace>
  <inkml:trace contextRef="#ctx0" brushRef="#br0" timeOffset="164368.04">25100 15416 0,'0'18'16,"0"17"-1,0 159 17,0-70-1,0-36 0,0-70 0,-18-18 63,1-18-78,17-35-16</inkml:trace>
  <inkml:trace contextRef="#ctx0" brushRef="#br0" timeOffset="165397.83">25082 15434 0,'36'-18'31,"123"-35"-15,193-17 30,-34 70-14,-212 0-1,-89 0 0,1 0 0,264 88 1,53 0-1,-335-70 78,0 0-93,-35 176 15,0 17 0,-1-140 1,-34-18-1,-89-36 16,-335-52-16,0-18 0,318 18 1,176 17-1,-18 1 0</inkml:trace>
  <inkml:trace contextRef="#ctx0" brushRef="#br0" timeOffset="166055.21">25418 15416 0,'17'18'32,"1"141"-17,0 70 17,-18-123 14,17-106 48,-17-53-16,18 18-62,17 17 0</inkml:trace>
  <inkml:trace contextRef="#ctx0" brushRef="#br0" timeOffset="166701.07">25770 15487 0,'0'18'63,"18"87"-48,0 19 17,-18-71-1,0-36 0,0 1 0,0 0 16,0-36 47,17-17-94</inkml:trace>
  <inkml:trace contextRef="#ctx0" brushRef="#br0" timeOffset="167184.59">26247 15505 0,'0'0'0,"0"17"0,0 71 31,0 54 1,0 34-1,17-70 16,-17-124 0,0-52-32,-35-177 1</inkml:trace>
  <inkml:trace contextRef="#ctx0" brushRef="#br0" timeOffset="169621.85">27040 12594 0,'0'0'0,"-17"35"15,-18 18 1,-1-53 15,19 0 1,-36-194 14,53 0-14,35 88-1,53 36 0,141 17 0,-123 53 1,-53 35-1,-35 1-31,52 122 47,-70-122-47,18 69 31,-36 54 0,-52-88 1,-71-18-1,88-53 0,18 0-31,17 0 31,0 0-15</inkml:trace>
  <inkml:trace contextRef="#ctx0" brushRef="#br0" timeOffset="171053.72">27358 13247 0,'0'0'0,"53"106"0,0 123 31,123 335 0,-141-246 0,-35-89 1,0 353-1,0-123 0,-35-159 0,35-194 1,-18-71 14,18 0-14,-17 18-1,-1 18 0,18-54 0,-17-17 1</inkml:trace>
  <inkml:trace contextRef="#ctx0" brushRef="#br0" timeOffset="171634.28">26635 16810 0,'0'18'16,"0"34"0,0 195 15,0-17 0,17-213 0,-17-52 47,0-36-62</inkml:trace>
  <inkml:trace contextRef="#ctx0" brushRef="#br0" timeOffset="173151.29">26670 16880 0,'18'-17'16,"52"-1"0,689-35 15,-36 18 0,-141 35 0,-176 35 1,70 36-1,-423-71 0,211 88 16,-34-53-16,-230-17 94,17 17-109,-17 0-16,53 36 16,-17 17 30,-36-70 1,0 17-15,0-17-17,0 17 16,-177 53 1,-52-88-1,-212-17 16,-177-19-16,19 1 0,140 0 1,371 35-1,70 0 0,1 0 63,-1 0-79,-211 17 17,17-17-1,194 0 203</inkml:trace>
  <inkml:trace contextRef="#ctx0" brushRef="#br0" timeOffset="173868.15">27587 16898 0,'18'0'16,"-18"18"-16,17 35 15,1 52 17,-18 54-1,0-106 0,18-53 0,-18-18 79,70-52-110</inkml:trace>
  <inkml:trace contextRef="#ctx0" brushRef="#br0" timeOffset="174650.86">28716 16969 0,'18'35'47,"-18"0"-47,17 18 15,1 53 1,17-18 15,-17-88 32</inkml:trace>
  <inkml:trace contextRef="#ctx0" brushRef="#br0" timeOffset="175167.54">29351 16933 0,'18'53'31,"-1"0"-31,-17 88 31,36-35 0,-54-124 63,0 18-78,-17-35-16</inkml:trace>
  <inkml:trace contextRef="#ctx0" brushRef="#br0" timeOffset="176551.06">27622 16351 0,'-17'0'15,"17"18"48,-18 0-48,1 34 17,-72 54-1,-16-35 0,69-36 0,1-17 1,17-18 14,18 17 64,-17-17-79,17-105-15,0 87-1</inkml:trace>
  <inkml:trace contextRef="#ctx0" brushRef="#br0" timeOffset="177084.68">27270 16510 0,'0'0'0,"0"18"16,0-1 0,0 19 15,0 16 0,0-34 0,17 0 1,1-1 14,53-17-14,-54 0-1,18-17 94,-17-19-109,17 19-16</inkml:trace>
  <inkml:trace contextRef="#ctx0" brushRef="#br0" timeOffset="178310.28">26211 12400 0,'18'0'47,"0"0"-16,123-18-15,-18 1 30,-105 17 48,0 0-94</inkml:trace>
  <inkml:trace contextRef="#ctx0" brushRef="#br0" timeOffset="178757.39">26511 12224 0,'18'17'63,"17"19"-63,53 17 31,-70-18 16,-18 71-16,-35-36 0,17-52 1,0-18 30</inkml:trace>
  <inkml:trace contextRef="#ctx0" brushRef="#br0" timeOffset="179725.32">27675 12418 0,'18'0'47,"88"0"-31,17 0-16,71 0 16,-70 0 30</inkml:trace>
  <inkml:trace contextRef="#ctx0" brushRef="#br0" timeOffset="180201.5">28187 12330 0,'35'0'32,"-17"0"-1,0 35-16,-1 0 1,-17 53 15,0-35 1,-17-17 14,-1-36-14,0-18-1,36 18-15</inkml:trace>
  <inkml:trace contextRef="#ctx0" brushRef="#br0" timeOffset="181150.68">28469 12577 0,'0'-18'16,"0"-35"-16,0-123 47,18 52-16,17 54 0,-17 52 1,123 18-1,35 0 0,-158 0 0,-18 35 16,0 36-16,0 105 1,-18-35-1,-17-105 0,0 16 0,-36-34 1,36 0-1,17-18 16,1-18-16,-1 18-15</inkml:trace>
  <inkml:trace contextRef="#ctx0" brushRef="#br0" timeOffset="182568.08">28487 12682 0,'0'18'63,"-18"-18"-48,-17 71 1,-212 176 15,35-71 1,54-53 14,-1 1-14,18-1-1,-53 54 0,17-54 0,54-35 1,-18 1-1,17 16 16,54-69-16,-1-1 0,36-17-31,-106 35 32,105-18-32,-34 0 31,-18 89 0,-1-19 0,1-16 1,18-19 14,70-52-46,-18-1 32,18 1-32,-18 0 31,1 17 0,-18 35 0,17-17 1,0-35-1,1 17-31,-1 18 47,18-70 140,-18-19-171,1 19-16,17-1 16</inkml:trace>
  <inkml:trace contextRef="#ctx0" brushRef="#br0" timeOffset="183184.61">25753 14870 0,'0'17'16,"0"1"-16,-18 105 46,18-87-14,18-36 46,17-18-63,18-17 17,0-1-1,-35 36 16,34-35 15,54-35-62,194-36 16</inkml:trace>
  <inkml:trace contextRef="#ctx0" brushRef="#br0" timeOffset="184742.55">28963 12382 0,'18'0'93,"17"0"-93,-17-17 16,-1 17-16,36-18 31,-18 18 1,36 0 14,-53-17-14</inkml:trace>
  <inkml:trace contextRef="#ctx0" brushRef="#br0" timeOffset="185250.65">29228 12259 0,'17'0'31,"19"0"-15,-1 18 15,-35 87 16,-35 1-16,17-106 16,0 0-31,18-17 15,36-1-16</inkml:trace>
  <inkml:trace contextRef="#ctx0" brushRef="#br0" timeOffset="186085.12">29545 12559 0,'-35'-18'78,"17"-52"-63,18 17 1,106-282 15,176 123 1,-229 194-1,0 36 0,18 123 0,-54 53 1,1-88 14,-53-71-14,-142 71-1,54-71 0,123-17 0,-18-18 1,-35 0-1,0 0-15</inkml:trace>
  <inkml:trace contextRef="#ctx0" brushRef="#br0" timeOffset="187734.53">29633 12629 0,'0'36'62,"0"-19"-62,-35 54 16,-71 123 15,-141 53 16,0-35-16,-35-1 1,-141 36-1,193-106 0,-52-17 0,106-36 1,35-17 14,70-36-14,18 0-1,-70 18 0,-18 18 0,17-36 1,1 18-1,52 0 16,18-18-16,18 0 0,0-17 1,-1 17-1,-16 18 0,-19 18 0,36-54 1,17 1 14,0 17-14,-17 18-1,-18 0 0,0 0 0,53-18 1,-17-35-1</inkml:trace>
  <inkml:trace contextRef="#ctx0" brushRef="#br0" timeOffset="188184.57">26194 15046 0,'0'35'16,"0"-17"-16,0 0 15,0 17 16,17-35 48,36-18-33,88-35-30,212-70 15,-229 52 1</inkml:trace>
  <inkml:trace contextRef="#ctx0" brushRef="#br0" timeOffset="189701.6">30339 12330 0,'18'0'15,"-1"0"32,1 0-16,-1 0 1,1 0-1,0 0 0,-1 0-31,36 0 31</inkml:trace>
  <inkml:trace contextRef="#ctx0" brushRef="#br0" timeOffset="190217.6">30480 12241 0,'18'0'31,"35"36"0,-1 34 1,-34 1-1,-18-54 16,0 19-16,0-19 0,-18-17 1,18-17-17</inkml:trace>
  <inkml:trace contextRef="#ctx0" brushRef="#br0" timeOffset="190634.49">30815 12559 0,'-17'0'0,"-19"-35"47,36-18-32,-35-212 16,53 159-31</inkml:trace>
  <inkml:trace contextRef="#ctx0" brushRef="#br0" timeOffset="191234.58">31133 11994 0,'17'53'15,"54"53"17,-54 0-1,1-35 16,-18 17-16,-35 18 0,35-89-31,-53 36 32,18-35-32,-18-1 31,17-17 0,19 0 32,-1 0-48,1 0 110,17-35-109</inkml:trace>
  <inkml:trace contextRef="#ctx0" brushRef="#br0" timeOffset="193677.95">30674 12753 0,'0'18'94,"18"-1"-94,-18 1 16,17-18-1,-17 17 95,0 1-110,0 35 15,-106 141 17,-88 88 14,-88 36-14,18-54-1,70-34 0,105-107 0,37-17 1,-1-18-1,-71 36 16,-35 70-16,71-106 0,18 0 1,-54 88-1,71-70 0,36-70 0,-1 16 1,18-16 14,-18-1-14,-17 36-1,-18 34 0,18 1 0,-18-18 1,18-52-1,17 17 16,0 52-16,1-69 0,-19 34 1,19 1-1,-1-71 0,18 17 16,0 1-16,0 0 0,-17 17 1,17 0-1,0-17 0,-36 35 0,36-35 251,-17-18-189,-1 0-30,0 0-47,1 0-1,-1 0 16,18-36 126</inkml:trace>
  <inkml:trace contextRef="#ctx0" brushRef="#br0" timeOffset="195413.92">28187 16157 0,'0'35'63,"0"18"-63,0 0 15,0 18-15,-18 123 32,18-141 14,18-88 142,-18-18-188,53 17 16,0-34-16,88-71 46,-123 141-14,-18-18 15,17 0-32,54 1 16,52-54 1,-105 54-1,-1 17 63,-17-18-79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23-12-04T11:07:09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4392 1446 0,'18'0'109,"-1"0"-109,19 0 16,-19 0-1,54 18 17,282 35-1,-36-53 0,-105 18 0,-18-18 1,-53 17-1,-106-17-31,89 0 47,-107 0-47,36 0 31,124 0 0,87 0 1,-158-35-1,-88 35 16,-36 0 375,0 0-407,1 0 1,-142 0 15,36 0 0,87 0 1,1 0 14,17 0-46,-70 0 32,53 0-32,-71 18 31,35-18 0</inkml:trace>
  <inkml:trace contextRef="#ctx0" brushRef="#br0" timeOffset="3536.04">11201 6756 0,'17'0'78,"19"0"-62,-19 0 0,36 0 15,35 0 16,-35 0-16,-17 0 0,-1 0 1,-53 0 436,1 0-421,-1 0 0,0 0-31,-17 0-1,0-36 17,17 36 14,0 0-14,-34 0-1,-54-17 0,35 17 0,89 0 219</inkml:trace>
  <inkml:trace contextRef="#ctx0" brushRef="#br0" timeOffset="5225.73">11254 7532 0,'35'0'157,"18"-18"-157,0 18 15,0 0 1,88-17 15,-88-1 0,-89 18 282,1 0-298,0 0-15,-18 0 16,-176 35 15,35-35 1,176 0 14</inkml:trace>
  <inkml:trace contextRef="#ctx0" brushRef="#br0" timeOffset="7120.57">4621 8961 0,'0'-18'109,"36"18"-93,17 0-16,17 0 15,177 0 17,-159 18-32,283-18 31,-283 0-16,124 0 1,-1 17 15,54 1 1,17-18 14,18 17-14,-247-17-32,300 0 31,-283 0-31,124 0 31,265 0 0,17 0 1,-388 0-1,-70 0 47,105 0-47,54 0 1,-124 18-1</inkml:trace>
  <inkml:trace contextRef="#ctx0" brushRef="#br0" timeOffset="8376">11183 8961 0,'35'0'141,"18"0"-126,0 0-15,18 0 16,70 0 15,-124 0 16,19 0 0,34 0-31,19 0 15</inkml:trace>
  <inkml:trace contextRef="#ctx0" brushRef="#br0" timeOffset="10152.69">4657 9737 0,'17'0'141,"71"0"-141,36 0 16,105 17-16,547 19 31,-299-19 16,-424-17-16,35 0 0,-35 0-31,352 0 32,-352 0-32,53 0 31,-71 0 0,159 0 0,159 18 1,0-18 14,-177 0-14,-70 0-1,265 35 0,87-17 0,-334-18 1</inkml:trace>
  <inkml:trace contextRef="#ctx0" brushRef="#br0" timeOffset="13801.03">11254 9701 0,'53'0'140,"-1"0"-124,-16 0-16,17 0 16,52-35 15,-69 35 0,34 0 0,71 0 1,-70 0-1,-89 0 297,1 0-281,-1 0-47,-17 0 16,-71 0 15,88 0 0,18 18 0,-17-18 1,-1 0 14,-35 0-14,35 0 15,1 0-32,-36 0 16,18 0 1,-54 0-1,54 0-31,18 17 47,-1-17 1234</inkml:trace>
  <inkml:trace contextRef="#ctx0" brushRef="#br0" timeOffset="20935.57">4745 10530 0,'17'0'78,"1"0"-15,0 0-63,70 18 15,53 17 1,935 36 15,-723-53-31,758-18 31,-1005 0-15,-88-18 0,17 18 124,18 0-140,17 0 16,1 0 0,-124 0 109,-88-18-110,0 18-15,-406-53 31,71 18 1,405 35-1,53 0 0,-123 0 0,-123 0 1,-1 0-1,177 0-31,-177 0 47,213 0-47,-72 0 31,-141-18 0,89 18 1,194 0 249,123-17-266,18 17-15,246 0 16,671 0 15,-600 0 16,-458 0 359,17 0-406,1 0 16,-19 0-16,1 0 31,52 0 16,19 0-16,-54 17 1,-17-17-1,-89 0 547,0 0-562,-34 0-16,-566 18 31,54 0 16,546-1-47,19-17 31,34 0 32,-70 0-32,-177 0 0,195 0-31</inkml:trace>
  <inkml:trace contextRef="#ctx0" brushRef="#br0" timeOffset="22236.01">4463 10619 0,'53'0'141,"70"0"-141,18-18 16,141 18-1,371-35 17,-547 35-1,-89 0 141,-17-18 0</inkml:trace>
  <inkml:trace contextRef="#ctx0" brushRef="#br0" timeOffset="27784.17">6526 16157 0,'18'0'62,"17"0"-62,18 0 16,-17 0-1,175 18 17,160 17-1,-266-35 0,-87 0 16,17 0-31,18 0 15,-70 0 235,-54 0-266,18 0 15,0 0 1,-123 0 15,158 0 0</inkml:trace>
  <inkml:trace contextRef="#ctx0" brushRef="#br0" timeOffset="32451.29">10813 14605 0,'17'0'141,"19"0"-141,-19 0 15,1 18 1,17-18-16,-17 17 31,-18 1-31,17-18 31,1 35 1,-18-17-1,0 17 0,-18 18 0,-70 0 1,71-53 14,34 35 111,18 0-142,-35-17 1,36 17 0,-36-17 30,0 17-14,0 1-1,-18-36 0,0 0 0,1 0 1,-1 0-17</inkml:trace>
  <inkml:trace contextRef="#ctx0" brushRef="#br0" timeOffset="34112.18">11201 14640 0,'17'0'78,"1"18"-62,0 0-16,17-1 31,18 54 0,-18-18 0,-35-36 1,0 19-1,0 34 0,-35-52 0,0-1 1,17-17-1,0 0 0,1 0 0,-1 0 63,0 0-78,1 0-1,-1 0 142,0 0-126,36 0 172,17 0-187,-17 18-16,17-18 15,18 0 16</inkml:trace>
  <inkml:trace contextRef="#ctx0" brushRef="#br0" timeOffset="36960.61">15663 14870 0,'0'-18'109,"-17"0"-93,-1 18 0,-35-17 15,0 34 0,36-17 0,17 18 16,0 17-16,0 18 1,17 18-1,19 52 0,-1-52 0,-18-54-31,1 1 32,-18 0-17,0-1 32,-18-17 16,1 0-48,-36 0 17,0-17-1,53-1 16,-18 18-32,1-53 17,17 35 14,0-17-14,0 18-32,0-1 31,17 18-15,-17-18-1,18-17 16,17 17 1,53-35-1,18 18 16,-88 17-16</inkml:trace>
  <inkml:trace contextRef="#ctx0" brushRef="#br0" timeOffset="43240.84">26141 14799 0,'-18'0'187,"1"0"-155,17 18-17,-18-18 16,18 17-15,-35 1 15,-1 17 1,-17 36 14,1-1-14,34-52-32,18 17 31,0-17 0,0 0-31,0-1 31,18 71 1,17-52-1,-18-36 16,36-18-16,-53-17 0,0 17 1,0 0-1,0 1 47,-17 17-62,-1-35 30,0 35-14,1 0 46</inkml:trace>
  <inkml:trace contextRef="#ctx0" brushRef="#br0" timeOffset="44352.14">26335 14817 0,'0'17'94,"0"1"-94,-18 17 15,-35 0 1,-17 107 15,52-107 0,18-17 63,18-18-63,70 17-15,71 1 15,-142-18 0,1 0 1</inkml:trace>
  <inkml:trace contextRef="#ctx0" brushRef="#br0" timeOffset="44856.71">26388 15064 0,'0'0'0,"-18"35"16,-17 18-16,-18 123 31,53-141 16,-53-35 62</inkml:trace>
  <inkml:trace contextRef="#ctx0" brushRef="#br0" timeOffset="46648.58">22154 14922 0,'-35'0'172,"0"0"-172,0 0 16,-36 0 0,-35 36 15,89 17 0,17-18 0,17 18 1,71 0 14,-52-36-46,34 19 32,-70-19-1,18 19 0,-18-1 0,-35 0 1,-54 0-1,37-35-31,-1 0 47,35 0-47,0-35 31,-17 35 0,35-35 1,-18-18-1,142-18 0,35 1 0,-142 35 1,-17 17 14,0 0-14,18 18-1,-18-17 0,0-1 125,-18 18-124</inkml:trace>
  <inkml:trace contextRef="#ctx0" brushRef="#br0" timeOffset="50088.66">2046 17145 0,'18'35'31,"-18"18"-16,35-18 1,-17 18 15,-1-17 1,1-19 14,0-34 48,34-54-94,72-123 31,-36 35 1,-88 142-1</inkml:trace>
  <inkml:trace contextRef="#ctx0" brushRef="#br0" timeOffset="51800.7">2046 17780 0,'18'35'63,"-18"1"-63,0-1 15,0 0-15,35 53 32,-35-35 14,18-53 126,17-88-125,0 53-47,-17 17 16,35-88 15,-36 53 0,1 36 1</inkml:trace>
  <inkml:trace contextRef="#ctx0" brushRef="#br0" timeOffset="54152.28">5997 17568 0,'18'0'109,"52"-17"-109,36 17 16,18-18-16,440 0 46,-211 18-14,-335 0-1,281 36 0,-157-36-31,263 35 31,-334-17-15,70-1 0,71 19 15,17-19 16,-70 1-16,105 17 0,-193-17-31,176-1 32,-230 1-32,19-18 31,34 0 0,107 0 0,17 0 1,-124 0 14,-52 0-14,352 18-1,-35-18 0,-176 0 0,-88-18 16,-54 18-15,1 0 108,-18-18-140</inkml:trace>
  <inkml:trace contextRef="#ctx0" brushRef="#br0" timeOffset="57881.08">6403 18362 0,'35'-18'109,"36"18"-109,52 0 16,159 0 0,600 0 15,-300 0 0,-352 0 0,-54 0 1,18 0-1,-159 0 16,18 0-16,106 0 0,18 0 1,-72 18-1,19-18 0,211 0 0,-194 0 1,-123 0 14,70 0-14,282 18-1,-105-1 0,-230-17-31,0 0 31,-17 0-15,0 0 0,123 18 15,53-18 16,53 0-16,-212 0 0</inkml:trace>
  <inkml:trace contextRef="#ctx0" brushRef="#br0" timeOffset="60069.34">13088 17198 0,'18'0'78,"-1"0"-62,1 0-16,0 0 16,35 53 15,-36 17 0,54 107 0,-36-36 1,0-53-1,-35 0 16,0-70-47,0 17 31,0 0-15,-17 18-1,-54 71 17,53-89-1,18-17 0,-17-1 0,-1-17 1,18 18 14,-17-18-14</inkml:trace>
  <inkml:trace contextRef="#ctx0" brushRef="#br0" timeOffset="61064.46">13247 17216 0,'17'0'47,"1"0"-16,17 52 0,1 37-15,69 228 15,-52 1 16,-53-248-16,0-52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4E1EF-2532-CE40-BE27-E27FDA62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8C7B32-79E8-E54C-AC09-C45DCD1E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A1B72-655A-6A43-BC45-003D6BA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F6477-C763-6146-8CC2-E64147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588F38-A1DF-0047-8B85-23003C2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8145-C447-7542-821D-1F0A63C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37B91A-DA4D-9547-BFAB-F5589D06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C9F72-8B4F-3043-B66F-295BC4F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D4261-3381-A144-825C-548A92C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5BF7D-31B9-D54B-B935-D1BFCB4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6E5C84-325A-034D-B467-9A3B93B1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E9D784-6938-864A-BF3F-DA8EAA9B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6425A-F161-1A4F-954E-7A1A635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33278-9ECD-1142-B741-3A466753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CAC7A-1F84-D345-89A0-B313110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19C21-1CA1-CB4E-B4B2-95DADAB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3C24E-7491-4C40-81C4-DBB35498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1E6C-5B4E-4C43-A270-650D672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5317B-ECD7-AB47-AE4C-238EACB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3C48A-F3DB-144A-B031-C86DB53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59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0671F-EBE8-244A-88C1-7BEBB954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342B2-BAFA-EF45-B3E0-C8A9F5FA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AD02-2337-C843-B6CD-1E91C09E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33122-CC8B-114D-9CE2-9D954153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9F9AB-6816-F045-A34F-63965DE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071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EC4D-F44D-F041-951C-2679580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76E2-1251-4B40-91AE-F70196B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2A4CF-7B76-A548-B15C-679CC609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CF08E-8BE8-8543-8F5F-03A033A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72468-9CA6-9E43-B4BF-A952E72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05CB8E-87B6-534E-8B63-96F1554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6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D6F0-E102-E24A-ACC4-047D933B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F219-FB83-8B44-99BA-D124E46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6895E7-B89E-FD46-9454-2310D533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4199E-2BB3-F246-9A34-7F452B9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DD7C4B-95C6-DC4F-A3F2-10A92CC5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4CF983-5D8F-3845-89CB-C1EAB6BD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EF22F-8E4D-AE45-8BE9-20F9D4B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BB219A-6C8D-B043-BA1D-7E74441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22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9AAA-5B7D-2746-A486-A597F39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B40330-2DD9-554D-AE1A-0D2C7B1F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29BB00-6243-7E48-A3CD-D345701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52F6C-3003-C546-B468-4AB9C693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9A5B2C-7F99-1841-94CC-5E11082C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6605F6-CD29-7846-9388-FEB349D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AA40AE-F00C-814B-A90D-B29D4E4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291B-946A-9146-B8E2-0B57248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2A06C-840B-9946-8FA7-A7475B07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BA04C-D0E9-E74F-A6FE-A3394DDD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2B463-F79C-524F-AB07-36760A4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BB28A-A24A-E248-9677-D02A5F6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F48CBE-D1B4-6A4E-B943-566341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84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EEC18-356E-4046-87F5-2CBB8D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5D746E-964E-5648-ACAF-53866653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05D39-AFE5-664E-8AEE-C1E7F94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B8A651-B372-3343-B3B5-BB0CB4DC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C021E9-7E28-DC4C-A58F-2FD15AB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86B44-4501-2948-8778-06465715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1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845067-BA35-8343-8C2F-1495FAA1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3F8650-9EA3-F448-ADE6-570BAD81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11E18-73B8-6144-8DEB-BCF75B0D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441BE-EF47-9D43-AC11-CD437C85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919B1-E3D0-E64C-918C-56E438B8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on pointer to pointer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916832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=50;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**ptr1;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*ptr2;</a:t>
            </a: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ptr2 = &amp;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ptr1 = &amp;ptr2;</a:t>
            </a: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**ptr1 : %d",**ptr1);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*ptr2  : %d",*ptr2);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 descr="http://4.bp.blogspot.com/_ynkoLGkpwXY/TMebkyvXpdI/AAAAAAAAAz4/CY4E9vhFRyc/s1600/double+poi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1474598"/>
            <a:ext cx="55721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133200" y="596880"/>
              <a:ext cx="11271600" cy="476280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587520"/>
                <a:ext cx="1129032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5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void 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5240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void is an universal container</a:t>
            </a:r>
          </a:p>
          <a:p>
            <a:r>
              <a:rPr lang="en-US" altLang="zh-TW" sz="2400" dirty="0"/>
              <a:t>Save first, and then process based on type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11424" y="2478365"/>
            <a:ext cx="3456384" cy="38779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f;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*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f=20.0;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*) &amp;</a:t>
            </a:r>
            <a:r>
              <a:rPr lang="en-US" altLang="zh-TW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print_content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*) &amp;f;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print_content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5028" y="2478365"/>
            <a:ext cx="5580112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print_content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type)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(type == 0)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("content:%d\n",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zh-TW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(type == 1)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 :%f\n", *((float *)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/>
              <p14:cNvContentPartPr/>
              <p14:nvPr/>
            </p14:nvContentPartPr>
            <p14:xfrm>
              <a:off x="730080" y="539640"/>
              <a:ext cx="9550800" cy="562644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20" y="530280"/>
                <a:ext cx="956952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67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W13-on </a:t>
            </a:r>
            <a:r>
              <a:rPr lang="en-US" altLang="zh-TW" dirty="0"/>
              <a:t>site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assignment last week</a:t>
            </a:r>
          </a:p>
          <a:p>
            <a:endParaRPr lang="en-US" altLang="zh-TW" dirty="0"/>
          </a:p>
          <a:p>
            <a:r>
              <a:rPr lang="en-US" altLang="zh-TW" dirty="0"/>
              <a:t>Modify the original program to have one universal queue (which contains a small queue and a large queue)</a:t>
            </a:r>
          </a:p>
          <a:p>
            <a:endParaRPr lang="en-US" altLang="zh-TW" dirty="0"/>
          </a:p>
          <a:p>
            <a:r>
              <a:rPr lang="en-US" altLang="zh-TW" dirty="0"/>
              <a:t>Use the </a:t>
            </a:r>
            <a:r>
              <a:rPr lang="en-US" altLang="zh-TW" dirty="0">
                <a:solidFill>
                  <a:srgbClr val="FF0000"/>
                </a:solidFill>
              </a:rPr>
              <a:t>void</a:t>
            </a:r>
            <a:r>
              <a:rPr lang="en-US" altLang="zh-TW" dirty="0"/>
              <a:t> technique to maintain the queue</a:t>
            </a:r>
          </a:p>
          <a:p>
            <a:endParaRPr lang="en-US" altLang="zh-TW" dirty="0"/>
          </a:p>
          <a:p>
            <a:r>
              <a:rPr lang="en-US" altLang="zh-TW" dirty="0"/>
              <a:t>No warning is allowed, only 2 </a:t>
            </a:r>
            <a:r>
              <a:rPr lang="en-US" altLang="zh-TW" dirty="0" err="1"/>
              <a:t>malloc</a:t>
            </a:r>
            <a:r>
              <a:rPr lang="en-US" altLang="zh-TW" dirty="0"/>
              <a:t> is allowed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/>
              <p14:cNvContentPartPr/>
              <p14:nvPr/>
            </p14:nvContentPartPr>
            <p14:xfrm>
              <a:off x="990720" y="1606680"/>
              <a:ext cx="10407960" cy="3143520"/>
            </p14:xfrm>
          </p:contentPart>
        </mc:Choice>
        <mc:Fallback xmlns="">
          <p:pic>
            <p:nvPicPr>
              <p:cNvPr id="5" name="筆跡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597320"/>
                <a:ext cx="104266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91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30B2A-889E-5AD6-F016-86792C8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520B0C-1C4A-452E-9D9F-28F29705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0836"/>
            <a:ext cx="486851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C665C9-CBE5-B6F6-DB80-FE070E22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10" y="478877"/>
            <a:ext cx="5990073" cy="31331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1DC7B66-38F2-7A09-C8D8-C61D694647C2}"/>
              </a:ext>
            </a:extLst>
          </p:cNvPr>
          <p:cNvSpPr txBox="1"/>
          <p:nvPr/>
        </p:nvSpPr>
        <p:spPr>
          <a:xfrm>
            <a:off x="6384032" y="526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queue.c</a:t>
            </a:r>
            <a:endParaRPr kumimoji="1"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/>
              <p14:cNvContentPartPr/>
              <p14:nvPr/>
            </p14:nvContentPartPr>
            <p14:xfrm>
              <a:off x="577800" y="755640"/>
              <a:ext cx="10674720" cy="58806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40" y="746280"/>
                <a:ext cx="10693440" cy="58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90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78021-4B11-3E24-5F3E-A3D9758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55BB1-96E2-7CF5-A1C7-EB8F09DC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4B6220-7BA4-FD6E-B69D-94D656E0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9A2534-633C-A45A-EAD9-64C42E4F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7772400" cy="36715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9C1E95-A45A-2136-72D6-9EF1A761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8856" y="4005110"/>
            <a:ext cx="10596518" cy="2606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/>
              <p14:cNvContentPartPr/>
              <p14:nvPr/>
            </p14:nvContentPartPr>
            <p14:xfrm>
              <a:off x="736560" y="520560"/>
              <a:ext cx="8795160" cy="610920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200" y="511200"/>
                <a:ext cx="8813880" cy="61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5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73812</TotalTime>
  <Words>276</Words>
  <Application>Microsoft Office PowerPoint</Application>
  <PresentationFormat>寬螢幕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佈景主題</vt:lpstr>
      <vt:lpstr>Review on pointer to pointer</vt:lpstr>
      <vt:lpstr>void *</vt:lpstr>
      <vt:lpstr>W13-on site assignment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Mia Tablet</cp:lastModifiedBy>
  <cp:revision>1670</cp:revision>
  <dcterms:created xsi:type="dcterms:W3CDTF">2011-03-12T13:25:31Z</dcterms:created>
  <dcterms:modified xsi:type="dcterms:W3CDTF">2023-12-04T13:00:40Z</dcterms:modified>
</cp:coreProperties>
</file>