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7" r:id="rId1"/>
  </p:sldMasterIdLst>
  <p:notesMasterIdLst>
    <p:notesMasterId r:id="rId5"/>
  </p:notesMasterIdLst>
  <p:sldIdLst>
    <p:sldId id="420" r:id="rId2"/>
    <p:sldId id="421" r:id="rId3"/>
    <p:sldId id="422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FF66"/>
    <a:srgbClr val="FFFF99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87"/>
    <p:restoredTop sz="81891" autoAdjust="0"/>
  </p:normalViewPr>
  <p:slideViewPr>
    <p:cSldViewPr>
      <p:cViewPr varScale="1">
        <p:scale>
          <a:sx n="94" d="100"/>
          <a:sy n="94" d="100"/>
        </p:scale>
        <p:origin x="960" y="9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146EC39C-39F6-4DD1-9BCC-527882CF9522}" type="datetimeFigureOut">
              <a:rPr lang="zh-TW" altLang="en-US"/>
              <a:pPr>
                <a:defRPr/>
              </a:pPr>
              <a:t>2023/12/11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noProof="0"/>
              <a:t>按一下以編輯母片文字樣式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A236DDA1-4DD6-4E92-9997-46DA5EB96C2F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318761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34E1EF-2532-CE40-BE27-E27FDA6272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E8C7B32-79E8-E54C-AC09-C45DCD1EDA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ECA1B72-655A-6A43-BC45-003D6BA97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87BB550-C5EB-467C-B16B-9F3E3F6CE445}" type="datetime1">
              <a:rPr lang="zh-TW" altLang="en-US" smtClean="0"/>
              <a:pPr>
                <a:defRPr/>
              </a:pPr>
              <a:t>2023/12/11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53F6477-C763-6146-8CC2-E64147010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6588F38-A1DF-0047-8B85-23003C201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13151C-7403-4748-9F6F-DB5592FFDC9A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588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728145-C447-7542-821D-1F0A63CC4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B37B91A-DA4D-9547-BFAB-F5589D0688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E7C9F72-8B4F-3043-B66F-295BC4F9A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F26738D-37F6-437F-84B4-8E47BB8949F7}" type="datetime1">
              <a:rPr lang="zh-TW" altLang="en-US" smtClean="0"/>
              <a:pPr>
                <a:defRPr/>
              </a:pPr>
              <a:t>2023/12/11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1AD4261-3381-A144-825C-548A92CA8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CC5BF7D-31B9-D54B-B935-D1BFCB4EE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D57DC0-F81F-45E5-93A0-ABB84E8B4842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2161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A36E5C84-325A-034D-B467-9A3B93B18E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BE9D784-6938-864A-BF3F-DA8EAA9B6E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F66425A-F161-1A4F-954E-7A1A63598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90FADD6-04A5-46D0-9D31-2E16960559F3}" type="datetime1">
              <a:rPr lang="zh-TW" altLang="en-US" smtClean="0"/>
              <a:pPr>
                <a:defRPr/>
              </a:pPr>
              <a:t>2023/12/11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8033278-9ECD-1142-B741-3A466753D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74CAC7A-1F84-D345-89A0-B313110E3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790EF2-80DE-4341-BE4A-2E108358BC3C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9650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A119C21-1CA1-CB4E-B4B2-95DADABC0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433C24E-7491-4C40-81C4-DBB354980E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0001E6C-5B4E-4C43-A270-650D6721B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0ACEB8A-45B5-4724-A7FC-F33C34B52660}" type="datetime1">
              <a:rPr lang="zh-TW" altLang="en-US" smtClean="0"/>
              <a:pPr>
                <a:defRPr/>
              </a:pPr>
              <a:t>2023/12/11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FC5317B-ECD7-AB47-AE4C-238EACBDE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EC3C48A-F3DB-144A-B031-C86DB53FE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7DD1D8-5240-4596-BAFE-04E8269F0568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0659282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10671F-EBE8-244A-88C1-7BEBB9546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72342B2-BAFA-EF45-B3E0-C8A9F5FAF1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882AD02-2337-C843-B6CD-1E91C09E9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0ACEB8A-45B5-4724-A7FC-F33C34B52660}" type="datetime1">
              <a:rPr lang="zh-TW" altLang="en-US" smtClean="0"/>
              <a:pPr>
                <a:defRPr/>
              </a:pPr>
              <a:t>2023/12/11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BB33122-CC8B-114D-9CE2-9D9541535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A69F9AB-6816-F045-A34F-63965DEE9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7DD1D8-5240-4596-BAFE-04E8269F0568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3407148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48EC4D-F44D-F041-951C-267958057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C9676E2-1251-4B40-91AE-F70196B73B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BE2A4CF-7B76-A548-B15C-679CC60979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6DCF08E-8BE8-8543-8F5F-03A033A96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0ACEB8A-45B5-4724-A7FC-F33C34B52660}" type="datetime1">
              <a:rPr lang="zh-TW" altLang="en-US" smtClean="0"/>
              <a:pPr>
                <a:defRPr/>
              </a:pPr>
              <a:t>2023/12/11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7072468-9CA6-9E43-B4BF-A952E7250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705CB8E-87B6-534E-8B63-96F155437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7DD1D8-5240-4596-BAFE-04E8269F0568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466083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8FCD6F0-E102-E24A-ACC4-047D933BB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4E9F219-FB83-8B44-99BA-D124E466D6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56895E7-B89E-FD46-9454-2310D53397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76D4199E-2BB3-F246-9A34-7F452B9525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E7DD7C4B-95C6-DC4F-A3F2-10A92CC58F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814CF983-5D8F-3845-89CB-C1EAB6BD8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0ACEB8A-45B5-4724-A7FC-F33C34B52660}" type="datetime1">
              <a:rPr lang="zh-TW" altLang="en-US" smtClean="0"/>
              <a:pPr>
                <a:defRPr/>
              </a:pPr>
              <a:t>2023/12/11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B64EF22F-8E4D-AE45-8BE9-20F9D4B3A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60BB219A-6C8D-B043-BA1D-7E74441BD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7DD1D8-5240-4596-BAFE-04E8269F0568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5672299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829AAA-5B7D-2746-A486-A597F394F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B2B40330-2DD9-554D-AE1A-0D2C7B1F6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4C92B19-C2F4-42F3-B2D6-B1A5DB3CA940}" type="datetime1">
              <a:rPr lang="zh-TW" altLang="en-US" smtClean="0"/>
              <a:pPr>
                <a:defRPr/>
              </a:pPr>
              <a:t>2023/12/11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E829BB00-6243-7E48-A3CD-D34570186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0552F6C-3003-C546-B468-4AB9C6937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43EEB7-36CA-4E29-B24C-0D105044CEB5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8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BD9A5B2C-7F99-1841-94CC-5E11082CC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8CD9F49-CE9C-40E8-84B4-5E8E49DAC691}" type="datetime1">
              <a:rPr lang="zh-TW" altLang="en-US" smtClean="0"/>
              <a:pPr>
                <a:defRPr/>
              </a:pPr>
              <a:t>2023/12/11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3A6605F6-CD29-7846-9388-FEB349DE1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EAA40AE-F00C-814B-A90D-B29D4E4F7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A2A2D3-635D-479E-907F-B6AC56AEFA06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0319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A1291B-946A-9146-B8E2-0B5724884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CE2A06C-840B-9946-8FA7-A7475B07B3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ADBA04C-D0E9-E74F-A6FE-A3394DDD70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032B463-F79C-524F-AB07-36760A4E3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0ACEB8A-45B5-4724-A7FC-F33C34B52660}" type="datetime1">
              <a:rPr lang="zh-TW" altLang="en-US" smtClean="0"/>
              <a:pPr>
                <a:defRPr/>
              </a:pPr>
              <a:t>2023/12/11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0EBB28A-A24A-E248-9677-D02A5F662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2F48CBE-D1B4-6A4E-B943-566341047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7DD1D8-5240-4596-BAFE-04E8269F0568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0084882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2FEEC18-356E-4046-87F5-2CBB8D01C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DB5D746E-964E-5648-ACAF-53866653FF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4B05D39-AFE5-664E-8AEE-C1E7F9420E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2B8A651-B372-3343-B3B5-BB0CB4DC9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0ACEB8A-45B5-4724-A7FC-F33C34B52660}" type="datetime1">
              <a:rPr lang="zh-TW" altLang="en-US" smtClean="0"/>
              <a:pPr>
                <a:defRPr/>
              </a:pPr>
              <a:t>2023/12/11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6C021E9-7E28-DC4C-A58F-2FD15ABF2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F986B44-4501-2948-8778-06465715D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7DD1D8-5240-4596-BAFE-04E8269F0568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559161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51845067-BA35-8343-8C2F-1495FAA18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B3F8650-9EA3-F448-ADE6-570BAD8174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A011E18-73B8-6144-8DEB-BCF75B0D71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60ACEB8A-45B5-4724-A7FC-F33C34B52660}" type="datetime1">
              <a:rPr lang="zh-TW" altLang="en-US" smtClean="0"/>
              <a:pPr>
                <a:defRPr/>
              </a:pPr>
              <a:t>2023/12/11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64441BE-EF47-9D43-AC11-CD437C8598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F6919B1-E3D0-E64C-918C-56E438B8D0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27DD1D8-5240-4596-BAFE-04E8269F0568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3257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8" r:id="rId1"/>
    <p:sldLayoutId id="2147483869" r:id="rId2"/>
    <p:sldLayoutId id="2147483870" r:id="rId3"/>
    <p:sldLayoutId id="2147483871" r:id="rId4"/>
    <p:sldLayoutId id="2147483872" r:id="rId5"/>
    <p:sldLayoutId id="2147483873" r:id="rId6"/>
    <p:sldLayoutId id="2147483874" r:id="rId7"/>
    <p:sldLayoutId id="2147483875" r:id="rId8"/>
    <p:sldLayoutId id="2147483876" r:id="rId9"/>
    <p:sldLayoutId id="2147483877" r:id="rId10"/>
    <p:sldLayoutId id="2147483878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W14-on site assignment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Follow the assignment of week 12 again</a:t>
            </a:r>
          </a:p>
          <a:p>
            <a:endParaRPr lang="en-US" altLang="zh-TW" dirty="0"/>
          </a:p>
          <a:p>
            <a:r>
              <a:rPr lang="en-US" altLang="zh-TW" dirty="0"/>
              <a:t>Let the queue size to be robust</a:t>
            </a:r>
          </a:p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0D8DC6-4C3A-472C-A9CC-95A1FB685D38}" type="slidenum">
              <a:rPr lang="zh-TW" altLang="en-US" smtClean="0"/>
              <a:pPr>
                <a:defRPr/>
              </a:pPr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7918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7630B2A-889E-5AD6-F016-86792C88A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7DD1D8-5240-4596-BAFE-04E8269F0568}" type="slidenum">
              <a:rPr lang="zh-TW" altLang="en-US" smtClean="0"/>
              <a:pPr>
                <a:defRPr/>
              </a:pPr>
              <a:t>2</a:t>
            </a:fld>
            <a:endParaRPr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D68DED65-9930-A828-1EDE-769A024CE1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76" y="188640"/>
            <a:ext cx="4724028" cy="2590956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0A877BA7-3908-3C40-DF89-D860002509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368" y="2924944"/>
            <a:ext cx="8477882" cy="1908839"/>
          </a:xfrm>
          <a:prstGeom prst="rect">
            <a:avLst/>
          </a:prstGeom>
        </p:spPr>
      </p:pic>
      <p:pic>
        <p:nvPicPr>
          <p:cNvPr id="2" name="圖片 1">
            <a:extLst>
              <a:ext uri="{FF2B5EF4-FFF2-40B4-BE49-F238E27FC236}">
                <a16:creationId xmlns:a16="http://schemas.microsoft.com/office/drawing/2014/main" id="{B4330C4F-1BDA-BC48-982F-0D09B86F4E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52184" y="2204864"/>
            <a:ext cx="4222237" cy="3979458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2298F4BA-99D7-824C-91D0-F16D2D88706C}"/>
              </a:ext>
            </a:extLst>
          </p:cNvPr>
          <p:cNvSpPr/>
          <p:nvPr/>
        </p:nvSpPr>
        <p:spPr>
          <a:xfrm>
            <a:off x="8184232" y="1988840"/>
            <a:ext cx="3600400" cy="25922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5AD9784-695E-1F4D-BB06-FEA362F85559}"/>
              </a:ext>
            </a:extLst>
          </p:cNvPr>
          <p:cNvSpPr txBox="1"/>
          <p:nvPr/>
        </p:nvSpPr>
        <p:spPr>
          <a:xfrm>
            <a:off x="8112224" y="836712"/>
            <a:ext cx="29523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/>
              <a:t>You can only use </a:t>
            </a:r>
            <a:r>
              <a:rPr kumimoji="1" lang="en-US" altLang="zh-TW" b="1" dirty="0" err="1">
                <a:solidFill>
                  <a:srgbClr val="FF0000"/>
                </a:solidFill>
              </a:rPr>
              <a:t>our_malloc</a:t>
            </a:r>
            <a:r>
              <a:rPr kumimoji="1" lang="zh-TW" altLang="en-US" b="1" dirty="0">
                <a:solidFill>
                  <a:srgbClr val="FF0000"/>
                </a:solidFill>
              </a:rPr>
              <a:t> </a:t>
            </a:r>
            <a:r>
              <a:rPr kumimoji="1" lang="en-US" altLang="zh-TW" b="1" dirty="0">
                <a:solidFill>
                  <a:srgbClr val="FF0000"/>
                </a:solidFill>
              </a:rPr>
              <a:t> </a:t>
            </a:r>
            <a:r>
              <a:rPr kumimoji="1" lang="en-US" altLang="zh-TW" dirty="0"/>
              <a:t>to allocate for </a:t>
            </a:r>
            <a:r>
              <a:rPr kumimoji="1" lang="en-US" altLang="zh-TW" dirty="0" err="1"/>
              <a:t>tQueueNode</a:t>
            </a:r>
            <a:r>
              <a:rPr kumimoji="1" lang="en-US" altLang="zh-TW" dirty="0"/>
              <a:t> data structure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17905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9F78021-4B11-3E24-5F3E-A3D97584F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2C55BB1-96E2-7CF5-A1C7-EB8F09DC35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/>
              <a:t>Design your program flow by yourselves</a:t>
            </a:r>
          </a:p>
          <a:p>
            <a:endParaRPr kumimoji="1" lang="en-US" altLang="zh-TW" dirty="0"/>
          </a:p>
          <a:p>
            <a:r>
              <a:rPr kumimoji="1" lang="en-US" altLang="zh-TW" dirty="0"/>
              <a:t>You should </a:t>
            </a:r>
            <a:r>
              <a:rPr kumimoji="1" lang="en-US" altLang="zh-TW"/>
              <a:t>also submit </a:t>
            </a:r>
            <a:r>
              <a:rPr kumimoji="1" lang="en-US" altLang="zh-TW" dirty="0"/>
              <a:t>a PDF to briefly describe the designed program flow</a:t>
            </a:r>
          </a:p>
          <a:p>
            <a:endParaRPr kumimoji="1" lang="en-US" altLang="zh-TW" dirty="0"/>
          </a:p>
          <a:p>
            <a:endParaRPr kumimoji="1"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A4B6220-7BA4-FD6E-B69D-94D656E06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7DD1D8-5240-4596-BAFE-04E8269F0568}" type="slidenum">
              <a:rPr lang="zh-TW" altLang="en-US" smtClean="0"/>
              <a:pPr>
                <a:defRPr/>
              </a:pPr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85314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73717</TotalTime>
  <Words>50</Words>
  <Application>Microsoft Office PowerPoint</Application>
  <PresentationFormat>寬螢幕</PresentationFormat>
  <Paragraphs>11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8" baseType="lpstr">
      <vt:lpstr>新細明體</vt:lpstr>
      <vt:lpstr>Arial</vt:lpstr>
      <vt:lpstr>Calibri</vt:lpstr>
      <vt:lpstr>Calibri Light</vt:lpstr>
      <vt:lpstr>Office 佈景主題</vt:lpstr>
      <vt:lpstr>W14-on site assignment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BearTwo</dc:creator>
  <cp:lastModifiedBy>user</cp:lastModifiedBy>
  <cp:revision>1678</cp:revision>
  <dcterms:created xsi:type="dcterms:W3CDTF">2011-03-12T13:25:31Z</dcterms:created>
  <dcterms:modified xsi:type="dcterms:W3CDTF">2023-12-11T10:51:29Z</dcterms:modified>
</cp:coreProperties>
</file>