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0"/>
  </p:notesMasterIdLst>
  <p:sldIdLst>
    <p:sldId id="421" r:id="rId2"/>
    <p:sldId id="265" r:id="rId3"/>
    <p:sldId id="266" r:id="rId4"/>
    <p:sldId id="268" r:id="rId5"/>
    <p:sldId id="272" r:id="rId6"/>
    <p:sldId id="424" r:id="rId7"/>
    <p:sldId id="422" r:id="rId8"/>
    <p:sldId id="42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4154" autoAdjust="0"/>
  </p:normalViewPr>
  <p:slideViewPr>
    <p:cSldViewPr>
      <p:cViewPr varScale="1">
        <p:scale>
          <a:sx n="97" d="100"/>
          <a:sy n="97" d="100"/>
        </p:scale>
        <p:origin x="87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6EC39C-39F6-4DD1-9BCC-527882CF9522}" type="datetimeFigureOut">
              <a:rPr lang="zh-TW" altLang="en-US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36DDA1-4DD6-4E92-9997-46DA5EB96C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1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6DDA1-4DD6-4E92-9997-46DA5EB96C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23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19267-1532-8345-A118-AB296D1F6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DAF7F7-B089-4A40-AC25-EBA80F2DD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B33417-E0E7-8141-9E11-3E985EDB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BB550-C5EB-467C-B16B-9F3E3F6CE445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F30AF-A985-BD41-9153-0CAC8C77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A5E907-488E-E248-8154-AB1BEAA1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3151C-7403-4748-9F6F-DB5592FFDC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8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E9230-5C20-7D45-8C51-1A2456DB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9C3864-7BEC-1D44-A7F3-A278928CB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0DC95-986B-8549-A687-D178D189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6738D-37F6-437F-84B4-8E47BB8949F7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2ECB34-875B-F743-BC18-5A21E5AE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FD1E2-E7BB-2849-AECA-FB7CD93A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57DC0-F81F-45E5-93A0-ABB84E8B484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3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05367A-98D6-A141-A3A5-52A9700F0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04A89C-74CE-2944-BAC6-7A69A150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6A59B-82DC-864D-8777-AC2AC9DD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FADD6-04A5-46D0-9D31-2E16960559F3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60660-8B6B-0A47-B2FE-15976B16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53130-339D-E54D-9D1F-1FE6FCB4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90EF2-80DE-4341-BE4A-2E108358BC3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19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4C677-3103-E14F-8D32-BF970F6C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84B19-0410-6942-B4CF-CD19FB81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7EF631-7DE3-0146-BB92-43F0EA33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29E58-813B-BF4A-B0A2-1175BE56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8DC3EC-9E81-C24D-8C98-93751E1D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075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284E9-1A06-5849-B45A-6D54E2C3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D5629C-4322-C84C-A2F3-26E02177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47764C-A2D4-8342-A4F7-D5501A76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6567D4-950E-CB48-8CB3-504EB025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C64E25-F84B-B449-B74C-57F014B2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93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15CFB-30C9-0A4F-89B8-6B6B190A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1C5AC-E629-BC46-99BA-CA9A8B2A7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CA2FD2-CA89-4044-9A89-6B1F86D9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DAA67A-6D7F-5B42-A47F-3C089D7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83309-218A-F24F-AC56-002FEE5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F619E5-820F-C34B-A0DE-91A5C3CB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3953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6F285-6A6F-8948-B6C8-09526A47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E60241-BCAA-3343-B553-8C6A2F57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1CE9A-B4D1-494E-80E8-648AA222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3D0950-5F2C-6A4C-A741-CA50B23D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4777BFE-5D57-8E43-8CA0-4B4A6009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E207AF-92E0-BD41-9840-FAC7B742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8CDCF7-88DD-7C44-91F8-8515D1F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A7F8C5-6257-8A49-AD1D-0EDC4D00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374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5524E-7369-544F-9D64-B43F084B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35A4EF-2D64-FA44-81DA-C06181F5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92B19-C2F4-42F3-B2D6-B1A5DB3CA940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FB61E5-8153-5942-8F8A-3D494549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DCEDB6-5D41-4E47-988A-9CF66BF7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3EEB7-36CA-4E29-B24C-0D105044CEB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72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0D2F1F-605E-094F-AB76-DEAA3862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D9F49-CE9C-40E8-84B4-5E8E49DAC691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EC09C3-C63A-694A-BCC2-2E62E106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698CC5-9716-7B42-A3B0-E56652E6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A2D3-635D-479E-907F-B6AC56AEFA0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8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B6B26-E946-8C4D-B0DD-8E2B2DD5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B2443-EABC-9F47-9073-FBFCFDB5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C0EA6E-9D87-514B-9B38-270F2C985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A90240-9D41-6B42-8063-E50518C0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1D8933-9959-C246-AF57-88215201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2B0B4E-8984-D041-9ABA-45368140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389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7CD70-BE12-3145-90FC-455CDB30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64C617-2B62-1940-9D92-6CD3BA99D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A01D56-32FF-BE4A-82D3-79ACF36D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E7F03-B58D-9940-AE6C-EF03C329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BC989B-5025-7342-B8F3-BF42220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C4B616-D2CA-9B40-8FB7-1F14DB73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4389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17CABA-378C-6E4C-B97E-E5C6790A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3D5B2C-CF54-EE42-A40B-4368DF44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A26CF-CD5F-2241-89D2-B75AE6864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6F7AC5-7711-6347-8008-363E92614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5D6EC-4A43-1A44-A27F-AD22EBF2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70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b="0" dirty="0"/>
              <a:t>Topic 8: Function pointer and callback function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 pointer: A pointer which direct to the address of a function</a:t>
            </a:r>
          </a:p>
          <a:p>
            <a:r>
              <a:rPr lang="en-US" altLang="zh-TW" dirty="0"/>
              <a:t>The declaration of function pointer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(*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(*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 (*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*);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The usage</a:t>
            </a:r>
            <a:endParaRPr lang="en-US" altLang="zh-TW" dirty="0"/>
          </a:p>
          <a:p>
            <a:pPr lvl="1"/>
            <a:r>
              <a:rPr lang="en-US" altLang="zh-TW" dirty="0"/>
              <a:t>To have a</a:t>
            </a:r>
            <a:r>
              <a:rPr lang="zh-TW" altLang="en-US" dirty="0"/>
              <a:t> </a:t>
            </a:r>
            <a:r>
              <a:rPr lang="en-US" altLang="zh-TW" dirty="0"/>
              <a:t>prototype first 	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en-US" altLang="zh-TW" dirty="0"/>
              <a:t>   	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x)</a:t>
            </a:r>
          </a:p>
          <a:p>
            <a:pPr lvl="1"/>
            <a:r>
              <a:rPr lang="en-US" altLang="zh-TW" dirty="0"/>
              <a:t>Then assign the pointer by 	</a:t>
            </a:r>
            <a:r>
              <a:rPr lang="en-US" altLang="zh-TW" dirty="0">
                <a:sym typeface="Wingdings" pitchFamily="2" charset="2"/>
              </a:rPr>
              <a:t>	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 =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43672" y="83232"/>
            <a:ext cx="6120680" cy="67403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stdio.h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func1(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x)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("function 1: %d\n", x );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func2(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x)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("function 2: %d\n", x );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void (*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foo = func1;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(2); /* calling */</a:t>
            </a:r>
          </a:p>
          <a:p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foo = func2;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(3); /* calling */</a:t>
            </a:r>
          </a:p>
          <a:p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 0;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Callback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application of function pointer</a:t>
            </a:r>
          </a:p>
          <a:p>
            <a:r>
              <a:rPr lang="en-US" altLang="zh-TW" dirty="0"/>
              <a:t>Usage:</a:t>
            </a:r>
          </a:p>
          <a:p>
            <a:pPr lvl="1"/>
            <a:r>
              <a:rPr lang="en-US" altLang="zh-TW" dirty="0"/>
              <a:t>When a function receives a command, you can have a common interface to deal with multiple commands</a:t>
            </a:r>
          </a:p>
          <a:p>
            <a:pPr lvl="2"/>
            <a:r>
              <a:rPr lang="en-US" altLang="zh-TW" dirty="0"/>
              <a:t>For example, the communication protocol in kernel</a:t>
            </a:r>
          </a:p>
          <a:p>
            <a:pPr lvl="2"/>
            <a:r>
              <a:rPr lang="en-US" altLang="zh-TW" dirty="0"/>
              <a:t>The packet may be TCP or</a:t>
            </a:r>
            <a:r>
              <a:rPr lang="zh-TW" altLang="en-US" dirty="0"/>
              <a:t> </a:t>
            </a:r>
            <a:r>
              <a:rPr lang="en-US" altLang="zh-TW" dirty="0"/>
              <a:t>UDP</a:t>
            </a:r>
          </a:p>
          <a:p>
            <a:pPr lvl="2"/>
            <a:r>
              <a:rPr lang="en-US" altLang="zh-TW" dirty="0"/>
              <a:t>In the IP layer, there many have a common interface, named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segment (control,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where the Proto can be</a:t>
            </a:r>
            <a:r>
              <a:rPr lang="zh-TW" altLang="en-US" dirty="0"/>
              <a:t> </a:t>
            </a:r>
            <a:r>
              <a:rPr lang="en-US" altLang="zh-TW" dirty="0"/>
              <a:t>TCP or UDP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7648" y="95808"/>
            <a:ext cx="6120680" cy="67403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stdio.h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/* calling function with callback declaration */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AddNumbers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(*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ySrc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)(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{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z =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ySrc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(x);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("result: %d\n", x + z);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/* One possible callback. */</a:t>
            </a:r>
          </a:p>
          <a:p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DoubleY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y) {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return (2*y);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/* Another possible callback. */</a:t>
            </a:r>
          </a:p>
          <a:p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MultiY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y) {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return (y*y);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main(void) {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AddNumbers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(30,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DoubleY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AddNumbers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(30,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MultiY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A9C19D-2653-064F-A278-F1F38A7E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A2D3-635D-479E-907F-B6AC56AEFA0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A9B84B3-0F7F-FF4F-894C-CC1AEBDB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40" y="620688"/>
            <a:ext cx="6120680" cy="5078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void f1 (int input)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("you entered %d\n", input);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void f2 (int input)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("here you entered %d\n", input);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void f3(int input)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("this time you entered %d\n", input);</a:t>
            </a: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9D9818-14C2-2F45-BDD5-75A02D9DEB05}"/>
              </a:ext>
            </a:extLst>
          </p:cNvPr>
          <p:cNvSpPr/>
          <p:nvPr/>
        </p:nvSpPr>
        <p:spPr>
          <a:xfrm>
            <a:off x="6477452" y="620688"/>
            <a:ext cx="547260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int choice;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(*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[3])(int) = {f1, f2, f3};</a:t>
            </a: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("please choice from 0 to 2: ");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("%d", &amp;choice);</a:t>
            </a: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[choice](choice);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53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W11- on site assignment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concept of function pointer and callback to implement a bubble sort program</a:t>
            </a:r>
          </a:p>
          <a:p>
            <a:pPr lvl="1"/>
            <a:r>
              <a:rPr lang="en-US" altLang="zh-TW" dirty="0"/>
              <a:t>Choose 0 or 1 to sort by increasing or decreasing order 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No static array is allowed !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BCF45D-7D11-8D12-60B8-F9B3110C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861048"/>
            <a:ext cx="883359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A203C-3C75-9A40-B733-96EBC547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W11- on </a:t>
            </a:r>
            <a:r>
              <a:rPr lang="en-US" altLang="zh-TW"/>
              <a:t>site </a:t>
            </a:r>
            <a:r>
              <a:rPr lang="en-US" altLang="zh-TW" smtClean="0"/>
              <a:t>assignment 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CA1AD-0FB8-EA46-95A4-1ED09BDB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Implement a HEX and binary to decimal</a:t>
            </a:r>
          </a:p>
          <a:p>
            <a:pPr lvl="1"/>
            <a:r>
              <a:rPr kumimoji="1" lang="en-US" altLang="zh-TW" dirty="0"/>
              <a:t>User input h2B </a:t>
            </a:r>
            <a:r>
              <a:rPr kumimoji="1" lang="en-US" altLang="zh-TW" dirty="0">
                <a:sym typeface="Wingdings" pitchFamily="2" charset="2"/>
              </a:rPr>
              <a:t> the result will be 43</a:t>
            </a:r>
          </a:p>
          <a:p>
            <a:pPr lvl="1"/>
            <a:r>
              <a:rPr kumimoji="1" lang="en-US" altLang="zh-TW" dirty="0">
                <a:sym typeface="Wingdings" pitchFamily="2" charset="2"/>
              </a:rPr>
              <a:t>User input b1011  the result will be 11</a:t>
            </a:r>
          </a:p>
          <a:p>
            <a:pPr lvl="1"/>
            <a:endParaRPr kumimoji="1" lang="en-US" altLang="zh-TW" dirty="0">
              <a:sym typeface="Wingdings" pitchFamily="2" charset="2"/>
            </a:endParaRPr>
          </a:p>
          <a:p>
            <a:pPr lvl="1"/>
            <a:r>
              <a:rPr kumimoji="1" lang="en-US" altLang="zh-TW" dirty="0">
                <a:sym typeface="Wingdings" pitchFamily="2" charset="2"/>
              </a:rPr>
              <a:t>Use the concept of callback function to implement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81E30A-9899-A541-A8FE-4C11C326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6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72893</TotalTime>
  <Words>478</Words>
  <Application>Microsoft Office PowerPoint</Application>
  <PresentationFormat>寬螢幕</PresentationFormat>
  <Paragraphs>112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Topic 8: Function pointer and callback function</vt:lpstr>
      <vt:lpstr>Function pointer</vt:lpstr>
      <vt:lpstr>PowerPoint 簡報</vt:lpstr>
      <vt:lpstr>Callback function</vt:lpstr>
      <vt:lpstr>PowerPoint 簡報</vt:lpstr>
      <vt:lpstr>PowerPoint 簡報</vt:lpstr>
      <vt:lpstr>W11- on site assignment </vt:lpstr>
      <vt:lpstr>W11- on site 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BearTwo</dc:creator>
  <cp:lastModifiedBy>user</cp:lastModifiedBy>
  <cp:revision>1686</cp:revision>
  <dcterms:created xsi:type="dcterms:W3CDTF">2011-03-12T13:25:31Z</dcterms:created>
  <dcterms:modified xsi:type="dcterms:W3CDTF">2023-11-13T11:11:01Z</dcterms:modified>
</cp:coreProperties>
</file>