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14"/>
  </p:notesMasterIdLst>
  <p:handoutMasterIdLst>
    <p:handoutMasterId r:id="rId15"/>
  </p:handoutMasterIdLst>
  <p:sldIdLst>
    <p:sldId id="256" r:id="rId5"/>
    <p:sldId id="330" r:id="rId6"/>
    <p:sldId id="343" r:id="rId7"/>
    <p:sldId id="344" r:id="rId8"/>
    <p:sldId id="345" r:id="rId9"/>
    <p:sldId id="339" r:id="rId10"/>
    <p:sldId id="338" r:id="rId11"/>
    <p:sldId id="341" r:id="rId12"/>
    <p:sldId id="33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44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111" d="100"/>
          <a:sy n="111" d="100"/>
        </p:scale>
        <p:origin x="594"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C06C4-C5A6-48FB-97F5-B20A44F857E9}" type="datetimeFigureOut">
              <a:rPr lang="en-US" smtClean="0"/>
              <a:t>4/17/2022</a:t>
            </a:fld>
            <a:endParaRPr lang="en-US"/>
          </a:p>
        </p:txBody>
      </p:sp>
      <p:sp>
        <p:nvSpPr>
          <p:cNvPr id="4" name="Footer Placeholder 3">
            <a:extLst>
              <a:ext uri="{FF2B5EF4-FFF2-40B4-BE49-F238E27FC236}">
                <a16:creationId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55657-0A12-495F-9FFA-D8F7554E7C39}" type="slidenum">
              <a:rPr lang="en-US" smtClean="0"/>
              <a:t>‹#›</a:t>
            </a:fld>
            <a:endParaRPr lang="en-US"/>
          </a:p>
        </p:txBody>
      </p:sp>
    </p:spTree>
    <p:extLst>
      <p:ext uri="{BB962C8B-B14F-4D97-AF65-F5344CB8AC3E}">
        <p14:creationId xmlns:p14="http://schemas.microsoft.com/office/powerpoint/2010/main" val="1766432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B2CC-0155-4E5E-A890-531D58ADF5B2}" type="datetimeFigureOut">
              <a:rPr lang="en-US" smtClean="0"/>
              <a:t>4/17/2022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80FBB-F712-42E7-8C2F-226D98798B3F}" type="slidenum">
              <a:rPr lang="en-US" smtClean="0"/>
              <a:t>‹#›</a:t>
            </a:fld>
            <a:endParaRPr lang="en-US"/>
          </a:p>
        </p:txBody>
      </p:sp>
    </p:spTree>
    <p:extLst>
      <p:ext uri="{BB962C8B-B14F-4D97-AF65-F5344CB8AC3E}">
        <p14:creationId xmlns:p14="http://schemas.microsoft.com/office/powerpoint/2010/main" val="256715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Tag=CustomerPhoto&#10;Crop=1&#10;Align=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le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a:lstStyle>
            <a:lvl1pPr algn="ctr">
              <a:defRPr>
                <a:solidFill>
                  <a:schemeClr val="bg1"/>
                </a:solidFill>
              </a:defRPr>
            </a:lvl1pPr>
          </a:lstStyle>
          <a:p>
            <a:r>
              <a:rPr lang="en-US">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rPr>
              <a:t>Click to edit Master title style</a:t>
            </a:r>
            <a:endParaRPr lang="en-US" dirty="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 Placeholder 12">
            <a:extLst>
              <a:ext uri="{FF2B5EF4-FFF2-40B4-BE49-F238E27FC236}">
                <a16:creationId xmlns:a16="http://schemas.microsoft.com/office/drawing/2014/main" id="{2B39487B-EA73-4D7B-93AA-D63B49F4DA7F}"/>
              </a:ext>
            </a:extLst>
          </p:cNvPr>
          <p:cNvSpPr>
            <a:spLocks noGrp="1"/>
          </p:cNvSpPr>
          <p:nvPr>
            <p:ph type="body" sz="quarter" idx="15"/>
          </p:nvPr>
        </p:nvSpPr>
        <p:spPr>
          <a:xfrm>
            <a:off x="1527050" y="3600450"/>
            <a:ext cx="9144000" cy="2451100"/>
          </a:xfrm>
        </p:spPr>
        <p:txBody>
          <a:bodyPr>
            <a:normAutofit/>
          </a:bodyPr>
          <a:lstStyle>
            <a:lvl1pPr marL="0" indent="0" algn="ctr">
              <a:buNone/>
              <a:defRPr sz="2800">
                <a:solidFill>
                  <a:schemeClr val="bg1"/>
                </a:solidFill>
                <a:effectLst/>
                <a:latin typeface="+mn-lt"/>
              </a:defRPr>
            </a:lvl1pPr>
          </a:lstStyle>
          <a:p>
            <a:pPr lvl="0"/>
            <a:r>
              <a:rPr lang="en-US"/>
              <a:t>Click to edit Master text styles</a:t>
            </a:r>
          </a:p>
        </p:txBody>
      </p:sp>
    </p:spTree>
    <p:extLst>
      <p:ext uri="{BB962C8B-B14F-4D97-AF65-F5344CB8AC3E}">
        <p14:creationId xmlns:p14="http://schemas.microsoft.com/office/powerpoint/2010/main" val="115554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6" name="Title 1">
            <a:extLst>
              <a:ext uri="{FF2B5EF4-FFF2-40B4-BE49-F238E27FC236}">
                <a16:creationId xmlns:a16="http://schemas.microsoft.com/office/drawing/2014/main" id="{673294AE-7408-47DB-898D-41F8C069B42E}"/>
              </a:ext>
            </a:extLst>
          </p:cNvPr>
          <p:cNvSpPr>
            <a:spLocks noGrp="1"/>
          </p:cNvSpPr>
          <p:nvPr>
            <p:ph type="title"/>
          </p:nvPr>
        </p:nvSpPr>
        <p:spPr>
          <a:xfrm>
            <a:off x="841248" y="857251"/>
            <a:ext cx="6156051"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E973052A-4118-4E04-81F8-A44EC172FE46}"/>
              </a:ext>
            </a:extLst>
          </p:cNvPr>
          <p:cNvSpPr>
            <a:spLocks noGrp="1"/>
          </p:cNvSpPr>
          <p:nvPr>
            <p:ph idx="1"/>
          </p:nvPr>
        </p:nvSpPr>
        <p:spPr>
          <a:xfrm>
            <a:off x="841247" y="3190875"/>
            <a:ext cx="6156052" cy="2986087"/>
          </a:xfrm>
        </p:spPr>
        <p:txBody>
          <a:bodyPr>
            <a:normAutofit/>
          </a:bodyPr>
          <a:lstStyle>
            <a:lvl1pPr marL="0" indent="0">
              <a:buNone/>
              <a:defRPr sz="2200"/>
            </a:lvl1pPr>
          </a:lstStyle>
          <a:p>
            <a:pPr marL="228600" lvl="0" indent="-228600"/>
            <a:r>
              <a:rPr lang="en-US" sz="2000">
                <a:solidFill>
                  <a:schemeClr val="tx2">
                    <a:alpha val="60000"/>
                  </a:schemeClr>
                </a:solidFill>
              </a:rPr>
              <a:t>Click to edit Master text styles</a:t>
            </a:r>
          </a:p>
        </p:txBody>
      </p:sp>
      <p:sp>
        <p:nvSpPr>
          <p:cNvPr id="10" name="Date Placeholder 3">
            <a:extLst>
              <a:ext uri="{FF2B5EF4-FFF2-40B4-BE49-F238E27FC236}">
                <a16:creationId xmlns:a16="http://schemas.microsoft.com/office/drawing/2014/main" id="{8988D1E1-6064-4D6A-9EB1-578E20A2A0ED}"/>
              </a:ext>
            </a:extLst>
          </p:cNvPr>
          <p:cNvSpPr txBox="1">
            <a:spLocks/>
          </p:cNvSpPr>
          <p:nvPr userDrawn="1"/>
        </p:nvSpPr>
        <p:spPr>
          <a:xfrm>
            <a:off x="841248" y="6429375"/>
            <a:ext cx="2646725"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B23B9F-B223-42FC-B961-B8BFC75D2259}" type="datetime1">
              <a:rPr lang="en-US" smtClean="0">
                <a:solidFill>
                  <a:schemeClr val="tx2">
                    <a:alpha val="60000"/>
                  </a:schemeClr>
                </a:solidFill>
              </a:rPr>
              <a:pPr/>
              <a:t>4/17/2022</a:t>
            </a:fld>
            <a:endParaRPr lang="en-US" dirty="0">
              <a:solidFill>
                <a:schemeClr val="tx2">
                  <a:alpha val="60000"/>
                </a:schemeClr>
              </a:solidFill>
            </a:endParaRPr>
          </a:p>
        </p:txBody>
      </p:sp>
      <p:sp>
        <p:nvSpPr>
          <p:cNvPr id="11" name="Footer Placeholder 4">
            <a:extLst>
              <a:ext uri="{FF2B5EF4-FFF2-40B4-BE49-F238E27FC236}">
                <a16:creationId xmlns:a16="http://schemas.microsoft.com/office/drawing/2014/main" id="{BD47C5CB-0317-4DC6-A76F-38A5BB1FD1C2}"/>
              </a:ext>
            </a:extLst>
          </p:cNvPr>
          <p:cNvSpPr txBox="1">
            <a:spLocks/>
          </p:cNvSpPr>
          <p:nvPr userDrawn="1"/>
        </p:nvSpPr>
        <p:spPr>
          <a:xfrm>
            <a:off x="4044696" y="64293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2">
                    <a:alpha val="60000"/>
                  </a:schemeClr>
                </a:solidFill>
              </a:rPr>
              <a:t>Sample footer text</a:t>
            </a:r>
            <a:endParaRPr lang="en-US" dirty="0">
              <a:solidFill>
                <a:schemeClr val="tx2">
                  <a:alpha val="60000"/>
                </a:schemeClr>
              </a:solidFill>
            </a:endParaRPr>
          </a:p>
        </p:txBody>
      </p:sp>
      <p:sp>
        <p:nvSpPr>
          <p:cNvPr id="12" name="Slide Number Placeholder 5">
            <a:extLst>
              <a:ext uri="{FF2B5EF4-FFF2-40B4-BE49-F238E27FC236}">
                <a16:creationId xmlns:a16="http://schemas.microsoft.com/office/drawing/2014/main" id="{8CCF6E15-0BE7-453B-BBD4-B379C390AD22}"/>
              </a:ext>
            </a:extLst>
          </p:cNvPr>
          <p:cNvSpPr txBox="1">
            <a:spLocks/>
          </p:cNvSpPr>
          <p:nvPr userDrawn="1"/>
        </p:nvSpPr>
        <p:spPr>
          <a:xfrm>
            <a:off x="8613648" y="64293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844951-7827-47D4-8276-7DDE1FA7D85A}" type="slidenum">
              <a:rPr lang="en-US" smtClean="0">
                <a:solidFill>
                  <a:schemeClr val="tx2">
                    <a:alpha val="60000"/>
                  </a:schemeClr>
                </a:solidFill>
              </a:rPr>
              <a:pPr/>
              <a:t>‹#›</a:t>
            </a:fld>
            <a:endParaRPr lang="en-US" dirty="0">
              <a:solidFill>
                <a:schemeClr val="tx2">
                  <a:alpha val="60000"/>
                </a:schemeClr>
              </a:solidFill>
            </a:endParaRPr>
          </a:p>
        </p:txBody>
      </p:sp>
      <p:sp>
        <p:nvSpPr>
          <p:cNvPr id="14" name="Picture Placeholder 13">
            <a:extLst>
              <a:ext uri="{FF2B5EF4-FFF2-40B4-BE49-F238E27FC236}">
                <a16:creationId xmlns:a16="http://schemas.microsoft.com/office/drawing/2014/main" id="{0E092228-4487-4E3A-AEE3-12DC34A061E2}"/>
              </a:ext>
            </a:extLst>
          </p:cNvPr>
          <p:cNvSpPr>
            <a:spLocks noGrp="1"/>
          </p:cNvSpPr>
          <p:nvPr>
            <p:ph type="pic" sz="quarter" idx="13"/>
          </p:nvPr>
        </p:nvSpPr>
        <p:spPr>
          <a:xfrm>
            <a:off x="7424928" y="484632"/>
            <a:ext cx="4279392" cy="2862072"/>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6AB20921-6E7F-4BD8-9399-D18CABB64B9A}"/>
              </a:ext>
            </a:extLst>
          </p:cNvPr>
          <p:cNvSpPr>
            <a:spLocks noGrp="1"/>
          </p:cNvSpPr>
          <p:nvPr>
            <p:ph type="pic" sz="quarter" idx="14"/>
          </p:nvPr>
        </p:nvSpPr>
        <p:spPr>
          <a:xfrm>
            <a:off x="7424928" y="3511296"/>
            <a:ext cx="4279392" cy="2862072"/>
          </a:xfrm>
          <a:solidFill>
            <a:schemeClr val="accent6"/>
          </a:solidFill>
        </p:spPr>
        <p:txBody>
          <a:bodyPr/>
          <a:lstStyle/>
          <a:p>
            <a:r>
              <a:rPr lang="en-US"/>
              <a:t>Click icon to add picture</a:t>
            </a:r>
          </a:p>
        </p:txBody>
      </p:sp>
    </p:spTree>
    <p:extLst>
      <p:ext uri="{BB962C8B-B14F-4D97-AF65-F5344CB8AC3E}">
        <p14:creationId xmlns:p14="http://schemas.microsoft.com/office/powerpoint/2010/main" val="423043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22B425-A1C3-4DFE-BF49-1B9F96D46B2A}"/>
              </a:ext>
            </a:extLst>
          </p:cNvPr>
          <p:cNvSpPr>
            <a:spLocks noGrp="1"/>
          </p:cNvSpPr>
          <p:nvPr>
            <p:ph type="title"/>
          </p:nvPr>
        </p:nvSpPr>
        <p:spPr>
          <a:xfrm>
            <a:off x="841248" y="3893769"/>
            <a:ext cx="5992550" cy="2319306"/>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4" name="Picture Placeholder 13">
            <a:extLst>
              <a:ext uri="{FF2B5EF4-FFF2-40B4-BE49-F238E27FC236}">
                <a16:creationId xmlns:a16="http://schemas.microsoft.com/office/drawing/2014/main" id="{2AEC60F9-EA79-4A18-B040-024AFB62FD5E}"/>
              </a:ext>
            </a:extLst>
          </p:cNvPr>
          <p:cNvSpPr>
            <a:spLocks noGrp="1"/>
          </p:cNvSpPr>
          <p:nvPr>
            <p:ph type="pic" sz="quarter" idx="13"/>
          </p:nvPr>
        </p:nvSpPr>
        <p:spPr>
          <a:xfrm>
            <a:off x="493776" y="484632"/>
            <a:ext cx="11210544" cy="3191256"/>
          </a:xfrm>
          <a:solidFill>
            <a:schemeClr val="accent6"/>
          </a:solidFill>
        </p:spPr>
        <p:txBody>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83B88B7B-A749-40EA-A140-38D1E04EFF4F}"/>
              </a:ext>
            </a:extLst>
          </p:cNvPr>
          <p:cNvSpPr>
            <a:spLocks noGrp="1"/>
          </p:cNvSpPr>
          <p:nvPr>
            <p:ph idx="1"/>
          </p:nvPr>
        </p:nvSpPr>
        <p:spPr>
          <a:xfrm>
            <a:off x="6979133" y="3893770"/>
            <a:ext cx="4377714" cy="2319306"/>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a:xfrm>
            <a:off x="838200" y="6418489"/>
            <a:ext cx="2743200" cy="365125"/>
          </a:xfrm>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6132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5209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39876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9012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697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6813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77615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7408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F98AFCE-98D2-46C5-82A8-E45659B1769D}"/>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F69999FB-8585-40F0-990C-6A0BAD1C8081}"/>
              </a:ext>
              <a:ext uri="{C183D7F6-B498-43B3-948B-1728B52AA6E4}">
                <adec:decorative xmlns:adec="http://schemas.microsoft.com/office/drawing/2017/decorative"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768738E-7449-46C1-B7D3-844FE2BA7D35}"/>
              </a:ext>
            </a:extLst>
          </p:cNvPr>
          <p:cNvSpPr>
            <a:spLocks noGrp="1"/>
          </p:cNvSpPr>
          <p:nvPr>
            <p:ph type="title"/>
          </p:nvPr>
        </p:nvSpPr>
        <p:spPr>
          <a:xfrm>
            <a:off x="838200" y="914399"/>
            <a:ext cx="5992550" cy="2827422"/>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B0FF04F9-E792-4C19-9FD5-44800CEB2E89}"/>
              </a:ext>
            </a:extLst>
          </p:cNvPr>
          <p:cNvSpPr>
            <a:spLocks noGrp="1"/>
          </p:cNvSpPr>
          <p:nvPr>
            <p:ph idx="1"/>
          </p:nvPr>
        </p:nvSpPr>
        <p:spPr>
          <a:xfrm>
            <a:off x="6976085" y="914400"/>
            <a:ext cx="4377714" cy="2827422"/>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14" name="Picture Placeholder 13">
            <a:extLst>
              <a:ext uri="{FF2B5EF4-FFF2-40B4-BE49-F238E27FC236}">
                <a16:creationId xmlns:a16="http://schemas.microsoft.com/office/drawing/2014/main" id="{5F2F9DF6-DFB9-44A8-B629-57F58893AD21}"/>
              </a:ext>
            </a:extLst>
          </p:cNvPr>
          <p:cNvSpPr>
            <a:spLocks noGrp="1"/>
          </p:cNvSpPr>
          <p:nvPr>
            <p:ph type="pic" sz="quarter" idx="13"/>
          </p:nvPr>
        </p:nvSpPr>
        <p:spPr>
          <a:xfrm>
            <a:off x="490538" y="4059936"/>
            <a:ext cx="2807208" cy="2322576"/>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927BC207-43FE-4B6A-AEBE-875B69CF9761}"/>
              </a:ext>
            </a:extLst>
          </p:cNvPr>
          <p:cNvSpPr>
            <a:spLocks noGrp="1"/>
          </p:cNvSpPr>
          <p:nvPr>
            <p:ph type="pic" sz="quarter" idx="14"/>
          </p:nvPr>
        </p:nvSpPr>
        <p:spPr>
          <a:xfrm>
            <a:off x="3291840" y="4059936"/>
            <a:ext cx="2807208" cy="2322576"/>
          </a:xfrm>
          <a:solidFill>
            <a:schemeClr val="accent6"/>
          </a:solidFill>
        </p:spPr>
        <p:txBody>
          <a:bodyPr/>
          <a:lstStyle/>
          <a:p>
            <a:r>
              <a:rPr lang="en-US"/>
              <a:t>Click icon to add picture</a:t>
            </a:r>
          </a:p>
        </p:txBody>
      </p:sp>
      <p:sp>
        <p:nvSpPr>
          <p:cNvPr id="16" name="Picture Placeholder 13">
            <a:extLst>
              <a:ext uri="{FF2B5EF4-FFF2-40B4-BE49-F238E27FC236}">
                <a16:creationId xmlns:a16="http://schemas.microsoft.com/office/drawing/2014/main" id="{EBBF5499-9A70-4846-B98E-316EC17F9FCD}"/>
              </a:ext>
            </a:extLst>
          </p:cNvPr>
          <p:cNvSpPr>
            <a:spLocks noGrp="1"/>
          </p:cNvSpPr>
          <p:nvPr>
            <p:ph type="pic" sz="quarter" idx="15"/>
          </p:nvPr>
        </p:nvSpPr>
        <p:spPr>
          <a:xfrm>
            <a:off x="6099048" y="4059936"/>
            <a:ext cx="2807208" cy="2322576"/>
          </a:xfrm>
          <a:solidFill>
            <a:schemeClr val="accent6"/>
          </a:solidFill>
        </p:spPr>
        <p:txBody>
          <a:bodyPr/>
          <a:lstStyle/>
          <a:p>
            <a:r>
              <a:rPr lang="en-US"/>
              <a:t>Click icon to add picture</a:t>
            </a:r>
          </a:p>
        </p:txBody>
      </p:sp>
      <p:sp>
        <p:nvSpPr>
          <p:cNvPr id="17" name="Picture Placeholder 13">
            <a:extLst>
              <a:ext uri="{FF2B5EF4-FFF2-40B4-BE49-F238E27FC236}">
                <a16:creationId xmlns:a16="http://schemas.microsoft.com/office/drawing/2014/main" id="{C7A79F30-D473-48F6-9AC2-286C7B70F3ED}"/>
              </a:ext>
            </a:extLst>
          </p:cNvPr>
          <p:cNvSpPr>
            <a:spLocks noGrp="1"/>
          </p:cNvSpPr>
          <p:nvPr>
            <p:ph type="pic" sz="quarter" idx="16"/>
          </p:nvPr>
        </p:nvSpPr>
        <p:spPr>
          <a:xfrm>
            <a:off x="8906256" y="4059936"/>
            <a:ext cx="2807208" cy="2322576"/>
          </a:xfrm>
          <a:solidFill>
            <a:schemeClr val="accent6"/>
          </a:solidFill>
        </p:spPr>
        <p:txBody>
          <a:bodyPr/>
          <a:lstStyle/>
          <a:p>
            <a:r>
              <a:rPr lang="en-US"/>
              <a:t>Click icon to add picture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0991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910AFBC-7932-43F4-ABEA-C89B2698634B}"/>
              </a:ext>
            </a:extLst>
          </p:cNvPr>
          <p:cNvSpPr>
            <a:spLocks noGrp="1"/>
          </p:cNvSpPr>
          <p:nvPr>
            <p:ph type="title"/>
          </p:nvPr>
        </p:nvSpPr>
        <p:spPr>
          <a:xfrm>
            <a:off x="841249" y="857251"/>
            <a:ext cx="5914937"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7" name="Content Placeholder 2">
            <a:extLst>
              <a:ext uri="{FF2B5EF4-FFF2-40B4-BE49-F238E27FC236}">
                <a16:creationId xmlns:a16="http://schemas.microsoft.com/office/drawing/2014/main" id="{1178A42D-5ED2-4AB6-BE4B-4109074320DF}"/>
              </a:ext>
            </a:extLst>
          </p:cNvPr>
          <p:cNvSpPr>
            <a:spLocks noGrp="1"/>
          </p:cNvSpPr>
          <p:nvPr>
            <p:ph idx="1"/>
          </p:nvPr>
        </p:nvSpPr>
        <p:spPr>
          <a:xfrm>
            <a:off x="841248" y="3190875"/>
            <a:ext cx="5914938" cy="2986087"/>
          </a:xfrm>
        </p:spPr>
        <p:txBody>
          <a:bodyPr>
            <a:noAutofit/>
          </a:bodyPr>
          <a:lstStyle>
            <a:lvl1pPr marL="0" indent="0">
              <a:lnSpc>
                <a:spcPct val="100000"/>
              </a:lnSpc>
              <a:buNone/>
              <a:defRPr sz="2000"/>
            </a:lvl1pPr>
          </a:lstStyle>
          <a:p>
            <a:pPr marL="228600" lvl="0" indent="-228600"/>
            <a:r>
              <a:rPr lang="en-US" sz="1800">
                <a:solidFill>
                  <a:schemeClr val="tx2">
                    <a:alpha val="60000"/>
                  </a:schemeClr>
                </a:solidFill>
              </a:rPr>
              <a:t>Click to edit Master text styles</a:t>
            </a:r>
          </a:p>
        </p:txBody>
      </p:sp>
      <p:sp>
        <p:nvSpPr>
          <p:cNvPr id="29" name="Date Placeholder 1">
            <a:extLst>
              <a:ext uri="{FF2B5EF4-FFF2-40B4-BE49-F238E27FC236}">
                <a16:creationId xmlns:a16="http://schemas.microsoft.com/office/drawing/2014/main" id="{4D9A7D07-2BA3-438D-972B-EA578370D50F}"/>
              </a:ext>
            </a:extLst>
          </p:cNvPr>
          <p:cNvSpPr>
            <a:spLocks noGrp="1"/>
          </p:cNvSpPr>
          <p:nvPr>
            <p:ph type="dt" sz="half" idx="10"/>
          </p:nvPr>
        </p:nvSpPr>
        <p:spPr>
          <a:xfrm>
            <a:off x="838200" y="6429375"/>
            <a:ext cx="2743200" cy="365125"/>
          </a:xfrm>
        </p:spPr>
        <p:txBody>
          <a:bodyPr/>
          <a:lstStyle>
            <a:lvl1pPr>
              <a:defRPr>
                <a:solidFill>
                  <a:schemeClr val="tx2">
                    <a:alpha val="60000"/>
                  </a:schemeClr>
                </a:solidFill>
              </a:defRPr>
            </a:lvl1pPr>
          </a:lstStyle>
          <a:p>
            <a:r>
              <a:rPr lang="en-US"/>
              <a:t>3/1/20XX</a:t>
            </a:r>
          </a:p>
        </p:txBody>
      </p:sp>
      <p:sp>
        <p:nvSpPr>
          <p:cNvPr id="24" name="Picture Placeholder 23">
            <a:extLst>
              <a:ext uri="{FF2B5EF4-FFF2-40B4-BE49-F238E27FC236}">
                <a16:creationId xmlns:a16="http://schemas.microsoft.com/office/drawing/2014/main" id="{C8720583-BC84-48EB-85BC-AE71214A30A5}"/>
              </a:ext>
            </a:extLst>
          </p:cNvPr>
          <p:cNvSpPr>
            <a:spLocks noGrp="1"/>
          </p:cNvSpPr>
          <p:nvPr>
            <p:ph type="pic" sz="quarter" idx="13"/>
          </p:nvPr>
        </p:nvSpPr>
        <p:spPr>
          <a:xfrm>
            <a:off x="7589520" y="0"/>
            <a:ext cx="4599432" cy="2286000"/>
          </a:xfrm>
          <a:solidFill>
            <a:schemeClr val="accent6"/>
          </a:solidFill>
        </p:spPr>
        <p:txBody>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C3F0A5CD-C47A-4CDF-BE99-75F3A81B18FB}"/>
              </a:ext>
            </a:extLst>
          </p:cNvPr>
          <p:cNvSpPr>
            <a:spLocks noGrp="1"/>
          </p:cNvSpPr>
          <p:nvPr>
            <p:ph type="pic" sz="quarter" idx="14"/>
          </p:nvPr>
        </p:nvSpPr>
        <p:spPr>
          <a:xfrm>
            <a:off x="7589520" y="2286000"/>
            <a:ext cx="4599432" cy="2286000"/>
          </a:xfrm>
          <a:solidFill>
            <a:schemeClr val="accent6"/>
          </a:solidFill>
        </p:spPr>
        <p:txBody>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7329454B-9275-4E86-B32E-91C0DB62AA71}"/>
              </a:ext>
            </a:extLst>
          </p:cNvPr>
          <p:cNvSpPr>
            <a:spLocks noGrp="1"/>
          </p:cNvSpPr>
          <p:nvPr>
            <p:ph type="pic" sz="quarter" idx="15"/>
          </p:nvPr>
        </p:nvSpPr>
        <p:spPr>
          <a:xfrm>
            <a:off x="7589520" y="4572000"/>
            <a:ext cx="4599432" cy="2286000"/>
          </a:xfrm>
          <a:solidFill>
            <a:schemeClr val="accent6"/>
          </a:solidFill>
        </p:spPr>
        <p:txBody>
          <a:bodyPr/>
          <a:lstStyle/>
          <a:p>
            <a:r>
              <a:rPr lang="en-US"/>
              <a:t>Click icon to add picture</a:t>
            </a:r>
            <a:endParaRPr lang="en-US" dirty="0"/>
          </a:p>
        </p:txBody>
      </p:sp>
      <p:sp>
        <p:nvSpPr>
          <p:cNvPr id="30" name="Footer Placeholder 2">
            <a:extLst>
              <a:ext uri="{FF2B5EF4-FFF2-40B4-BE49-F238E27FC236}">
                <a16:creationId xmlns:a16="http://schemas.microsoft.com/office/drawing/2014/main" id="{21E9E1BF-D594-4F96-8DBE-5A8DD51D3B58}"/>
              </a:ext>
            </a:extLst>
          </p:cNvPr>
          <p:cNvSpPr>
            <a:spLocks noGrp="1"/>
          </p:cNvSpPr>
          <p:nvPr>
            <p:ph type="ftr" sz="quarter" idx="11"/>
          </p:nvPr>
        </p:nvSpPr>
        <p:spPr>
          <a:xfrm>
            <a:off x="4038600" y="6429375"/>
            <a:ext cx="4114800" cy="365125"/>
          </a:xfrm>
        </p:spPr>
        <p:txBody>
          <a:bodyPr/>
          <a:lstStyle>
            <a:lvl1pPr algn="l">
              <a:defRPr>
                <a:solidFill>
                  <a:schemeClr val="tx2">
                    <a:alpha val="60000"/>
                  </a:schemeClr>
                </a:solidFill>
              </a:defRPr>
            </a:lvl1pPr>
          </a:lstStyle>
          <a:p>
            <a:r>
              <a:rPr lang="en-US"/>
              <a:t>SAMPLE FOOTER TEXT</a:t>
            </a:r>
            <a:endParaRPr lang="en-US" dirty="0"/>
          </a:p>
        </p:txBody>
      </p:sp>
      <p:sp>
        <p:nvSpPr>
          <p:cNvPr id="31" name="Slide Number Placeholder 3">
            <a:extLst>
              <a:ext uri="{FF2B5EF4-FFF2-40B4-BE49-F238E27FC236}">
                <a16:creationId xmlns:a16="http://schemas.microsoft.com/office/drawing/2014/main" id="{C30FDEF8-F3F3-42D5-9EE1-EDDF18B35377}"/>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917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E04ED02-B678-4D1E-BEDA-7E28F9038DF5}"/>
              </a:ext>
              <a:ext uri="{C183D7F6-B498-43B3-948B-1728B52AA6E4}">
                <adec:decorative xmlns:adec="http://schemas.microsoft.com/office/drawing/2017/decorative"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5E2C5A2-B8B2-47C5-8E1B-3A97E2C9BB13}"/>
              </a:ext>
              <a:ext uri="{C183D7F6-B498-43B3-948B-1728B52AA6E4}">
                <adec:decorative xmlns:adec="http://schemas.microsoft.com/office/drawing/2017/decorative"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3FD8455-A2E1-40B3-B6C4-36070AF58F78}"/>
              </a:ext>
              <a:ext uri="{C183D7F6-B498-43B3-948B-1728B52AA6E4}">
                <adec:decorative xmlns:adec="http://schemas.microsoft.com/office/drawing/2017/decorative"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Freeform: Shape 7">
            <a:extLst>
              <a:ext uri="{FF2B5EF4-FFF2-40B4-BE49-F238E27FC236}">
                <a16:creationId xmlns:a16="http://schemas.microsoft.com/office/drawing/2014/main" id="{0F53BE70-C6B1-407C-9333-7251BDC77A9E}"/>
              </a:ext>
              <a:ext uri="{C183D7F6-B498-43B3-948B-1728B52AA6E4}">
                <adec:decorative xmlns:adec="http://schemas.microsoft.com/office/drawing/2017/decorative"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ame 8">
            <a:extLst>
              <a:ext uri="{FF2B5EF4-FFF2-40B4-BE49-F238E27FC236}">
                <a16:creationId xmlns:a16="http://schemas.microsoft.com/office/drawing/2014/main" id="{05864DDE-75C0-4BE6-93FF-A960706ADEC3}"/>
              </a:ext>
              <a:ext uri="{C183D7F6-B498-43B3-948B-1728B52AA6E4}">
                <adec:decorative xmlns:adec="http://schemas.microsoft.com/office/drawing/2017/decorative"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itle 1">
            <a:extLst>
              <a:ext uri="{FF2B5EF4-FFF2-40B4-BE49-F238E27FC236}">
                <a16:creationId xmlns:a16="http://schemas.microsoft.com/office/drawing/2014/main" id="{1BC3FA0F-EAE5-4DCE-ACFF-9AD00ED39FCF}"/>
              </a:ext>
            </a:extLst>
          </p:cNvPr>
          <p:cNvSpPr>
            <a:spLocks noGrp="1"/>
          </p:cNvSpPr>
          <p:nvPr>
            <p:ph type="ctrTitle"/>
          </p:nvPr>
        </p:nvSpPr>
        <p:spPr>
          <a:xfrm>
            <a:off x="847477" y="1131641"/>
            <a:ext cx="5322618" cy="2387600"/>
          </a:xfrm>
        </p:spPr>
        <p:txBody>
          <a:bodyPr/>
          <a:lstStyle>
            <a:lvl1pPr>
              <a:defRPr>
                <a:solidFill>
                  <a:schemeClr val="bg1"/>
                </a:solidFill>
              </a:defRPr>
            </a:lvl1pPr>
          </a:lstStyle>
          <a:p>
            <a:pPr algn="l"/>
            <a:r>
              <a:rPr lang="en-US">
                <a:solidFill>
                  <a:srgbClr val="FFFFFF"/>
                </a:solidFill>
                <a:ea typeface="Cambria" panose="02040503050406030204" pitchFamily="18" charset="0"/>
                <a:cs typeface="Sabon Next LT" panose="020B0502040204020203" pitchFamily="2" charset="0"/>
              </a:rPr>
              <a:t>Click to edit Master title style</a:t>
            </a:r>
            <a:endParaRPr lang="en-US" dirty="0">
              <a:solidFill>
                <a:srgbClr val="FFFFFF"/>
              </a:solidFill>
              <a:ea typeface="Cambria" panose="02040503050406030204" pitchFamily="18" charset="0"/>
              <a:cs typeface="Sabon Next LT" panose="020B0502040204020203" pitchFamily="2" charset="0"/>
            </a:endParaRPr>
          </a:p>
        </p:txBody>
      </p:sp>
      <p:sp>
        <p:nvSpPr>
          <p:cNvPr id="18" name="Picture Placeholder 17">
            <a:extLst>
              <a:ext uri="{FF2B5EF4-FFF2-40B4-BE49-F238E27FC236}">
                <a16:creationId xmlns:a16="http://schemas.microsoft.com/office/drawing/2014/main" id="{71FA5E0E-BEE1-4976-92B1-61EF64E34371}"/>
              </a:ext>
            </a:extLst>
          </p:cNvPr>
          <p:cNvSpPr>
            <a:spLocks noGrp="1"/>
          </p:cNvSpPr>
          <p:nvPr>
            <p:ph type="pic" sz="quarter" idx="13"/>
          </p:nvPr>
        </p:nvSpPr>
        <p:spPr>
          <a:xfrm>
            <a:off x="6784848" y="905256"/>
            <a:ext cx="4581144" cy="2450592"/>
          </a:xfrm>
          <a:solidFill>
            <a:schemeClr val="accent6"/>
          </a:solidFill>
        </p:spPr>
        <p:txBody>
          <a:bodyPr/>
          <a:lstStyle/>
          <a:p>
            <a:r>
              <a:rPr lang="en-US"/>
              <a:t>Click icon to add picture</a:t>
            </a:r>
            <a:endParaRPr lang="en-US" dirty="0"/>
          </a:p>
        </p:txBody>
      </p:sp>
      <p:sp>
        <p:nvSpPr>
          <p:cNvPr id="20" name="Picture Placeholder 17">
            <a:extLst>
              <a:ext uri="{FF2B5EF4-FFF2-40B4-BE49-F238E27FC236}">
                <a16:creationId xmlns:a16="http://schemas.microsoft.com/office/drawing/2014/main" id="{03379FE8-A6CE-4F5A-BE1A-B2267589BE85}"/>
              </a:ext>
            </a:extLst>
          </p:cNvPr>
          <p:cNvSpPr>
            <a:spLocks noGrp="1"/>
          </p:cNvSpPr>
          <p:nvPr>
            <p:ph type="pic" sz="quarter" idx="14"/>
          </p:nvPr>
        </p:nvSpPr>
        <p:spPr>
          <a:xfrm>
            <a:off x="6784848" y="3520440"/>
            <a:ext cx="4581144" cy="2450592"/>
          </a:xfrm>
          <a:solidFill>
            <a:schemeClr val="accent6"/>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6DD090CA-24E8-46A7-889A-A4FDD00A33E5}"/>
              </a:ext>
            </a:extLst>
          </p:cNvPr>
          <p:cNvSpPr>
            <a:spLocks noGrp="1"/>
          </p:cNvSpPr>
          <p:nvPr>
            <p:ph type="body" sz="quarter" idx="15"/>
          </p:nvPr>
        </p:nvSpPr>
        <p:spPr>
          <a:xfrm>
            <a:off x="838200" y="3600450"/>
            <a:ext cx="5322888" cy="2451100"/>
          </a:xfrm>
        </p:spPr>
        <p:txBody>
          <a:bodyPr>
            <a:normAutofit/>
          </a:bodyPr>
          <a:lstStyle>
            <a:lvl1pPr marL="0" indent="0">
              <a:buNone/>
              <a:defRPr sz="28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235093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2685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3B5BF0-238D-481F-A15B-206D1E2FEDD2}"/>
              </a:ext>
              <a:ext uri="{C183D7F6-B498-43B3-948B-1728B52AA6E4}">
                <adec:decorative xmlns:adec="http://schemas.microsoft.com/office/drawing/2017/decorative" val="1"/>
              </a:ext>
            </a:extLst>
          </p:cNvPr>
          <p:cNvSpPr/>
          <p:nvPr userDrawn="1"/>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578E43B-8F1B-4CBD-B09E-5AD9A247E3F8}"/>
              </a:ext>
              <a:ext uri="{C183D7F6-B498-43B3-948B-1728B52AA6E4}">
                <adec:decorative xmlns:adec="http://schemas.microsoft.com/office/drawing/2017/decorative" val="1"/>
              </a:ext>
            </a:extLst>
          </p:cNvPr>
          <p:cNvSpPr/>
          <p:nvPr userDrawn="1"/>
        </p:nvSpPr>
        <p:spPr>
          <a:xfrm>
            <a:off x="-3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737C17C2-E2A6-4219-AE02-C8EAF943C472}"/>
              </a:ext>
              <a:ext uri="{C183D7F6-B498-43B3-948B-1728B52AA6E4}">
                <adec:decorative xmlns:adec="http://schemas.microsoft.com/office/drawing/2017/decorative" val="1"/>
              </a:ext>
            </a:extLst>
          </p:cNvPr>
          <p:cNvSpPr/>
          <p:nvPr userDrawn="1"/>
        </p:nvSpPr>
        <p:spPr>
          <a:xfrm>
            <a:off x="-389"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19">
            <a:extLst>
              <a:ext uri="{FF2B5EF4-FFF2-40B4-BE49-F238E27FC236}">
                <a16:creationId xmlns:a16="http://schemas.microsoft.com/office/drawing/2014/main" id="{AE7BC3CE-3806-41F3-B4F6-EBB2C3E9EA28}"/>
              </a:ext>
            </a:extLst>
          </p:cNvPr>
          <p:cNvSpPr>
            <a:spLocks noGrp="1"/>
          </p:cNvSpPr>
          <p:nvPr>
            <p:ph type="pic" sz="quarter" idx="13"/>
          </p:nvPr>
        </p:nvSpPr>
        <p:spPr>
          <a:xfrm>
            <a:off x="6096" y="484632"/>
            <a:ext cx="12179808" cy="5907024"/>
          </a:xfrm>
          <a:solidFill>
            <a:schemeClr val="accent6"/>
          </a:solidFill>
        </p:spPr>
        <p:txBody>
          <a:bodyPr/>
          <a:lstStyle/>
          <a:p>
            <a:r>
              <a:rPr lang="en-US"/>
              <a:t>Click icon to add picture</a:t>
            </a:r>
            <a:endParaRPr lang="en-US" dirty="0"/>
          </a:p>
        </p:txBody>
      </p:sp>
      <p:sp>
        <p:nvSpPr>
          <p:cNvPr id="6" name="Title 5">
            <a:extLst>
              <a:ext uri="{FF2B5EF4-FFF2-40B4-BE49-F238E27FC236}">
                <a16:creationId xmlns:a16="http://schemas.microsoft.com/office/drawing/2014/main" id="{FDC036CF-E92D-4E80-8E6B-1B06EDDFD7CF}"/>
              </a:ext>
            </a:extLst>
          </p:cNvPr>
          <p:cNvSpPr>
            <a:spLocks noGrp="1"/>
          </p:cNvSpPr>
          <p:nvPr>
            <p:ph type="title"/>
          </p:nvPr>
        </p:nvSpPr>
        <p:spPr>
          <a:xfrm>
            <a:off x="838200" y="1271016"/>
            <a:ext cx="4800600" cy="3749040"/>
          </a:xfrm>
        </p:spPr>
        <p:txBody>
          <a:bodyPr anchor="b" anchorCtr="0"/>
          <a:lstStyle>
            <a:lvl1pPr>
              <a:defRPr>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26" name="Text Placeholder 25">
            <a:extLst>
              <a:ext uri="{FF2B5EF4-FFF2-40B4-BE49-F238E27FC236}">
                <a16:creationId xmlns:a16="http://schemas.microsoft.com/office/drawing/2014/main" id="{BADCFE1B-ABA2-4B11-B7DE-02CE383D6F22}"/>
              </a:ext>
            </a:extLst>
          </p:cNvPr>
          <p:cNvSpPr>
            <a:spLocks noGrp="1"/>
          </p:cNvSpPr>
          <p:nvPr>
            <p:ph type="body" sz="quarter" idx="15" hasCustomPrompt="1"/>
          </p:nvPr>
        </p:nvSpPr>
        <p:spPr>
          <a:xfrm>
            <a:off x="838200" y="4835779"/>
            <a:ext cx="4800600" cy="1066800"/>
          </a:xfrm>
        </p:spPr>
        <p:txBody>
          <a:bodyPr>
            <a:normAutofit/>
          </a:bodyPr>
          <a:lstStyle>
            <a:lvl1pPr marL="228600" indent="0">
              <a:buNone/>
              <a:defRPr sz="2200">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8290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1B84B862-7F1F-4B98-B437-936D8A73A91A}"/>
              </a:ext>
            </a:extLst>
          </p:cNvPr>
          <p:cNvSpPr>
            <a:spLocks noGrp="1"/>
          </p:cNvSpPr>
          <p:nvPr>
            <p:ph type="pic" sz="quarter" idx="13"/>
          </p:nvPr>
        </p:nvSpPr>
        <p:spPr>
          <a:xfrm>
            <a:off x="740664" y="2240280"/>
            <a:ext cx="2286000" cy="2322576"/>
          </a:xfrm>
          <a:solidFill>
            <a:schemeClr val="accent6"/>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C76B23B2-3605-4292-9F96-F34651B689A7}"/>
              </a:ext>
            </a:extLst>
          </p:cNvPr>
          <p:cNvSpPr>
            <a:spLocks noGrp="1"/>
          </p:cNvSpPr>
          <p:nvPr>
            <p:ph type="pic" sz="quarter" idx="14"/>
          </p:nvPr>
        </p:nvSpPr>
        <p:spPr>
          <a:xfrm>
            <a:off x="3538728" y="2240280"/>
            <a:ext cx="2286000" cy="2322576"/>
          </a:xfrm>
          <a:solidFill>
            <a:schemeClr val="accent6"/>
          </a:solidFill>
        </p:spPr>
        <p:txBody>
          <a:bodyPr/>
          <a:lstStyle/>
          <a:p>
            <a:r>
              <a:rPr lang="en-US"/>
              <a:t>Click icon to add picture</a:t>
            </a:r>
            <a:endParaRPr lang="en-US" dirty="0"/>
          </a:p>
        </p:txBody>
      </p:sp>
      <p:sp>
        <p:nvSpPr>
          <p:cNvPr id="17" name="Picture Placeholder 14">
            <a:extLst>
              <a:ext uri="{FF2B5EF4-FFF2-40B4-BE49-F238E27FC236}">
                <a16:creationId xmlns:a16="http://schemas.microsoft.com/office/drawing/2014/main" id="{AB1E9EC3-2FB6-4E1C-8211-306450FDEE7F}"/>
              </a:ext>
            </a:extLst>
          </p:cNvPr>
          <p:cNvSpPr>
            <a:spLocks noGrp="1"/>
          </p:cNvSpPr>
          <p:nvPr>
            <p:ph type="pic" sz="quarter" idx="15"/>
          </p:nvPr>
        </p:nvSpPr>
        <p:spPr>
          <a:xfrm>
            <a:off x="6345936" y="2267712"/>
            <a:ext cx="2286000" cy="2322576"/>
          </a:xfrm>
          <a:solidFill>
            <a:schemeClr val="accent6"/>
          </a:solidFill>
        </p:spPr>
        <p:txBody>
          <a:bodyPr/>
          <a:lstStyle/>
          <a:p>
            <a:r>
              <a:rPr lang="en-US"/>
              <a:t>Click icon to add picture</a:t>
            </a:r>
            <a:endParaRPr lang="en-US" dirty="0"/>
          </a:p>
        </p:txBody>
      </p:sp>
      <p:sp>
        <p:nvSpPr>
          <p:cNvPr id="18" name="Picture Placeholder 14">
            <a:extLst>
              <a:ext uri="{FF2B5EF4-FFF2-40B4-BE49-F238E27FC236}">
                <a16:creationId xmlns:a16="http://schemas.microsoft.com/office/drawing/2014/main" id="{F3628146-045F-4FBC-A365-3D1D4B3DA6E9}"/>
              </a:ext>
            </a:extLst>
          </p:cNvPr>
          <p:cNvSpPr>
            <a:spLocks noGrp="1"/>
          </p:cNvSpPr>
          <p:nvPr>
            <p:ph type="pic" sz="quarter" idx="16"/>
          </p:nvPr>
        </p:nvSpPr>
        <p:spPr>
          <a:xfrm>
            <a:off x="9153144" y="2267712"/>
            <a:ext cx="2286000" cy="2322576"/>
          </a:xfrm>
          <a:solidFill>
            <a:schemeClr val="accent6"/>
          </a:solidFill>
        </p:spPr>
        <p:txBody>
          <a:bodyPr/>
          <a:lstStyle/>
          <a:p>
            <a:r>
              <a:rPr lang="en-US"/>
              <a:t>Click icon to add picture</a:t>
            </a:r>
            <a:endParaRPr lang="en-US" dirty="0"/>
          </a:p>
        </p:txBody>
      </p:sp>
      <p:sp>
        <p:nvSpPr>
          <p:cNvPr id="20" name="Text Placeholder 19">
            <a:extLst>
              <a:ext uri="{FF2B5EF4-FFF2-40B4-BE49-F238E27FC236}">
                <a16:creationId xmlns:a16="http://schemas.microsoft.com/office/drawing/2014/main" id="{CB50972B-CA23-4B92-987F-EE48ECCFF590}"/>
              </a:ext>
            </a:extLst>
          </p:cNvPr>
          <p:cNvSpPr>
            <a:spLocks noGrp="1"/>
          </p:cNvSpPr>
          <p:nvPr>
            <p:ph type="body" sz="quarter" idx="17" hasCustomPrompt="1"/>
          </p:nvPr>
        </p:nvSpPr>
        <p:spPr>
          <a:xfrm>
            <a:off x="741363"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3" name="Text Placeholder 19">
            <a:extLst>
              <a:ext uri="{FF2B5EF4-FFF2-40B4-BE49-F238E27FC236}">
                <a16:creationId xmlns:a16="http://schemas.microsoft.com/office/drawing/2014/main" id="{8DE19225-DA72-4A39-8CFD-695BFBB93E6D}"/>
              </a:ext>
            </a:extLst>
          </p:cNvPr>
          <p:cNvSpPr>
            <a:spLocks noGrp="1"/>
          </p:cNvSpPr>
          <p:nvPr>
            <p:ph type="body" sz="quarter" idx="18" hasCustomPrompt="1"/>
          </p:nvPr>
        </p:nvSpPr>
        <p:spPr>
          <a:xfrm>
            <a:off x="740664"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4" name="Text Placeholder 19">
            <a:extLst>
              <a:ext uri="{FF2B5EF4-FFF2-40B4-BE49-F238E27FC236}">
                <a16:creationId xmlns:a16="http://schemas.microsoft.com/office/drawing/2014/main" id="{E66A7C97-DBB6-4333-B12F-E26C38E6975C}"/>
              </a:ext>
            </a:extLst>
          </p:cNvPr>
          <p:cNvSpPr>
            <a:spLocks noGrp="1"/>
          </p:cNvSpPr>
          <p:nvPr>
            <p:ph type="body" sz="quarter" idx="19" hasCustomPrompt="1"/>
          </p:nvPr>
        </p:nvSpPr>
        <p:spPr>
          <a:xfrm>
            <a:off x="3538728"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5" name="Text Placeholder 19">
            <a:extLst>
              <a:ext uri="{FF2B5EF4-FFF2-40B4-BE49-F238E27FC236}">
                <a16:creationId xmlns:a16="http://schemas.microsoft.com/office/drawing/2014/main" id="{041FA0B5-660E-478A-AF8A-196DBD6AE43A}"/>
              </a:ext>
            </a:extLst>
          </p:cNvPr>
          <p:cNvSpPr>
            <a:spLocks noGrp="1"/>
          </p:cNvSpPr>
          <p:nvPr>
            <p:ph type="body" sz="quarter" idx="20" hasCustomPrompt="1"/>
          </p:nvPr>
        </p:nvSpPr>
        <p:spPr>
          <a:xfrm>
            <a:off x="3538029"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6" name="Text Placeholder 19">
            <a:extLst>
              <a:ext uri="{FF2B5EF4-FFF2-40B4-BE49-F238E27FC236}">
                <a16:creationId xmlns:a16="http://schemas.microsoft.com/office/drawing/2014/main" id="{77C92085-3D01-44E4-BA12-E39F1EA0ACE5}"/>
              </a:ext>
            </a:extLst>
          </p:cNvPr>
          <p:cNvSpPr>
            <a:spLocks noGrp="1"/>
          </p:cNvSpPr>
          <p:nvPr>
            <p:ph type="body" sz="quarter" idx="21" hasCustomPrompt="1"/>
          </p:nvPr>
        </p:nvSpPr>
        <p:spPr>
          <a:xfrm>
            <a:off x="6367973" y="4733544"/>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7" name="Text Placeholder 19">
            <a:extLst>
              <a:ext uri="{FF2B5EF4-FFF2-40B4-BE49-F238E27FC236}">
                <a16:creationId xmlns:a16="http://schemas.microsoft.com/office/drawing/2014/main" id="{35DA97BC-7224-440A-A227-8F4A1018043A}"/>
              </a:ext>
            </a:extLst>
          </p:cNvPr>
          <p:cNvSpPr>
            <a:spLocks noGrp="1"/>
          </p:cNvSpPr>
          <p:nvPr>
            <p:ph type="body" sz="quarter" idx="22" hasCustomPrompt="1"/>
          </p:nvPr>
        </p:nvSpPr>
        <p:spPr>
          <a:xfrm>
            <a:off x="6367274" y="5342763"/>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8" name="Text Placeholder 19">
            <a:extLst>
              <a:ext uri="{FF2B5EF4-FFF2-40B4-BE49-F238E27FC236}">
                <a16:creationId xmlns:a16="http://schemas.microsoft.com/office/drawing/2014/main" id="{C236524B-4724-42FA-A2B2-33566478FD42}"/>
              </a:ext>
            </a:extLst>
          </p:cNvPr>
          <p:cNvSpPr>
            <a:spLocks noGrp="1"/>
          </p:cNvSpPr>
          <p:nvPr>
            <p:ph type="body" sz="quarter" idx="23" hasCustomPrompt="1"/>
          </p:nvPr>
        </p:nvSpPr>
        <p:spPr>
          <a:xfrm>
            <a:off x="9164639" y="4737100"/>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9" name="Text Placeholder 19">
            <a:extLst>
              <a:ext uri="{FF2B5EF4-FFF2-40B4-BE49-F238E27FC236}">
                <a16:creationId xmlns:a16="http://schemas.microsoft.com/office/drawing/2014/main" id="{5F7DE4ED-8F4D-465C-86B4-2372AE291F56}"/>
              </a:ext>
            </a:extLst>
          </p:cNvPr>
          <p:cNvSpPr>
            <a:spLocks noGrp="1"/>
          </p:cNvSpPr>
          <p:nvPr>
            <p:ph type="body" sz="quarter" idx="24" hasCustomPrompt="1"/>
          </p:nvPr>
        </p:nvSpPr>
        <p:spPr>
          <a:xfrm>
            <a:off x="9163940" y="5346319"/>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8045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5157787" cy="3446463"/>
          </a:xfrm>
          <a:solidFill>
            <a:schemeClr val="bg1"/>
          </a:solidFill>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60320"/>
            <a:ext cx="5183188" cy="3446463"/>
          </a:xfrm>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10" name="Title 9">
            <a:extLst>
              <a:ext uri="{FF2B5EF4-FFF2-40B4-BE49-F238E27FC236}">
                <a16:creationId xmlns:a16="http://schemas.microsoft.com/office/drawing/2014/main" id="{351C83D0-CBAB-4E41-89AB-89FF36D38A0A}"/>
              </a:ext>
            </a:extLst>
          </p:cNvPr>
          <p:cNvSpPr>
            <a:spLocks noGrp="1"/>
          </p:cNvSpPr>
          <p:nvPr>
            <p:ph type="title"/>
          </p:nvPr>
        </p:nvSpPr>
        <p:spPr/>
        <p:txBody>
          <a:bodyPr/>
          <a:lstStyle/>
          <a:p>
            <a:r>
              <a:rPr lang="en-US"/>
              <a:t>Click to edit Master title style</a:t>
            </a:r>
          </a:p>
        </p:txBody>
      </p:sp>
      <p:sp>
        <p:nvSpPr>
          <p:cNvPr id="11" name="Text Placeholder 2">
            <a:extLst>
              <a:ext uri="{FF2B5EF4-FFF2-40B4-BE49-F238E27FC236}">
                <a16:creationId xmlns:a16="http://schemas.microsoft.com/office/drawing/2014/main" id="{9C302BB0-D231-4195-8083-264C01DF99B8}"/>
              </a:ext>
            </a:extLst>
          </p:cNvPr>
          <p:cNvSpPr>
            <a:spLocks noGrp="1"/>
          </p:cNvSpPr>
          <p:nvPr>
            <p:ph type="body" idx="1"/>
          </p:nvPr>
        </p:nvSpPr>
        <p:spPr>
          <a:xfrm>
            <a:off x="839787" y="2011680"/>
            <a:ext cx="51577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4">
            <a:extLst>
              <a:ext uri="{FF2B5EF4-FFF2-40B4-BE49-F238E27FC236}">
                <a16:creationId xmlns:a16="http://schemas.microsoft.com/office/drawing/2014/main" id="{5B2A70FA-99E0-466C-AC57-33C48353BBDB}"/>
              </a:ext>
            </a:extLst>
          </p:cNvPr>
          <p:cNvSpPr>
            <a:spLocks noGrp="1"/>
          </p:cNvSpPr>
          <p:nvPr>
            <p:ph type="body" sz="quarter" idx="13"/>
          </p:nvPr>
        </p:nvSpPr>
        <p:spPr>
          <a:xfrm>
            <a:off x="6169027" y="2011680"/>
            <a:ext cx="51831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94574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85800"/>
            <a:ext cx="10515600" cy="13258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4404360"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4404360"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22881CE-A366-4A3A-AE00-9B14BEFE4A95}"/>
              </a:ext>
            </a:extLst>
          </p:cNvPr>
          <p:cNvSpPr>
            <a:spLocks noGrp="1"/>
          </p:cNvSpPr>
          <p:nvPr>
            <p:ph type="body" sz="quarter" idx="13"/>
          </p:nvPr>
        </p:nvSpPr>
        <p:spPr>
          <a:xfrm>
            <a:off x="7968934"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3CF16E98-73C9-47B5-B88B-9120BEB9F09B}"/>
              </a:ext>
            </a:extLst>
          </p:cNvPr>
          <p:cNvSpPr>
            <a:spLocks noGrp="1"/>
          </p:cNvSpPr>
          <p:nvPr>
            <p:ph sz="quarter" idx="14"/>
          </p:nvPr>
        </p:nvSpPr>
        <p:spPr>
          <a:xfrm>
            <a:off x="7968934"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5887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1524"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r>
              <a:rPr lang="en-US"/>
              <a:t>3/1/20XX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solidFill>
                  <a:srgbClr val="FFFFFF"/>
                </a:solidFill>
              </a:rPr>
              <a:t>SAMPLE FOOTER TEXT</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97" r:id="rId1"/>
    <p:sldLayoutId id="2147483696" r:id="rId2"/>
    <p:sldLayoutId id="2147483699" r:id="rId3"/>
    <p:sldLayoutId id="2147483698" r:id="rId4"/>
    <p:sldLayoutId id="2147483686" r:id="rId5"/>
    <p:sldLayoutId id="2147483700" r:id="rId6"/>
    <p:sldLayoutId id="2147483705" r:id="rId7"/>
    <p:sldLayoutId id="2147483689" r:id="rId8"/>
    <p:sldLayoutId id="2147483704" r:id="rId9"/>
    <p:sldLayoutId id="2147483702" r:id="rId10"/>
    <p:sldLayoutId id="2147483701" r:id="rId11"/>
    <p:sldLayoutId id="2147483703" r:id="rId12"/>
    <p:sldLayoutId id="2147483685" r:id="rId13"/>
    <p:sldLayoutId id="2147483687" r:id="rId14"/>
    <p:sldLayoutId id="2147483688" r:id="rId15"/>
    <p:sldLayoutId id="2147483690" r:id="rId16"/>
    <p:sldLayoutId id="2147483692" r:id="rId17"/>
    <p:sldLayoutId id="2147483693" r:id="rId18"/>
  </p:sldLayoutIdLst>
  <p:hf hdr="0"/>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32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pngall.com/community-png" TargetMode="External"/><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hyperlink" Target="http://www.twinkleteaches.com/2015/05/whats-dys.html" TargetMode="External"/><Relationship Id="rId5" Type="http://schemas.openxmlformats.org/officeDocument/2006/relationships/image" Target="../media/image4.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cid:735d4f84-e095-4df2-adef-0555de22f488@NAMP220.PROD.OUTLOOK.COM" TargetMode="External"/><Relationship Id="rId2" Type="http://schemas.openxmlformats.org/officeDocument/2006/relationships/image" Target="../media/image5.jpeg"/><Relationship Id="rId1" Type="http://schemas.openxmlformats.org/officeDocument/2006/relationships/slideLayout" Target="../slideLayouts/slideLayout5.xml"/><Relationship Id="rId6" Type="http://schemas.openxmlformats.org/officeDocument/2006/relationships/image" Target="cid:2b4a6ed2-8022-4485-b2c5-7e035015e8d4@NAMP220.PROD.OUTLOOK.COM" TargetMode="External"/><Relationship Id="rId5" Type="http://schemas.openxmlformats.org/officeDocument/2006/relationships/image" Target="../media/image7.jpe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527050" y="1121700"/>
            <a:ext cx="9144000" cy="2387600"/>
          </a:xfrm>
        </p:spPr>
        <p:txBody>
          <a:bodyPr anchor="b" anchorCtr="0"/>
          <a:lstStyle/>
          <a:p>
            <a:r>
              <a:rPr lang="en-US" dirty="0"/>
              <a:t>Foster The Fostered </a:t>
            </a: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1527175" y="3600450"/>
            <a:ext cx="9144000" cy="2451100"/>
          </a:xfrm>
        </p:spPr>
        <p:txBody>
          <a:bodyPr/>
          <a:lstStyle/>
          <a:p>
            <a:r>
              <a:rPr lang="en-US" dirty="0"/>
              <a:t>Presented By: Mia Brown</a:t>
            </a:r>
          </a:p>
        </p:txBody>
      </p:sp>
    </p:spTree>
    <p:extLst>
      <p:ext uri="{BB962C8B-B14F-4D97-AF65-F5344CB8AC3E}">
        <p14:creationId xmlns:p14="http://schemas.microsoft.com/office/powerpoint/2010/main" val="703580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9352-2AB0-4ADD-96B9-AB0FAECB557C}"/>
              </a:ext>
            </a:extLst>
          </p:cNvPr>
          <p:cNvSpPr>
            <a:spLocks noGrp="1"/>
          </p:cNvSpPr>
          <p:nvPr>
            <p:ph type="title"/>
          </p:nvPr>
        </p:nvSpPr>
        <p:spPr>
          <a:xfrm>
            <a:off x="487566" y="301924"/>
            <a:ext cx="5914937" cy="915120"/>
          </a:xfrm>
        </p:spPr>
        <p:txBody>
          <a:bodyPr/>
          <a:lstStyle/>
          <a:p>
            <a:r>
              <a:rPr lang="en-US" dirty="0"/>
              <a:t>Introduction</a:t>
            </a:r>
          </a:p>
        </p:txBody>
      </p:sp>
      <p:sp>
        <p:nvSpPr>
          <p:cNvPr id="3" name="Content Placeholder 2">
            <a:extLst>
              <a:ext uri="{FF2B5EF4-FFF2-40B4-BE49-F238E27FC236}">
                <a16:creationId xmlns:a16="http://schemas.microsoft.com/office/drawing/2014/main" id="{2F49AA98-AED4-4FAD-999C-98B64BB9DF71}"/>
              </a:ext>
            </a:extLst>
          </p:cNvPr>
          <p:cNvSpPr>
            <a:spLocks noGrp="1"/>
          </p:cNvSpPr>
          <p:nvPr>
            <p:ph idx="1"/>
          </p:nvPr>
        </p:nvSpPr>
        <p:spPr>
          <a:xfrm>
            <a:off x="487566" y="1577736"/>
            <a:ext cx="5914938" cy="3166792"/>
          </a:xfrm>
        </p:spPr>
        <p:txBody>
          <a:bodyPr>
            <a:normAutofit fontScale="92500" lnSpcReduction="10000"/>
          </a:bodyPr>
          <a:lstStyle/>
          <a:p>
            <a:r>
              <a:rPr lang="en-US" dirty="0"/>
              <a:t>Foster the Fostered’s mission is the change the Narrative for children and teens in foster care. When kids are taken away from their home, their life is left behind. This website will allow those in foster care, to connect to others who are going through similar situations.</a:t>
            </a:r>
          </a:p>
          <a:p>
            <a:endParaRPr lang="en-US" dirty="0"/>
          </a:p>
          <a:p>
            <a:pPr marL="342900" indent="-342900">
              <a:buFont typeface="Wingdings" panose="05000000000000000000" pitchFamily="2" charset="2"/>
              <a:buChar char="Ø"/>
            </a:pPr>
            <a:r>
              <a:rPr lang="en-US" dirty="0"/>
              <a:t>Outlet to share their experiences and stories</a:t>
            </a:r>
          </a:p>
          <a:p>
            <a:pPr marL="342900" indent="-342900">
              <a:buFont typeface="Wingdings" panose="05000000000000000000" pitchFamily="2" charset="2"/>
              <a:buChar char="Ø"/>
            </a:pPr>
            <a:r>
              <a:rPr lang="en-US" dirty="0"/>
              <a:t>Ways to connect and meet other foster kids in their area </a:t>
            </a:r>
          </a:p>
        </p:txBody>
      </p:sp>
      <p:sp>
        <p:nvSpPr>
          <p:cNvPr id="81" name="Date Placeholder 80">
            <a:extLst>
              <a:ext uri="{FF2B5EF4-FFF2-40B4-BE49-F238E27FC236}">
                <a16:creationId xmlns:a16="http://schemas.microsoft.com/office/drawing/2014/main" id="{82960077-7DAA-4543-8719-74137BCBB759}"/>
              </a:ext>
            </a:extLst>
          </p:cNvPr>
          <p:cNvSpPr>
            <a:spLocks noGrp="1"/>
          </p:cNvSpPr>
          <p:nvPr>
            <p:ph type="dt" sz="half" idx="10"/>
          </p:nvPr>
        </p:nvSpPr>
        <p:spPr>
          <a:xfrm>
            <a:off x="838200" y="6429375"/>
            <a:ext cx="2743200" cy="365125"/>
          </a:xfrm>
        </p:spPr>
        <p:txBody>
          <a:bodyPr/>
          <a:lstStyle/>
          <a:p>
            <a:r>
              <a:rPr lang="en-US" dirty="0"/>
              <a:t>4/16/2022</a:t>
            </a:r>
          </a:p>
        </p:txBody>
      </p:sp>
      <p:sp>
        <p:nvSpPr>
          <p:cNvPr id="82" name="Footer Placeholder 81">
            <a:extLst>
              <a:ext uri="{FF2B5EF4-FFF2-40B4-BE49-F238E27FC236}">
                <a16:creationId xmlns:a16="http://schemas.microsoft.com/office/drawing/2014/main" id="{503949B9-68A2-4ABE-91ED-37C05B246C8B}"/>
              </a:ext>
            </a:extLst>
          </p:cNvPr>
          <p:cNvSpPr>
            <a:spLocks noGrp="1"/>
          </p:cNvSpPr>
          <p:nvPr>
            <p:ph type="ftr" sz="quarter" idx="11"/>
          </p:nvPr>
        </p:nvSpPr>
        <p:spPr>
          <a:xfrm>
            <a:off x="4038600" y="6429375"/>
            <a:ext cx="4114800" cy="365125"/>
          </a:xfrm>
        </p:spPr>
        <p:txBody>
          <a:bodyPr/>
          <a:lstStyle/>
          <a:p>
            <a:r>
              <a:rPr lang="en-US" dirty="0"/>
              <a:t>Foster the fostered</a:t>
            </a:r>
          </a:p>
        </p:txBody>
      </p:sp>
      <p:sp>
        <p:nvSpPr>
          <p:cNvPr id="18" name="Slide Number Placeholder 17">
            <a:extLst>
              <a:ext uri="{FF2B5EF4-FFF2-40B4-BE49-F238E27FC236}">
                <a16:creationId xmlns:a16="http://schemas.microsoft.com/office/drawing/2014/main" id="{7CCCE07D-3B17-42EC-AE9C-222D13143DF6}"/>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2</a:t>
            </a:fld>
            <a:endParaRPr lang="en-US"/>
          </a:p>
        </p:txBody>
      </p:sp>
      <p:pic>
        <p:nvPicPr>
          <p:cNvPr id="20" name="Picture Placeholder 19" descr="Background pattern&#10;&#10;Description automatically generated">
            <a:extLst>
              <a:ext uri="{FF2B5EF4-FFF2-40B4-BE49-F238E27FC236}">
                <a16:creationId xmlns:a16="http://schemas.microsoft.com/office/drawing/2014/main" id="{5B1F582C-774C-4AD7-B638-3C0DF9C0BD49}"/>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t="4876" b="4876"/>
          <a:stretch>
            <a:fillRect/>
          </a:stretch>
        </p:blipFill>
        <p:spPr>
          <a:xfrm>
            <a:off x="7592568" y="0"/>
            <a:ext cx="4599432" cy="2286000"/>
          </a:xfrm>
          <a:prstGeom prst="rect">
            <a:avLst/>
          </a:prstGeom>
          <a:ln>
            <a:noFill/>
          </a:ln>
          <a:effectLst>
            <a:softEdge rad="112500"/>
          </a:effectLst>
        </p:spPr>
      </p:pic>
      <p:pic>
        <p:nvPicPr>
          <p:cNvPr id="24" name="Picture Placeholder 23">
            <a:extLst>
              <a:ext uri="{FF2B5EF4-FFF2-40B4-BE49-F238E27FC236}">
                <a16:creationId xmlns:a16="http://schemas.microsoft.com/office/drawing/2014/main" id="{6C3C63C5-FD68-49DF-BE08-16EB5A1322D2}"/>
              </a:ext>
            </a:extLst>
          </p:cNvPr>
          <p:cNvPicPr>
            <a:picLocks noGrp="1" noChangeAspect="1"/>
          </p:cNvPicPr>
          <p:nvPr>
            <p:ph type="pic" sz="quarter" idx="14"/>
          </p:nvPr>
        </p:nvPicPr>
        <p:blipFill>
          <a:blip r:embed="rId4"/>
          <a:srcRect t="15990" b="15990"/>
          <a:stretch>
            <a:fillRect/>
          </a:stretch>
        </p:blipFill>
        <p:spPr>
          <a:xfrm>
            <a:off x="7589838" y="2286000"/>
            <a:ext cx="4598987" cy="2286000"/>
          </a:xfrm>
          <a:prstGeom prst="rect">
            <a:avLst/>
          </a:prstGeom>
          <a:ln>
            <a:noFill/>
          </a:ln>
          <a:effectLst>
            <a:softEdge rad="112500"/>
          </a:effectLst>
        </p:spPr>
      </p:pic>
      <p:pic>
        <p:nvPicPr>
          <p:cNvPr id="30" name="Picture 29" descr="A group of people in clothing&#10;&#10;Description automatically generated with low confidence">
            <a:extLst>
              <a:ext uri="{FF2B5EF4-FFF2-40B4-BE49-F238E27FC236}">
                <a16:creationId xmlns:a16="http://schemas.microsoft.com/office/drawing/2014/main" id="{0286BFC0-1936-4D51-92AA-002DFFBB0263}"/>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7589520" y="4572000"/>
            <a:ext cx="4506227" cy="2201385"/>
          </a:xfrm>
          <a:prstGeom prst="rect">
            <a:avLst/>
          </a:prstGeom>
        </p:spPr>
      </p:pic>
    </p:spTree>
    <p:extLst>
      <p:ext uri="{BB962C8B-B14F-4D97-AF65-F5344CB8AC3E}">
        <p14:creationId xmlns:p14="http://schemas.microsoft.com/office/powerpoint/2010/main" val="1590342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13F81D0-C1B5-445D-A3AF-854C4C417CC2}"/>
              </a:ext>
            </a:extLst>
          </p:cNvPr>
          <p:cNvSpPr>
            <a:spLocks noGrp="1"/>
          </p:cNvSpPr>
          <p:nvPr>
            <p:ph type="body" sz="quarter" idx="15"/>
          </p:nvPr>
        </p:nvSpPr>
        <p:spPr>
          <a:xfrm>
            <a:off x="773112" y="3531102"/>
            <a:ext cx="5322888" cy="2451100"/>
          </a:xfrm>
          <a:ln>
            <a:solidFill>
              <a:schemeClr val="bg2"/>
            </a:solidFill>
          </a:ln>
        </p:spPr>
        <p:txBody>
          <a:bodyPr/>
          <a:lstStyle/>
          <a:p>
            <a:r>
              <a:rPr lang="en-US" dirty="0"/>
              <a:t>Products</a:t>
            </a:r>
          </a:p>
          <a:p>
            <a:r>
              <a:rPr lang="en-US" sz="1800" dirty="0"/>
              <a:t>* Pertaining to future direction of company *</a:t>
            </a:r>
          </a:p>
          <a:p>
            <a:r>
              <a:rPr lang="en-US" sz="1800" dirty="0"/>
              <a:t>Resources for in-person centers:</a:t>
            </a:r>
          </a:p>
          <a:p>
            <a:pPr marL="285750" indent="-285750">
              <a:buFont typeface="Arial" panose="020B0604020202020204" pitchFamily="34" charset="0"/>
              <a:buChar char="•"/>
            </a:pPr>
            <a:r>
              <a:rPr lang="en-US" sz="1800" dirty="0"/>
              <a:t>Games</a:t>
            </a:r>
          </a:p>
          <a:p>
            <a:pPr marL="285750" indent="-285750">
              <a:buFont typeface="Arial" panose="020B0604020202020204" pitchFamily="34" charset="0"/>
              <a:buChar char="•"/>
            </a:pPr>
            <a:r>
              <a:rPr lang="en-US" sz="1800" dirty="0"/>
              <a:t>Computers and TV’s</a:t>
            </a:r>
          </a:p>
          <a:p>
            <a:pPr marL="285750" indent="-285750">
              <a:buFont typeface="Arial" panose="020B0604020202020204" pitchFamily="34" charset="0"/>
              <a:buChar char="•"/>
            </a:pPr>
            <a:endParaRPr lang="en-US" sz="1800" dirty="0"/>
          </a:p>
        </p:txBody>
      </p:sp>
      <p:sp>
        <p:nvSpPr>
          <p:cNvPr id="6" name="Text Placeholder 4">
            <a:extLst>
              <a:ext uri="{FF2B5EF4-FFF2-40B4-BE49-F238E27FC236}">
                <a16:creationId xmlns:a16="http://schemas.microsoft.com/office/drawing/2014/main" id="{07E2B397-9D24-4534-8B77-A86B34B0D5BF}"/>
              </a:ext>
            </a:extLst>
          </p:cNvPr>
          <p:cNvSpPr txBox="1">
            <a:spLocks/>
          </p:cNvSpPr>
          <p:nvPr/>
        </p:nvSpPr>
        <p:spPr>
          <a:xfrm>
            <a:off x="6253363" y="825283"/>
            <a:ext cx="5322888" cy="2451100"/>
          </a:xfrm>
          <a:prstGeom prst="rect">
            <a:avLst/>
          </a:prstGeom>
          <a:ln>
            <a:solidFill>
              <a:schemeClr val="bg2"/>
            </a:solidFill>
          </a:ln>
        </p:spPr>
        <p:txBody>
          <a:bodyPr vert="horz" lIns="91440" tIns="45720" rIns="91440" bIns="45720" rtlCol="0">
            <a:normAutofit/>
          </a:bodyPr>
          <a:lstStyle>
            <a:lvl1pPr marL="0" indent="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Organization</a:t>
            </a:r>
          </a:p>
          <a:p>
            <a:pPr marL="457200" indent="-457200">
              <a:buFont typeface="Arial" panose="020B0604020202020204" pitchFamily="34" charset="0"/>
              <a:buChar char="•"/>
            </a:pPr>
            <a:r>
              <a:rPr lang="en-US" dirty="0"/>
              <a:t>Non-profit Organization</a:t>
            </a:r>
          </a:p>
        </p:txBody>
      </p:sp>
      <p:sp>
        <p:nvSpPr>
          <p:cNvPr id="7" name="Text Placeholder 4">
            <a:extLst>
              <a:ext uri="{FF2B5EF4-FFF2-40B4-BE49-F238E27FC236}">
                <a16:creationId xmlns:a16="http://schemas.microsoft.com/office/drawing/2014/main" id="{FE86A1C9-51D5-40DD-B657-7181BFBB20A7}"/>
              </a:ext>
            </a:extLst>
          </p:cNvPr>
          <p:cNvSpPr txBox="1">
            <a:spLocks/>
          </p:cNvSpPr>
          <p:nvPr/>
        </p:nvSpPr>
        <p:spPr>
          <a:xfrm>
            <a:off x="6253363" y="3519241"/>
            <a:ext cx="5322888" cy="2451100"/>
          </a:xfrm>
          <a:prstGeom prst="rect">
            <a:avLst/>
          </a:prstGeom>
          <a:ln>
            <a:solidFill>
              <a:schemeClr val="bg2"/>
            </a:solidFill>
          </a:ln>
        </p:spPr>
        <p:txBody>
          <a:bodyPr vert="horz" lIns="91440" tIns="45720" rIns="91440" bIns="45720" rtlCol="0">
            <a:normAutofit/>
          </a:bodyPr>
          <a:lstStyle>
            <a:lvl1pPr marL="0" indent="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Services</a:t>
            </a:r>
          </a:p>
          <a:p>
            <a:pPr marL="285750" indent="-285750">
              <a:buFont typeface="Arial" panose="020B0604020202020204" pitchFamily="34" charset="0"/>
              <a:buChar char="•"/>
            </a:pPr>
            <a:r>
              <a:rPr lang="en-US" sz="1800" dirty="0"/>
              <a:t>Better help Therapy </a:t>
            </a:r>
          </a:p>
          <a:p>
            <a:pPr marL="285750" indent="-285750">
              <a:buFont typeface="Arial" panose="020B0604020202020204" pitchFamily="34" charset="0"/>
              <a:buChar char="•"/>
            </a:pPr>
            <a:r>
              <a:rPr lang="en-US" sz="1800" dirty="0"/>
              <a:t>Adulting classes</a:t>
            </a:r>
          </a:p>
          <a:p>
            <a:pPr marL="285750" indent="-285750">
              <a:buFont typeface="Arial" panose="020B0604020202020204" pitchFamily="34" charset="0"/>
              <a:buChar char="•"/>
            </a:pPr>
            <a:r>
              <a:rPr lang="en-US" sz="1800" dirty="0"/>
              <a:t>Community centers (Foster nights); games, activities, movies</a:t>
            </a:r>
          </a:p>
        </p:txBody>
      </p:sp>
      <p:sp>
        <p:nvSpPr>
          <p:cNvPr id="8" name="Text Placeholder 4">
            <a:extLst>
              <a:ext uri="{FF2B5EF4-FFF2-40B4-BE49-F238E27FC236}">
                <a16:creationId xmlns:a16="http://schemas.microsoft.com/office/drawing/2014/main" id="{B0B058F0-7E79-41E3-9BE8-8FF02B82BB54}"/>
              </a:ext>
            </a:extLst>
          </p:cNvPr>
          <p:cNvSpPr txBox="1">
            <a:spLocks/>
          </p:cNvSpPr>
          <p:nvPr/>
        </p:nvSpPr>
        <p:spPr>
          <a:xfrm>
            <a:off x="773112" y="825283"/>
            <a:ext cx="5322888" cy="2451100"/>
          </a:xfrm>
          <a:prstGeom prst="rect">
            <a:avLst/>
          </a:prstGeom>
          <a:ln>
            <a:solidFill>
              <a:schemeClr val="bg2"/>
            </a:solidFill>
          </a:ln>
        </p:spPr>
        <p:txBody>
          <a:bodyPr vert="horz" lIns="91440" tIns="45720" rIns="91440" bIns="45720" rtlCol="0">
            <a:normAutofit/>
          </a:bodyPr>
          <a:lstStyle>
            <a:lvl1pPr marL="0" indent="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Functions</a:t>
            </a:r>
          </a:p>
          <a:p>
            <a:r>
              <a:rPr lang="en-US" sz="1800" dirty="0"/>
              <a:t>Foster children and teens can make posts and share their stories</a:t>
            </a:r>
          </a:p>
          <a:p>
            <a:pPr marL="285750" indent="-285750">
              <a:buFont typeface="Arial" panose="020B0604020202020204" pitchFamily="34" charset="0"/>
              <a:buChar char="•"/>
            </a:pPr>
            <a:r>
              <a:rPr lang="en-US" sz="1800" dirty="0"/>
              <a:t>Use in-website resources</a:t>
            </a:r>
          </a:p>
          <a:p>
            <a:pPr marL="285750" indent="-285750">
              <a:buFont typeface="Arial" panose="020B0604020202020204" pitchFamily="34" charset="0"/>
              <a:buChar char="•"/>
            </a:pPr>
            <a:r>
              <a:rPr lang="en-US" sz="1800" dirty="0"/>
              <a:t>Interact with other users on the Website</a:t>
            </a:r>
          </a:p>
        </p:txBody>
      </p:sp>
      <p:sp>
        <p:nvSpPr>
          <p:cNvPr id="9" name="TextBox 8">
            <a:extLst>
              <a:ext uri="{FF2B5EF4-FFF2-40B4-BE49-F238E27FC236}">
                <a16:creationId xmlns:a16="http://schemas.microsoft.com/office/drawing/2014/main" id="{D7666B35-9642-400A-BCB6-01FDF9E8D877}"/>
              </a:ext>
            </a:extLst>
          </p:cNvPr>
          <p:cNvSpPr txBox="1"/>
          <p:nvPr/>
        </p:nvSpPr>
        <p:spPr>
          <a:xfrm>
            <a:off x="9111582" y="4114463"/>
            <a:ext cx="2533680"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bg1"/>
                </a:solidFill>
              </a:rPr>
              <a:t>Tutoring services</a:t>
            </a:r>
          </a:p>
          <a:p>
            <a:pPr marL="285750" indent="-285750">
              <a:buFont typeface="Arial" panose="020B0604020202020204" pitchFamily="34" charset="0"/>
              <a:buChar char="•"/>
            </a:pPr>
            <a:r>
              <a:rPr lang="en-US" sz="1800" dirty="0">
                <a:solidFill>
                  <a:schemeClr val="bg1"/>
                </a:solidFill>
              </a:rPr>
              <a:t>Cooking classes</a:t>
            </a:r>
          </a:p>
        </p:txBody>
      </p:sp>
      <p:sp>
        <p:nvSpPr>
          <p:cNvPr id="10" name="TextBox 9">
            <a:extLst>
              <a:ext uri="{FF2B5EF4-FFF2-40B4-BE49-F238E27FC236}">
                <a16:creationId xmlns:a16="http://schemas.microsoft.com/office/drawing/2014/main" id="{47F84D46-B409-466B-8BC2-24C5ACDCAEE8}"/>
              </a:ext>
            </a:extLst>
          </p:cNvPr>
          <p:cNvSpPr txBox="1"/>
          <p:nvPr/>
        </p:nvSpPr>
        <p:spPr>
          <a:xfrm>
            <a:off x="3641002" y="4781873"/>
            <a:ext cx="2533680" cy="1200329"/>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bg1"/>
                </a:solidFill>
              </a:rPr>
              <a:t>Basketba</a:t>
            </a:r>
            <a:r>
              <a:rPr lang="en-US" dirty="0">
                <a:solidFill>
                  <a:schemeClr val="bg1"/>
                </a:solidFill>
              </a:rPr>
              <a:t>ll court</a:t>
            </a:r>
          </a:p>
          <a:p>
            <a:pPr marL="285750" indent="-285750">
              <a:buFont typeface="Arial" panose="020B0604020202020204" pitchFamily="34" charset="0"/>
              <a:buChar char="•"/>
            </a:pPr>
            <a:r>
              <a:rPr lang="en-US" dirty="0">
                <a:solidFill>
                  <a:schemeClr val="bg1"/>
                </a:solidFill>
              </a:rPr>
              <a:t>Materials to complete in-person activities</a:t>
            </a:r>
            <a:endParaRPr lang="en-US" sz="1800" dirty="0">
              <a:solidFill>
                <a:schemeClr val="bg1"/>
              </a:solidFill>
            </a:endParaRPr>
          </a:p>
        </p:txBody>
      </p:sp>
    </p:spTree>
    <p:extLst>
      <p:ext uri="{BB962C8B-B14F-4D97-AF65-F5344CB8AC3E}">
        <p14:creationId xmlns:p14="http://schemas.microsoft.com/office/powerpoint/2010/main" val="3751597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13F81D0-C1B5-445D-A3AF-854C4C417CC2}"/>
              </a:ext>
            </a:extLst>
          </p:cNvPr>
          <p:cNvSpPr>
            <a:spLocks noGrp="1"/>
          </p:cNvSpPr>
          <p:nvPr>
            <p:ph type="body" sz="quarter" idx="15"/>
          </p:nvPr>
        </p:nvSpPr>
        <p:spPr>
          <a:xfrm>
            <a:off x="773112" y="3531102"/>
            <a:ext cx="5322888" cy="2451100"/>
          </a:xfrm>
          <a:ln>
            <a:solidFill>
              <a:schemeClr val="bg2"/>
            </a:solidFill>
          </a:ln>
        </p:spPr>
        <p:txBody>
          <a:bodyPr/>
          <a:lstStyle/>
          <a:p>
            <a:r>
              <a:rPr lang="en-US" dirty="0"/>
              <a:t>Competitors &amp; Constraints</a:t>
            </a:r>
          </a:p>
          <a:p>
            <a:pPr marL="285750" indent="-285750">
              <a:buFont typeface="Arial" panose="020B0604020202020204" pitchFamily="34" charset="0"/>
              <a:buChar char="•"/>
            </a:pPr>
            <a:r>
              <a:rPr lang="en-US" sz="1800" dirty="0"/>
              <a:t>No competitors</a:t>
            </a:r>
          </a:p>
          <a:p>
            <a:pPr marL="285750" indent="-285750">
              <a:buFont typeface="Arial" panose="020B0604020202020204" pitchFamily="34" charset="0"/>
              <a:buChar char="•"/>
            </a:pPr>
            <a:r>
              <a:rPr lang="en-US" sz="1800" dirty="0"/>
              <a:t>It may be hard to reach the market audience being that Foster children have difficulty having access to electronics</a:t>
            </a:r>
          </a:p>
        </p:txBody>
      </p:sp>
      <p:sp>
        <p:nvSpPr>
          <p:cNvPr id="6" name="Text Placeholder 4">
            <a:extLst>
              <a:ext uri="{FF2B5EF4-FFF2-40B4-BE49-F238E27FC236}">
                <a16:creationId xmlns:a16="http://schemas.microsoft.com/office/drawing/2014/main" id="{07E2B397-9D24-4534-8B77-A86B34B0D5BF}"/>
              </a:ext>
            </a:extLst>
          </p:cNvPr>
          <p:cNvSpPr txBox="1">
            <a:spLocks/>
          </p:cNvSpPr>
          <p:nvPr/>
        </p:nvSpPr>
        <p:spPr>
          <a:xfrm>
            <a:off x="6253363" y="825283"/>
            <a:ext cx="5322888" cy="2451100"/>
          </a:xfrm>
          <a:prstGeom prst="rect">
            <a:avLst/>
          </a:prstGeom>
          <a:ln>
            <a:solidFill>
              <a:schemeClr val="bg2"/>
            </a:solidFill>
          </a:ln>
        </p:spPr>
        <p:txBody>
          <a:bodyPr vert="horz" lIns="91440" tIns="45720" rIns="91440" bIns="45720" rtlCol="0">
            <a:normAutofit/>
          </a:bodyPr>
          <a:lstStyle>
            <a:lvl1pPr marL="0" indent="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Suppliers</a:t>
            </a:r>
          </a:p>
          <a:p>
            <a:pPr marL="457200" indent="-457200">
              <a:buFont typeface="Arial" panose="020B0604020202020204" pitchFamily="34" charset="0"/>
              <a:buChar char="•"/>
            </a:pPr>
            <a:r>
              <a:rPr lang="en-US" sz="1800" dirty="0"/>
              <a:t>Better help Therapy</a:t>
            </a:r>
          </a:p>
          <a:p>
            <a:pPr marL="457200" indent="-457200">
              <a:buFont typeface="Arial" panose="020B0604020202020204" pitchFamily="34" charset="0"/>
              <a:buChar char="•"/>
            </a:pPr>
            <a:r>
              <a:rPr lang="en-US" sz="1800" dirty="0"/>
              <a:t>Tutoring (accredited volunteers)</a:t>
            </a:r>
          </a:p>
        </p:txBody>
      </p:sp>
      <p:sp>
        <p:nvSpPr>
          <p:cNvPr id="7" name="Text Placeholder 4">
            <a:extLst>
              <a:ext uri="{FF2B5EF4-FFF2-40B4-BE49-F238E27FC236}">
                <a16:creationId xmlns:a16="http://schemas.microsoft.com/office/drawing/2014/main" id="{FE86A1C9-51D5-40DD-B657-7181BFBB20A7}"/>
              </a:ext>
            </a:extLst>
          </p:cNvPr>
          <p:cNvSpPr txBox="1">
            <a:spLocks/>
          </p:cNvSpPr>
          <p:nvPr/>
        </p:nvSpPr>
        <p:spPr>
          <a:xfrm>
            <a:off x="6253363" y="3519241"/>
            <a:ext cx="5322888" cy="2451100"/>
          </a:xfrm>
          <a:prstGeom prst="rect">
            <a:avLst/>
          </a:prstGeom>
          <a:ln>
            <a:solidFill>
              <a:schemeClr val="bg2"/>
            </a:solidFill>
          </a:ln>
        </p:spPr>
        <p:txBody>
          <a:bodyPr vert="horz" lIns="91440" tIns="45720" rIns="91440" bIns="45720" rtlCol="0">
            <a:normAutofit/>
          </a:bodyPr>
          <a:lstStyle>
            <a:lvl1pPr marL="0" indent="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Future direction</a:t>
            </a:r>
          </a:p>
          <a:p>
            <a:r>
              <a:rPr lang="en-US" sz="1800" dirty="0"/>
              <a:t>The future direction of this project is after the creation of the website, to turn that into an app as well as an in-person community centers in different states.</a:t>
            </a:r>
          </a:p>
        </p:txBody>
      </p:sp>
      <p:sp>
        <p:nvSpPr>
          <p:cNvPr id="8" name="Text Placeholder 4">
            <a:extLst>
              <a:ext uri="{FF2B5EF4-FFF2-40B4-BE49-F238E27FC236}">
                <a16:creationId xmlns:a16="http://schemas.microsoft.com/office/drawing/2014/main" id="{B0B058F0-7E79-41E3-9BE8-8FF02B82BB54}"/>
              </a:ext>
            </a:extLst>
          </p:cNvPr>
          <p:cNvSpPr txBox="1">
            <a:spLocks/>
          </p:cNvSpPr>
          <p:nvPr/>
        </p:nvSpPr>
        <p:spPr>
          <a:xfrm>
            <a:off x="773112" y="825283"/>
            <a:ext cx="5322888" cy="2451100"/>
          </a:xfrm>
          <a:prstGeom prst="rect">
            <a:avLst/>
          </a:prstGeom>
          <a:ln>
            <a:solidFill>
              <a:schemeClr val="bg2"/>
            </a:solidFill>
          </a:ln>
        </p:spPr>
        <p:txBody>
          <a:bodyPr vert="horz" lIns="91440" tIns="45720" rIns="91440" bIns="45720" rtlCol="0">
            <a:normAutofit/>
          </a:bodyPr>
          <a:lstStyle>
            <a:lvl1pPr marL="0" indent="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Customers</a:t>
            </a:r>
          </a:p>
          <a:p>
            <a:pPr marL="457200" indent="-457200">
              <a:buFont typeface="Arial" panose="020B0604020202020204" pitchFamily="34" charset="0"/>
              <a:buChar char="•"/>
            </a:pPr>
            <a:r>
              <a:rPr lang="en-US" sz="1800" dirty="0"/>
              <a:t>Foster Children &amp; Teens</a:t>
            </a:r>
          </a:p>
        </p:txBody>
      </p:sp>
    </p:spTree>
    <p:extLst>
      <p:ext uri="{BB962C8B-B14F-4D97-AF65-F5344CB8AC3E}">
        <p14:creationId xmlns:p14="http://schemas.microsoft.com/office/powerpoint/2010/main" val="260433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07E2B397-9D24-4534-8B77-A86B34B0D5BF}"/>
              </a:ext>
            </a:extLst>
          </p:cNvPr>
          <p:cNvSpPr txBox="1">
            <a:spLocks/>
          </p:cNvSpPr>
          <p:nvPr/>
        </p:nvSpPr>
        <p:spPr>
          <a:xfrm>
            <a:off x="6253363" y="825282"/>
            <a:ext cx="5322888" cy="5256339"/>
          </a:xfrm>
          <a:prstGeom prst="rect">
            <a:avLst/>
          </a:prstGeom>
          <a:ln>
            <a:solidFill>
              <a:schemeClr val="bg2"/>
            </a:solidFill>
          </a:ln>
        </p:spPr>
        <p:txBody>
          <a:bodyPr vert="horz" lIns="91440" tIns="45720" rIns="91440" bIns="45720" rtlCol="0">
            <a:normAutofit/>
          </a:bodyPr>
          <a:lstStyle>
            <a:lvl1pPr marL="0" indent="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800" kern="1200">
                <a:solidFill>
                  <a:schemeClr val="bg1"/>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Project Priorities</a:t>
            </a:r>
          </a:p>
          <a:p>
            <a:pPr marL="457200" indent="-457200">
              <a:buFont typeface="Arial" panose="020B0604020202020204" pitchFamily="34" charset="0"/>
              <a:buChar char="•"/>
            </a:pPr>
            <a:r>
              <a:rPr lang="en-US" sz="1800" dirty="0"/>
              <a:t>Being a positive outlet for Children and Teens in Foster care</a:t>
            </a:r>
          </a:p>
          <a:p>
            <a:pPr marL="457200" indent="-457200">
              <a:buFont typeface="Arial" panose="020B0604020202020204" pitchFamily="34" charset="0"/>
              <a:buChar char="•"/>
            </a:pPr>
            <a:endParaRPr lang="en-US" sz="1800" dirty="0"/>
          </a:p>
        </p:txBody>
      </p:sp>
      <p:sp>
        <p:nvSpPr>
          <p:cNvPr id="4" name="Arrow: Pentagon 3">
            <a:extLst>
              <a:ext uri="{FF2B5EF4-FFF2-40B4-BE49-F238E27FC236}">
                <a16:creationId xmlns:a16="http://schemas.microsoft.com/office/drawing/2014/main" id="{F0BFB9BE-5D80-4CD2-8B83-56CBF8379A79}"/>
              </a:ext>
            </a:extLst>
          </p:cNvPr>
          <p:cNvSpPr/>
          <p:nvPr/>
        </p:nvSpPr>
        <p:spPr>
          <a:xfrm>
            <a:off x="848656" y="1168879"/>
            <a:ext cx="2251495" cy="284671"/>
          </a:xfrm>
          <a:prstGeom prst="homePlat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20000"/>
                    <a:lumOff val="80000"/>
                  </a:schemeClr>
                </a:solidFill>
              </a:rPr>
              <a:t>Why</a:t>
            </a:r>
          </a:p>
        </p:txBody>
      </p:sp>
      <p:sp>
        <p:nvSpPr>
          <p:cNvPr id="9" name="TextBox 8">
            <a:extLst>
              <a:ext uri="{FF2B5EF4-FFF2-40B4-BE49-F238E27FC236}">
                <a16:creationId xmlns:a16="http://schemas.microsoft.com/office/drawing/2014/main" id="{7E7349AD-8A0B-402E-BF7C-4F13B9E4E0E7}"/>
              </a:ext>
            </a:extLst>
          </p:cNvPr>
          <p:cNvSpPr txBox="1"/>
          <p:nvPr/>
        </p:nvSpPr>
        <p:spPr>
          <a:xfrm>
            <a:off x="848656" y="1570008"/>
            <a:ext cx="4375680" cy="1754326"/>
          </a:xfrm>
          <a:prstGeom prst="rect">
            <a:avLst/>
          </a:prstGeom>
          <a:noFill/>
        </p:spPr>
        <p:txBody>
          <a:bodyPr wrap="square" rtlCol="0">
            <a:spAutoFit/>
          </a:bodyPr>
          <a:lstStyle/>
          <a:p>
            <a:r>
              <a:rPr lang="en-US" dirty="0">
                <a:solidFill>
                  <a:schemeClr val="bg1"/>
                </a:solidFill>
              </a:rPr>
              <a:t>I was a foster kid once and I want to do everything in my power to help those in the position I was :</a:t>
            </a:r>
          </a:p>
          <a:p>
            <a:pPr marL="285750" indent="-285750">
              <a:buFontTx/>
              <a:buChar char="-"/>
            </a:pPr>
            <a:r>
              <a:rPr lang="en-US" dirty="0">
                <a:solidFill>
                  <a:schemeClr val="bg1"/>
                </a:solidFill>
              </a:rPr>
              <a:t>Opportunities</a:t>
            </a:r>
          </a:p>
          <a:p>
            <a:pPr marL="285750" indent="-285750">
              <a:buFontTx/>
              <a:buChar char="-"/>
            </a:pPr>
            <a:r>
              <a:rPr lang="en-US" dirty="0">
                <a:solidFill>
                  <a:schemeClr val="bg1"/>
                </a:solidFill>
              </a:rPr>
              <a:t>Assistance </a:t>
            </a:r>
          </a:p>
          <a:p>
            <a:pPr marL="285750" indent="-285750">
              <a:buFontTx/>
              <a:buChar char="-"/>
            </a:pPr>
            <a:r>
              <a:rPr lang="en-US" dirty="0">
                <a:solidFill>
                  <a:schemeClr val="bg1"/>
                </a:solidFill>
              </a:rPr>
              <a:t>Care</a:t>
            </a:r>
          </a:p>
        </p:txBody>
      </p:sp>
      <p:sp>
        <p:nvSpPr>
          <p:cNvPr id="10" name="Arrow: Pentagon 9">
            <a:extLst>
              <a:ext uri="{FF2B5EF4-FFF2-40B4-BE49-F238E27FC236}">
                <a16:creationId xmlns:a16="http://schemas.microsoft.com/office/drawing/2014/main" id="{712A59B9-8961-4516-A153-E8BFD73B0549}"/>
              </a:ext>
            </a:extLst>
          </p:cNvPr>
          <p:cNvSpPr/>
          <p:nvPr/>
        </p:nvSpPr>
        <p:spPr>
          <a:xfrm>
            <a:off x="848655" y="3391331"/>
            <a:ext cx="2251495" cy="284671"/>
          </a:xfrm>
          <a:prstGeom prst="homePlate">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75000"/>
                  </a:schemeClr>
                </a:solidFill>
              </a:rPr>
              <a:t>Benefits</a:t>
            </a:r>
          </a:p>
        </p:txBody>
      </p:sp>
    </p:spTree>
    <p:extLst>
      <p:ext uri="{BB962C8B-B14F-4D97-AF65-F5344CB8AC3E}">
        <p14:creationId xmlns:p14="http://schemas.microsoft.com/office/powerpoint/2010/main" val="2543340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D5648-EC4F-4D61-9453-4E038C0332BD}"/>
              </a:ext>
            </a:extLst>
          </p:cNvPr>
          <p:cNvSpPr>
            <a:spLocks noGrp="1"/>
          </p:cNvSpPr>
          <p:nvPr>
            <p:ph type="title"/>
          </p:nvPr>
        </p:nvSpPr>
        <p:spPr>
          <a:xfrm>
            <a:off x="838200" y="681037"/>
            <a:ext cx="10515600" cy="1325563"/>
          </a:xfrm>
        </p:spPr>
        <p:txBody>
          <a:bodyPr/>
          <a:lstStyle/>
          <a:p>
            <a:r>
              <a:rPr lang="en-US" dirty="0"/>
              <a:t>SWOT analysis</a:t>
            </a:r>
          </a:p>
        </p:txBody>
      </p:sp>
      <p:sp>
        <p:nvSpPr>
          <p:cNvPr id="5" name="Date Placeholder 4">
            <a:extLst>
              <a:ext uri="{FF2B5EF4-FFF2-40B4-BE49-F238E27FC236}">
                <a16:creationId xmlns:a16="http://schemas.microsoft.com/office/drawing/2014/main" id="{ADA3CCFA-9D3B-44D7-8242-579B453172D2}"/>
              </a:ext>
            </a:extLst>
          </p:cNvPr>
          <p:cNvSpPr>
            <a:spLocks noGrp="1"/>
          </p:cNvSpPr>
          <p:nvPr>
            <p:ph type="dt" sz="half" idx="10"/>
          </p:nvPr>
        </p:nvSpPr>
        <p:spPr>
          <a:xfrm>
            <a:off x="838200" y="6429375"/>
            <a:ext cx="2743200" cy="365125"/>
          </a:xfrm>
        </p:spPr>
        <p:txBody>
          <a:bodyPr/>
          <a:lstStyle/>
          <a:p>
            <a:r>
              <a:rPr lang="en-US" dirty="0"/>
              <a:t>4/16/2022</a:t>
            </a:r>
          </a:p>
        </p:txBody>
      </p:sp>
      <p:sp>
        <p:nvSpPr>
          <p:cNvPr id="6" name="Footer Placeholder 5">
            <a:extLst>
              <a:ext uri="{FF2B5EF4-FFF2-40B4-BE49-F238E27FC236}">
                <a16:creationId xmlns:a16="http://schemas.microsoft.com/office/drawing/2014/main" id="{1011E6AD-E6EE-4A80-8931-5E7F66D2AEC7}"/>
              </a:ext>
            </a:extLst>
          </p:cNvPr>
          <p:cNvSpPr>
            <a:spLocks noGrp="1"/>
          </p:cNvSpPr>
          <p:nvPr>
            <p:ph type="ftr" sz="quarter" idx="11"/>
          </p:nvPr>
        </p:nvSpPr>
        <p:spPr>
          <a:xfrm>
            <a:off x="4038600" y="6429375"/>
            <a:ext cx="4114800" cy="365125"/>
          </a:xfrm>
        </p:spPr>
        <p:txBody>
          <a:bodyPr/>
          <a:lstStyle/>
          <a:p>
            <a:r>
              <a:rPr lang="en-US" dirty="0"/>
              <a:t>Foster the fostered</a:t>
            </a:r>
          </a:p>
        </p:txBody>
      </p:sp>
      <p:sp>
        <p:nvSpPr>
          <p:cNvPr id="7" name="Slide Number Placeholder 6">
            <a:extLst>
              <a:ext uri="{FF2B5EF4-FFF2-40B4-BE49-F238E27FC236}">
                <a16:creationId xmlns:a16="http://schemas.microsoft.com/office/drawing/2014/main" id="{E7BA18D9-DF9D-45C8-A71D-661F2BD20474}"/>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6</a:t>
            </a:fld>
            <a:endParaRPr lang="en-US"/>
          </a:p>
        </p:txBody>
      </p:sp>
      <p:graphicFrame>
        <p:nvGraphicFramePr>
          <p:cNvPr id="9" name="Table 9">
            <a:extLst>
              <a:ext uri="{FF2B5EF4-FFF2-40B4-BE49-F238E27FC236}">
                <a16:creationId xmlns:a16="http://schemas.microsoft.com/office/drawing/2014/main" id="{026D0F90-9CBA-4FB7-A837-7DF761FFBF9C}"/>
              </a:ext>
            </a:extLst>
          </p:cNvPr>
          <p:cNvGraphicFramePr>
            <a:graphicFrameLocks noGrp="1"/>
          </p:cNvGraphicFramePr>
          <p:nvPr>
            <p:ph idx="1"/>
            <p:extLst>
              <p:ext uri="{D42A27DB-BD31-4B8C-83A1-F6EECF244321}">
                <p14:modId xmlns:p14="http://schemas.microsoft.com/office/powerpoint/2010/main" val="2359648311"/>
              </p:ext>
            </p:extLst>
          </p:nvPr>
        </p:nvGraphicFramePr>
        <p:xfrm>
          <a:off x="838200" y="2178050"/>
          <a:ext cx="10515600" cy="32054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4063671945"/>
                    </a:ext>
                  </a:extLst>
                </a:gridCol>
                <a:gridCol w="2628900">
                  <a:extLst>
                    <a:ext uri="{9D8B030D-6E8A-4147-A177-3AD203B41FA5}">
                      <a16:colId xmlns:a16="http://schemas.microsoft.com/office/drawing/2014/main" val="3217434693"/>
                    </a:ext>
                  </a:extLst>
                </a:gridCol>
                <a:gridCol w="2628900">
                  <a:extLst>
                    <a:ext uri="{9D8B030D-6E8A-4147-A177-3AD203B41FA5}">
                      <a16:colId xmlns:a16="http://schemas.microsoft.com/office/drawing/2014/main" val="1163554203"/>
                    </a:ext>
                  </a:extLst>
                </a:gridCol>
                <a:gridCol w="2628900">
                  <a:extLst>
                    <a:ext uri="{9D8B030D-6E8A-4147-A177-3AD203B41FA5}">
                      <a16:colId xmlns:a16="http://schemas.microsoft.com/office/drawing/2014/main" val="2743094300"/>
                    </a:ext>
                  </a:extLst>
                </a:gridCol>
              </a:tblGrid>
              <a:tr h="370840">
                <a:tc>
                  <a:txBody>
                    <a:bodyPr/>
                    <a:lstStyle/>
                    <a:p>
                      <a:r>
                        <a:rPr lang="en-US" dirty="0"/>
                        <a:t>Strengths</a:t>
                      </a:r>
                    </a:p>
                  </a:txBody>
                  <a:tcPr/>
                </a:tc>
                <a:tc>
                  <a:txBody>
                    <a:bodyPr/>
                    <a:lstStyle/>
                    <a:p>
                      <a:r>
                        <a:rPr lang="en-US" dirty="0"/>
                        <a:t>Weaknesses</a:t>
                      </a:r>
                    </a:p>
                  </a:txBody>
                  <a:tcPr/>
                </a:tc>
                <a:tc>
                  <a:txBody>
                    <a:bodyPr/>
                    <a:lstStyle/>
                    <a:p>
                      <a:r>
                        <a:rPr lang="en-US" dirty="0"/>
                        <a:t>Opportunities</a:t>
                      </a:r>
                    </a:p>
                  </a:txBody>
                  <a:tcPr/>
                </a:tc>
                <a:tc>
                  <a:txBody>
                    <a:bodyPr/>
                    <a:lstStyle/>
                    <a:p>
                      <a:r>
                        <a:rPr lang="en-US" dirty="0"/>
                        <a:t>Threats</a:t>
                      </a:r>
                    </a:p>
                  </a:txBody>
                  <a:tcPr/>
                </a:tc>
                <a:extLst>
                  <a:ext uri="{0D108BD9-81ED-4DB2-BD59-A6C34878D82A}">
                    <a16:rowId xmlns:a16="http://schemas.microsoft.com/office/drawing/2014/main" val="3915506614"/>
                  </a:ext>
                </a:extLst>
              </a:tr>
              <a:tr h="370840">
                <a:tc>
                  <a:txBody>
                    <a:bodyPr/>
                    <a:lstStyle/>
                    <a:p>
                      <a:pPr marL="285750" indent="-285750">
                        <a:buFont typeface="Wingdings" panose="05000000000000000000" pitchFamily="2" charset="2"/>
                        <a:buChar char="Ø"/>
                      </a:pPr>
                      <a:r>
                        <a:rPr lang="en-US" dirty="0">
                          <a:solidFill>
                            <a:schemeClr val="tx2">
                              <a:lumMod val="75000"/>
                              <a:lumOff val="25000"/>
                            </a:schemeClr>
                          </a:solidFill>
                        </a:rPr>
                        <a:t>The drive the company has, to make this website a reality.</a:t>
                      </a:r>
                    </a:p>
                    <a:p>
                      <a:pPr marL="285750" indent="-285750">
                        <a:buFont typeface="Wingdings" panose="05000000000000000000" pitchFamily="2" charset="2"/>
                        <a:buChar char="Ø"/>
                      </a:pPr>
                      <a:endParaRPr lang="en-US" dirty="0">
                        <a:solidFill>
                          <a:schemeClr val="tx2">
                            <a:lumMod val="75000"/>
                            <a:lumOff val="25000"/>
                          </a:schemeClr>
                        </a:solidFill>
                      </a:endParaRPr>
                    </a:p>
                    <a:p>
                      <a:pPr marL="285750" indent="-285750">
                        <a:buFont typeface="Wingdings" panose="05000000000000000000" pitchFamily="2" charset="2"/>
                        <a:buChar char="Ø"/>
                      </a:pPr>
                      <a:r>
                        <a:rPr lang="en-US" dirty="0">
                          <a:solidFill>
                            <a:schemeClr val="tx2">
                              <a:lumMod val="75000"/>
                              <a:lumOff val="25000"/>
                            </a:schemeClr>
                          </a:solidFill>
                        </a:rPr>
                        <a:t>Having a clear outline of the project's steps</a:t>
                      </a:r>
                    </a:p>
                    <a:p>
                      <a:pPr marL="285750" indent="-285750">
                        <a:buFont typeface="Wingdings" panose="05000000000000000000" pitchFamily="2" charset="2"/>
                        <a:buChar char="Ø"/>
                      </a:pPr>
                      <a:endParaRPr lang="en-US" dirty="0">
                        <a:solidFill>
                          <a:schemeClr val="tx2">
                            <a:lumMod val="75000"/>
                            <a:lumOff val="25000"/>
                          </a:schemeClr>
                        </a:solidFill>
                      </a:endParaRPr>
                    </a:p>
                    <a:p>
                      <a:pPr marL="285750" indent="-285750">
                        <a:buFont typeface="Wingdings" panose="05000000000000000000" pitchFamily="2" charset="2"/>
                        <a:buChar char="Ø"/>
                      </a:pPr>
                      <a:endParaRPr lang="en-US" dirty="0"/>
                    </a:p>
                  </a:txBody>
                  <a:tcPr/>
                </a:tc>
                <a:tc>
                  <a:txBody>
                    <a:bodyPr/>
                    <a:lstStyle/>
                    <a:p>
                      <a:pPr marL="285750" indent="-285750">
                        <a:buFont typeface="Wingdings" panose="05000000000000000000" pitchFamily="2" charset="2"/>
                        <a:buChar char="Ø"/>
                      </a:pPr>
                      <a:r>
                        <a:rPr lang="en-US" dirty="0">
                          <a:solidFill>
                            <a:schemeClr val="accent1">
                              <a:lumMod val="75000"/>
                            </a:schemeClr>
                          </a:solidFill>
                        </a:rPr>
                        <a:t>Reaching the market audience. i.e., Foster kids</a:t>
                      </a:r>
                    </a:p>
                    <a:p>
                      <a:pPr marL="0" indent="0">
                        <a:buFont typeface="Wingdings" panose="05000000000000000000" pitchFamily="2" charset="2"/>
                        <a:buNone/>
                      </a:pPr>
                      <a:r>
                        <a:rPr lang="en-US" dirty="0">
                          <a:solidFill>
                            <a:schemeClr val="accent1">
                              <a:lumMod val="75000"/>
                            </a:schemeClr>
                          </a:solidFill>
                        </a:rPr>
                        <a:t>* In-person centers would eliminate this issue</a:t>
                      </a:r>
                    </a:p>
                  </a:txBody>
                  <a:tcPr/>
                </a:tc>
                <a:tc>
                  <a:txBody>
                    <a:bodyPr/>
                    <a:lstStyle/>
                    <a:p>
                      <a:pPr marL="285750" indent="-285750">
                        <a:buFont typeface="Wingdings" panose="05000000000000000000" pitchFamily="2" charset="2"/>
                        <a:buChar char="Ø"/>
                      </a:pPr>
                      <a:r>
                        <a:rPr lang="en-US" dirty="0">
                          <a:solidFill>
                            <a:srgbClr val="7030A0"/>
                          </a:solidFill>
                        </a:rPr>
                        <a:t>Transforming the website into an App</a:t>
                      </a:r>
                    </a:p>
                    <a:p>
                      <a:pPr marL="0" indent="0">
                        <a:buFont typeface="Wingdings" panose="05000000000000000000" pitchFamily="2" charset="2"/>
                        <a:buNone/>
                      </a:pPr>
                      <a:endParaRPr lang="en-US" dirty="0">
                        <a:solidFill>
                          <a:srgbClr val="7030A0"/>
                        </a:solidFill>
                      </a:endParaRPr>
                    </a:p>
                    <a:p>
                      <a:pPr marL="285750" indent="-285750">
                        <a:buFont typeface="Wingdings" panose="05000000000000000000" pitchFamily="2" charset="2"/>
                        <a:buChar char="Ø"/>
                      </a:pPr>
                      <a:r>
                        <a:rPr lang="en-US" dirty="0">
                          <a:solidFill>
                            <a:srgbClr val="7030A0"/>
                          </a:solidFill>
                        </a:rPr>
                        <a:t>Transforming the website into an      in-person center </a:t>
                      </a:r>
                    </a:p>
                  </a:txBody>
                  <a:tcPr/>
                </a:tc>
                <a:tc>
                  <a:txBody>
                    <a:bodyPr/>
                    <a:lstStyle/>
                    <a:p>
                      <a:pPr marL="285750" indent="-285750">
                        <a:buFont typeface="Wingdings" panose="05000000000000000000" pitchFamily="2" charset="2"/>
                        <a:buChar char="Ø"/>
                      </a:pPr>
                      <a:r>
                        <a:rPr lang="en-US" dirty="0">
                          <a:solidFill>
                            <a:srgbClr val="0070C0"/>
                          </a:solidFill>
                        </a:rPr>
                        <a:t>Proceeds to make an in-person center</a:t>
                      </a:r>
                    </a:p>
                    <a:p>
                      <a:pPr marL="285750" indent="-285750">
                        <a:buFont typeface="Wingdings" panose="05000000000000000000" pitchFamily="2" charset="2"/>
                        <a:buChar char="Ø"/>
                      </a:pPr>
                      <a:endParaRPr lang="en-US" dirty="0">
                        <a:solidFill>
                          <a:srgbClr val="0070C0"/>
                        </a:solidFill>
                      </a:endParaRPr>
                    </a:p>
                    <a:p>
                      <a:pPr marL="285750" indent="-285750">
                        <a:buFont typeface="Wingdings" panose="05000000000000000000" pitchFamily="2" charset="2"/>
                        <a:buChar char="Ø"/>
                      </a:pPr>
                      <a:r>
                        <a:rPr lang="en-US" dirty="0">
                          <a:solidFill>
                            <a:srgbClr val="0070C0"/>
                          </a:solidFill>
                        </a:rPr>
                        <a:t>Grants and donations will be used to fund centers</a:t>
                      </a:r>
                    </a:p>
                    <a:p>
                      <a:pPr marL="285750" indent="-285750">
                        <a:buFont typeface="Wingdings" panose="05000000000000000000" pitchFamily="2" charset="2"/>
                        <a:buChar char="Ø"/>
                      </a:pPr>
                      <a:endParaRPr lang="en-US" dirty="0"/>
                    </a:p>
                  </a:txBody>
                  <a:tcPr/>
                </a:tc>
                <a:extLst>
                  <a:ext uri="{0D108BD9-81ED-4DB2-BD59-A6C34878D82A}">
                    <a16:rowId xmlns:a16="http://schemas.microsoft.com/office/drawing/2014/main" val="1747199085"/>
                  </a:ext>
                </a:extLst>
              </a:tr>
            </a:tbl>
          </a:graphicData>
        </a:graphic>
      </p:graphicFrame>
    </p:spTree>
    <p:extLst>
      <p:ext uri="{BB962C8B-B14F-4D97-AF65-F5344CB8AC3E}">
        <p14:creationId xmlns:p14="http://schemas.microsoft.com/office/powerpoint/2010/main" val="2262191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3182-22EB-43CF-838B-D35955098B4F}"/>
              </a:ext>
            </a:extLst>
          </p:cNvPr>
          <p:cNvSpPr>
            <a:spLocks noGrp="1"/>
          </p:cNvSpPr>
          <p:nvPr>
            <p:ph type="title"/>
          </p:nvPr>
        </p:nvSpPr>
        <p:spPr>
          <a:xfrm>
            <a:off x="838200" y="681037"/>
            <a:ext cx="10515600" cy="1325563"/>
          </a:xfrm>
        </p:spPr>
        <p:txBody>
          <a:bodyPr/>
          <a:lstStyle/>
          <a:p>
            <a:r>
              <a:rPr lang="en-US" dirty="0"/>
              <a:t>PERT &amp; GANTT Charts</a:t>
            </a:r>
          </a:p>
        </p:txBody>
      </p:sp>
      <p:sp>
        <p:nvSpPr>
          <p:cNvPr id="7" name="Date Placeholder 6">
            <a:extLst>
              <a:ext uri="{FF2B5EF4-FFF2-40B4-BE49-F238E27FC236}">
                <a16:creationId xmlns:a16="http://schemas.microsoft.com/office/drawing/2014/main" id="{CF9BF983-B96B-4610-9F94-9B626A8DFF69}"/>
              </a:ext>
            </a:extLst>
          </p:cNvPr>
          <p:cNvSpPr>
            <a:spLocks noGrp="1"/>
          </p:cNvSpPr>
          <p:nvPr>
            <p:ph type="dt" sz="half" idx="10"/>
          </p:nvPr>
        </p:nvSpPr>
        <p:spPr>
          <a:xfrm>
            <a:off x="838200" y="6429375"/>
            <a:ext cx="2743200" cy="365125"/>
          </a:xfrm>
        </p:spPr>
        <p:txBody>
          <a:bodyPr/>
          <a:lstStyle/>
          <a:p>
            <a:r>
              <a:rPr lang="en-US" dirty="0"/>
              <a:t>4/16/2022</a:t>
            </a:r>
          </a:p>
        </p:txBody>
      </p:sp>
      <p:sp>
        <p:nvSpPr>
          <p:cNvPr id="8" name="Footer Placeholder 7">
            <a:extLst>
              <a:ext uri="{FF2B5EF4-FFF2-40B4-BE49-F238E27FC236}">
                <a16:creationId xmlns:a16="http://schemas.microsoft.com/office/drawing/2014/main" id="{55267946-87E4-4FCD-85C7-87A978DD9637}"/>
              </a:ext>
            </a:extLst>
          </p:cNvPr>
          <p:cNvSpPr>
            <a:spLocks noGrp="1"/>
          </p:cNvSpPr>
          <p:nvPr>
            <p:ph type="ftr" sz="quarter" idx="11"/>
          </p:nvPr>
        </p:nvSpPr>
        <p:spPr>
          <a:xfrm>
            <a:off x="4038600" y="6429375"/>
            <a:ext cx="4114800" cy="365125"/>
          </a:xfrm>
        </p:spPr>
        <p:txBody>
          <a:bodyPr/>
          <a:lstStyle/>
          <a:p>
            <a:r>
              <a:rPr lang="en-US" dirty="0"/>
              <a:t>Foster the fostered</a:t>
            </a:r>
          </a:p>
        </p:txBody>
      </p:sp>
      <p:sp>
        <p:nvSpPr>
          <p:cNvPr id="9" name="Slide Number Placeholder 8">
            <a:extLst>
              <a:ext uri="{FF2B5EF4-FFF2-40B4-BE49-F238E27FC236}">
                <a16:creationId xmlns:a16="http://schemas.microsoft.com/office/drawing/2014/main" id="{ECDBD4D7-D985-4FC0-B4DA-EFF28F39E846}"/>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7</a:t>
            </a:fld>
            <a:endParaRPr lang="en-US"/>
          </a:p>
        </p:txBody>
      </p:sp>
      <p:pic>
        <p:nvPicPr>
          <p:cNvPr id="13" name="Content Placeholder 12">
            <a:extLst>
              <a:ext uri="{FF2B5EF4-FFF2-40B4-BE49-F238E27FC236}">
                <a16:creationId xmlns:a16="http://schemas.microsoft.com/office/drawing/2014/main" id="{DB4E64C9-742B-40AE-85B4-BCA1BC9D74B8}"/>
              </a:ext>
            </a:extLst>
          </p:cNvPr>
          <p:cNvPicPr>
            <a:picLocks noGrp="1"/>
          </p:cNvPicPr>
          <p:nvPr>
            <p:ph idx="1"/>
          </p:nvPr>
        </p:nvPicPr>
        <p:blipFill>
          <a:blip r:embed="rId2" r:link="rId3">
            <a:extLst>
              <a:ext uri="{28A0092B-C50C-407E-A947-70E740481C1C}">
                <a14:useLocalDpi xmlns:a14="http://schemas.microsoft.com/office/drawing/2010/main" val="0"/>
              </a:ext>
            </a:extLst>
          </a:blip>
          <a:srcRect/>
          <a:stretch>
            <a:fillRect/>
          </a:stretch>
        </p:blipFill>
        <p:spPr bwMode="auto">
          <a:xfrm>
            <a:off x="491706" y="2304375"/>
            <a:ext cx="5736566" cy="3587467"/>
          </a:xfrm>
          <a:prstGeom prst="rect">
            <a:avLst/>
          </a:prstGeom>
          <a:noFill/>
          <a:ln>
            <a:noFill/>
          </a:ln>
        </p:spPr>
      </p:pic>
      <p:pic>
        <p:nvPicPr>
          <p:cNvPr id="14" name="Picture 13">
            <a:extLst>
              <a:ext uri="{FF2B5EF4-FFF2-40B4-BE49-F238E27FC236}">
                <a16:creationId xmlns:a16="http://schemas.microsoft.com/office/drawing/2014/main" id="{4C767B02-73EF-4F61-9B74-694648AD2703}"/>
              </a:ext>
            </a:extLst>
          </p:cNvPr>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99612" y="2222530"/>
            <a:ext cx="5736566" cy="3669312"/>
          </a:xfrm>
          <a:prstGeom prst="rect">
            <a:avLst/>
          </a:prstGeom>
          <a:noFill/>
          <a:ln>
            <a:noFill/>
          </a:ln>
        </p:spPr>
      </p:pic>
      <p:pic>
        <p:nvPicPr>
          <p:cNvPr id="18" name="Picture 17" descr="Chart, timeline, waterfall chart&#10;&#10;Description automatically generated">
            <a:extLst>
              <a:ext uri="{FF2B5EF4-FFF2-40B4-BE49-F238E27FC236}">
                <a16:creationId xmlns:a16="http://schemas.microsoft.com/office/drawing/2014/main" id="{2264B908-9C48-481B-A0B8-32A3963F1483}"/>
              </a:ext>
            </a:extLst>
          </p:cNvPr>
          <p:cNvPicPr>
            <a:picLocks noChangeAspect="1"/>
          </p:cNvPicPr>
          <p:nvPr/>
        </p:nvPicPr>
        <p:blipFill rotWithShape="1">
          <a:blip r:embed="rId4"/>
          <a:srcRect l="3042" t="15679" r="33915" b="28718"/>
          <a:stretch/>
        </p:blipFill>
        <p:spPr>
          <a:xfrm>
            <a:off x="6553918" y="1774643"/>
            <a:ext cx="5138470" cy="4385966"/>
          </a:xfrm>
          <a:prstGeom prst="rect">
            <a:avLst/>
          </a:prstGeom>
        </p:spPr>
      </p:pic>
      <p:pic>
        <p:nvPicPr>
          <p:cNvPr id="19" name="Picture 18">
            <a:extLst>
              <a:ext uri="{FF2B5EF4-FFF2-40B4-BE49-F238E27FC236}">
                <a16:creationId xmlns:a16="http://schemas.microsoft.com/office/drawing/2014/main" id="{5525A02C-4847-4D0D-A9D2-B536F90148CF}"/>
              </a:ext>
            </a:extLst>
          </p:cNvPr>
          <p:cNvPicPr/>
          <p:nvPr/>
        </p:nvPicPr>
        <p:blipFill rotWithShape="1">
          <a:blip r:embed="rId5" r:link="rId6">
            <a:extLst>
              <a:ext uri="{28A0092B-C50C-407E-A947-70E740481C1C}">
                <a14:useLocalDpi xmlns:a14="http://schemas.microsoft.com/office/drawing/2010/main" val="0"/>
              </a:ext>
            </a:extLst>
          </a:blip>
          <a:srcRect l="8949" r="2976"/>
          <a:stretch>
            <a:fillRect/>
          </a:stretch>
        </p:blipFill>
        <p:spPr bwMode="auto">
          <a:xfrm>
            <a:off x="6006142" y="4030334"/>
            <a:ext cx="2999835" cy="2346205"/>
          </a:xfrm>
          <a:prstGeom prst="rect">
            <a:avLst/>
          </a:prstGeom>
          <a:noFill/>
          <a:ln>
            <a:noFill/>
          </a:ln>
        </p:spPr>
      </p:pic>
    </p:spTree>
    <p:extLst>
      <p:ext uri="{BB962C8B-B14F-4D97-AF65-F5344CB8AC3E}">
        <p14:creationId xmlns:p14="http://schemas.microsoft.com/office/powerpoint/2010/main" val="33020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518F4-D13C-40F3-9843-13BBC3B8BDCF}"/>
              </a:ext>
            </a:extLst>
          </p:cNvPr>
          <p:cNvSpPr>
            <a:spLocks noGrp="1"/>
          </p:cNvSpPr>
          <p:nvPr>
            <p:ph type="title"/>
          </p:nvPr>
        </p:nvSpPr>
        <p:spPr>
          <a:xfrm>
            <a:off x="838200" y="928974"/>
            <a:ext cx="10515600" cy="1325563"/>
          </a:xfrm>
        </p:spPr>
        <p:txBody>
          <a:bodyPr>
            <a:normAutofit/>
          </a:bodyPr>
          <a:lstStyle/>
          <a:p>
            <a:pPr>
              <a:lnSpc>
                <a:spcPct val="50000"/>
              </a:lnSpc>
            </a:pPr>
            <a:r>
              <a:rPr lang="en-US" dirty="0"/>
              <a:t>DFD</a:t>
            </a:r>
            <a:br>
              <a:rPr lang="en-US" dirty="0"/>
            </a:br>
            <a:r>
              <a:rPr lang="en-US" dirty="0"/>
              <a:t> </a:t>
            </a:r>
            <a:r>
              <a:rPr lang="en-US" sz="2000" dirty="0"/>
              <a:t>Diagram 0 </a:t>
            </a:r>
            <a:endParaRPr lang="en-US" dirty="0"/>
          </a:p>
        </p:txBody>
      </p:sp>
      <p:sp>
        <p:nvSpPr>
          <p:cNvPr id="7" name="Date Placeholder 6">
            <a:extLst>
              <a:ext uri="{FF2B5EF4-FFF2-40B4-BE49-F238E27FC236}">
                <a16:creationId xmlns:a16="http://schemas.microsoft.com/office/drawing/2014/main" id="{A7FD409D-82CA-4A05-9EF1-71EEFF9420DE}"/>
              </a:ext>
            </a:extLst>
          </p:cNvPr>
          <p:cNvSpPr>
            <a:spLocks noGrp="1"/>
          </p:cNvSpPr>
          <p:nvPr>
            <p:ph type="dt" sz="half" idx="10"/>
          </p:nvPr>
        </p:nvSpPr>
        <p:spPr>
          <a:xfrm>
            <a:off x="838200" y="6429375"/>
            <a:ext cx="2743200" cy="365125"/>
          </a:xfrm>
        </p:spPr>
        <p:txBody>
          <a:bodyPr/>
          <a:lstStyle/>
          <a:p>
            <a:r>
              <a:rPr lang="en-US" dirty="0"/>
              <a:t>4/16/2022</a:t>
            </a:r>
          </a:p>
        </p:txBody>
      </p:sp>
      <p:sp>
        <p:nvSpPr>
          <p:cNvPr id="8" name="Footer Placeholder 7">
            <a:extLst>
              <a:ext uri="{FF2B5EF4-FFF2-40B4-BE49-F238E27FC236}">
                <a16:creationId xmlns:a16="http://schemas.microsoft.com/office/drawing/2014/main" id="{CDD187DA-D1E6-4203-8426-B028CDCA5BAF}"/>
              </a:ext>
            </a:extLst>
          </p:cNvPr>
          <p:cNvSpPr>
            <a:spLocks noGrp="1"/>
          </p:cNvSpPr>
          <p:nvPr>
            <p:ph type="ftr" sz="quarter" idx="11"/>
          </p:nvPr>
        </p:nvSpPr>
        <p:spPr>
          <a:xfrm>
            <a:off x="4038600" y="6429375"/>
            <a:ext cx="4114800" cy="365125"/>
          </a:xfrm>
        </p:spPr>
        <p:txBody>
          <a:bodyPr/>
          <a:lstStyle/>
          <a:p>
            <a:r>
              <a:rPr lang="en-US" dirty="0"/>
              <a:t>Foster The fostered</a:t>
            </a:r>
          </a:p>
        </p:txBody>
      </p:sp>
      <p:sp>
        <p:nvSpPr>
          <p:cNvPr id="9" name="Slide Number Placeholder 8">
            <a:extLst>
              <a:ext uri="{FF2B5EF4-FFF2-40B4-BE49-F238E27FC236}">
                <a16:creationId xmlns:a16="http://schemas.microsoft.com/office/drawing/2014/main" id="{7BD57D52-635E-45A8-AB12-6DAF783169CA}"/>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8</a:t>
            </a:fld>
            <a:endParaRPr lang="en-US"/>
          </a:p>
        </p:txBody>
      </p:sp>
      <p:sp>
        <p:nvSpPr>
          <p:cNvPr id="14" name="Rectangle 13">
            <a:extLst>
              <a:ext uri="{FF2B5EF4-FFF2-40B4-BE49-F238E27FC236}">
                <a16:creationId xmlns:a16="http://schemas.microsoft.com/office/drawing/2014/main" id="{68407D21-5F8E-4811-A4CF-3C540BF1B4B1}"/>
              </a:ext>
            </a:extLst>
          </p:cNvPr>
          <p:cNvSpPr/>
          <p:nvPr/>
        </p:nvSpPr>
        <p:spPr>
          <a:xfrm>
            <a:off x="8339666" y="2409876"/>
            <a:ext cx="3144169" cy="291572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Content Placeholder 17" descr="A picture containing graphical user interface&#10;&#10;Description automatically generated">
            <a:extLst>
              <a:ext uri="{FF2B5EF4-FFF2-40B4-BE49-F238E27FC236}">
                <a16:creationId xmlns:a16="http://schemas.microsoft.com/office/drawing/2014/main" id="{51FF0687-EA35-4549-848E-4EAE6CDB1C1A}"/>
              </a:ext>
            </a:extLst>
          </p:cNvPr>
          <p:cNvPicPr>
            <a:picLocks noGrp="1" noChangeAspect="1"/>
          </p:cNvPicPr>
          <p:nvPr>
            <p:ph sz="quarter" idx="4"/>
          </p:nvPr>
        </p:nvPicPr>
        <p:blipFill>
          <a:blip r:embed="rId2"/>
          <a:stretch>
            <a:fillRect/>
          </a:stretch>
        </p:blipFill>
        <p:spPr>
          <a:xfrm>
            <a:off x="1159493" y="881077"/>
            <a:ext cx="6595655" cy="5095846"/>
          </a:xfrm>
        </p:spPr>
      </p:pic>
      <p:sp>
        <p:nvSpPr>
          <p:cNvPr id="19" name="TextBox 18">
            <a:extLst>
              <a:ext uri="{FF2B5EF4-FFF2-40B4-BE49-F238E27FC236}">
                <a16:creationId xmlns:a16="http://schemas.microsoft.com/office/drawing/2014/main" id="{D1B300E8-D626-48AE-B147-126FDA46F0D3}"/>
              </a:ext>
            </a:extLst>
          </p:cNvPr>
          <p:cNvSpPr txBox="1"/>
          <p:nvPr/>
        </p:nvSpPr>
        <p:spPr>
          <a:xfrm>
            <a:off x="8447337" y="2570461"/>
            <a:ext cx="3036498" cy="2308324"/>
          </a:xfrm>
          <a:prstGeom prst="rect">
            <a:avLst/>
          </a:prstGeom>
          <a:noFill/>
        </p:spPr>
        <p:txBody>
          <a:bodyPr wrap="square" rtlCol="0">
            <a:spAutoFit/>
          </a:bodyPr>
          <a:lstStyle/>
          <a:p>
            <a:r>
              <a:rPr lang="en-US" dirty="0">
                <a:solidFill>
                  <a:srgbClr val="7030A0"/>
                </a:solidFill>
              </a:rPr>
              <a:t>Much like a social media app, the interaction with this website for users, is the same process.</a:t>
            </a:r>
          </a:p>
          <a:p>
            <a:endParaRPr lang="en-US" dirty="0">
              <a:solidFill>
                <a:srgbClr val="7030A0"/>
              </a:solidFill>
            </a:endParaRPr>
          </a:p>
          <a:p>
            <a:r>
              <a:rPr lang="en-US" dirty="0">
                <a:solidFill>
                  <a:srgbClr val="7030A0"/>
                </a:solidFill>
              </a:rPr>
              <a:t>This is the more in-depth version of the context diagram </a:t>
            </a:r>
          </a:p>
        </p:txBody>
      </p:sp>
    </p:spTree>
    <p:extLst>
      <p:ext uri="{BB962C8B-B14F-4D97-AF65-F5344CB8AC3E}">
        <p14:creationId xmlns:p14="http://schemas.microsoft.com/office/powerpoint/2010/main" val="1448471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3DBD4-E398-4AA3-AEC1-4BF03FC59886}"/>
              </a:ext>
            </a:extLst>
          </p:cNvPr>
          <p:cNvSpPr>
            <a:spLocks noGrp="1"/>
          </p:cNvSpPr>
          <p:nvPr>
            <p:ph type="title"/>
          </p:nvPr>
        </p:nvSpPr>
        <p:spPr>
          <a:xfrm>
            <a:off x="4440994" y="4200327"/>
            <a:ext cx="5992550" cy="2319306"/>
          </a:xfrm>
        </p:spPr>
        <p:txBody>
          <a:bodyPr/>
          <a:lstStyle/>
          <a:p>
            <a:r>
              <a:rPr lang="en-US" dirty="0"/>
              <a:t>Thank you</a:t>
            </a:r>
          </a:p>
        </p:txBody>
      </p:sp>
      <p:sp>
        <p:nvSpPr>
          <p:cNvPr id="7" name="Date Placeholder 6">
            <a:extLst>
              <a:ext uri="{FF2B5EF4-FFF2-40B4-BE49-F238E27FC236}">
                <a16:creationId xmlns:a16="http://schemas.microsoft.com/office/drawing/2014/main" id="{3A354B2E-C37D-4B68-9B83-A941B747CCED}"/>
              </a:ext>
            </a:extLst>
          </p:cNvPr>
          <p:cNvSpPr>
            <a:spLocks noGrp="1"/>
          </p:cNvSpPr>
          <p:nvPr>
            <p:ph type="dt" sz="half" idx="10"/>
          </p:nvPr>
        </p:nvSpPr>
        <p:spPr>
          <a:xfrm>
            <a:off x="838200" y="6418489"/>
            <a:ext cx="2743200" cy="365125"/>
          </a:xfrm>
        </p:spPr>
        <p:txBody>
          <a:bodyPr/>
          <a:lstStyle/>
          <a:p>
            <a:r>
              <a:rPr lang="en-US" dirty="0"/>
              <a:t>4/16/2022</a:t>
            </a:r>
          </a:p>
        </p:txBody>
      </p:sp>
      <p:sp>
        <p:nvSpPr>
          <p:cNvPr id="8" name="Footer Placeholder 7">
            <a:extLst>
              <a:ext uri="{FF2B5EF4-FFF2-40B4-BE49-F238E27FC236}">
                <a16:creationId xmlns:a16="http://schemas.microsoft.com/office/drawing/2014/main" id="{F60FABF8-6F79-4985-A2FB-99DAD9E63042}"/>
              </a:ext>
            </a:extLst>
          </p:cNvPr>
          <p:cNvSpPr>
            <a:spLocks noGrp="1"/>
          </p:cNvSpPr>
          <p:nvPr>
            <p:ph type="ftr" sz="quarter" idx="11"/>
          </p:nvPr>
        </p:nvSpPr>
        <p:spPr>
          <a:xfrm>
            <a:off x="4038600" y="6429375"/>
            <a:ext cx="4114800" cy="365125"/>
          </a:xfrm>
        </p:spPr>
        <p:txBody>
          <a:bodyPr/>
          <a:lstStyle/>
          <a:p>
            <a:r>
              <a:rPr lang="en-US" dirty="0"/>
              <a:t>Foster the fostered</a:t>
            </a:r>
          </a:p>
        </p:txBody>
      </p:sp>
      <p:sp>
        <p:nvSpPr>
          <p:cNvPr id="9" name="Slide Number Placeholder 8">
            <a:extLst>
              <a:ext uri="{FF2B5EF4-FFF2-40B4-BE49-F238E27FC236}">
                <a16:creationId xmlns:a16="http://schemas.microsoft.com/office/drawing/2014/main" id="{88A55AA7-3B73-477B-A886-58F8E99420E9}"/>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9</a:t>
            </a:fld>
            <a:endParaRPr lang="en-US"/>
          </a:p>
        </p:txBody>
      </p:sp>
      <p:pic>
        <p:nvPicPr>
          <p:cNvPr id="10" name="6C178919-50BF-40EC-ADB6-4C328360AE6F">
            <a:extLst>
              <a:ext uri="{FF2B5EF4-FFF2-40B4-BE49-F238E27FC236}">
                <a16:creationId xmlns:a16="http://schemas.microsoft.com/office/drawing/2014/main" id="{9BB42171-35E9-4DB2-9CD2-BBE4A2EB142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75992" y="673818"/>
            <a:ext cx="5832982" cy="31912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10143952"/>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AFE2A1-77F8-441E-9B9F-DD61C354F4F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CF4B188-9E41-4609-81DC-EA2587D009AE}">
  <ds:schemaRefs>
    <ds:schemaRef ds:uri="http://schemas.microsoft.com/sharepoint/v3/contenttype/forms"/>
  </ds:schemaRefs>
</ds:datastoreItem>
</file>

<file path=customXml/itemProps3.xml><?xml version="1.0" encoding="utf-8"?>
<ds:datastoreItem xmlns:ds="http://schemas.openxmlformats.org/officeDocument/2006/customXml" ds:itemID="{56052644-F409-493B-8E91-969D43897F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{1EDEEB24-5506-4183-9FF3-45D0575D7F97}tf00537603_win32</Template>
  <TotalTime>289</TotalTime>
  <Words>402</Words>
  <Application>Microsoft Office PowerPoint</Application>
  <PresentationFormat>Widescreen</PresentationFormat>
  <Paragraphs>81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Avenir Next LT Pro</vt:lpstr>
      <vt:lpstr>Calibri</vt:lpstr>
      <vt:lpstr>Sabon Next LT</vt:lpstr>
      <vt:lpstr>Wingdings</vt:lpstr>
      <vt:lpstr>LuminousVTI</vt:lpstr>
      <vt:lpstr>Foster The Fostered </vt:lpstr>
      <vt:lpstr>Introduction</vt:lpstr>
      <vt:lpstr>PowerPoint Presentation</vt:lpstr>
      <vt:lpstr>PowerPoint Presentation</vt:lpstr>
      <vt:lpstr>PowerPoint Presentation</vt:lpstr>
      <vt:lpstr>SWOT analysis</vt:lpstr>
      <vt:lpstr>PERT &amp; GANTT Charts</vt:lpstr>
      <vt:lpstr>DFD  Diagram 0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Foster The Fostered</dc:title>
  <dc:creator>alex elliott</dc:creator>
  <cp:lastModifiedBy>alex elliott</cp:lastModifiedBy>
  <cp:revision>2</cp:revision>
  <dcterms:created xsi:type="dcterms:W3CDTF">2022-04-17T23:06:43Z</dcterms:created>
  <dcterms:modified xsi:type="dcterms:W3CDTF">2022-04-18T03:56:32Z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