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5" r:id="rId3"/>
    <p:sldId id="296" r:id="rId4"/>
    <p:sldId id="297" r:id="rId5"/>
    <p:sldId id="298" r:id="rId6"/>
    <p:sldId id="292" r:id="rId7"/>
    <p:sldId id="293" r:id="rId8"/>
    <p:sldId id="294" r:id="rId9"/>
    <p:sldId id="299" r:id="rId10"/>
    <p:sldId id="300" r:id="rId11"/>
    <p:sldId id="301" r:id="rId12"/>
    <p:sldId id="302"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60"/>
  </p:normalViewPr>
  <p:slideViewPr>
    <p:cSldViewPr snapToGrid="0">
      <p:cViewPr varScale="1">
        <p:scale>
          <a:sx n="114" d="100"/>
          <a:sy n="114" d="100"/>
        </p:scale>
        <p:origin x="2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6C10F-4FE4-4F95-A46E-0F11393CE2DA}" type="datetimeFigureOut">
              <a:rPr lang="en-US" smtClean="0"/>
              <a:t>9/10/2021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A8B6D-12A3-4214-BD3E-50AB15C81172}" type="slidenum">
              <a:rPr lang="en-US" smtClean="0"/>
              <a:t>‹#›</a:t>
            </a:fld>
            <a:endParaRPr lang="en-US"/>
          </a:p>
        </p:txBody>
      </p:sp>
    </p:spTree>
    <p:extLst>
      <p:ext uri="{BB962C8B-B14F-4D97-AF65-F5344CB8AC3E}">
        <p14:creationId xmlns:p14="http://schemas.microsoft.com/office/powerpoint/2010/main" val="2305295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402c068c33_2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402c068c33_2_2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f2bb7b0e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f2bb7b0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402c068c33_2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402c068c33_2_2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402c068c33_2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g402c068c33_2_2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402c068c33_2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402c068c33_2_2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02c068c33_2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g402c068c33_2_3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402c068c33_2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g402c068c33_2_3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402c068c33_2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402c068c33_2_2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02c068c33_2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402c068c33_2_2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402c068c33_2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402c068c33_2_2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f2bb7b0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3f2bb7b0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f2bb7b0e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f2bb7b0e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AB80-0C2B-4D8B-8E52-CCB8E2187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5EA496-1FA1-42E7-B2B4-6D7FEAAB4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FF094A-EDBA-48B9-B384-6E6D13CB3BAA}"/>
              </a:ext>
            </a:extLst>
          </p:cNvPr>
          <p:cNvSpPr>
            <a:spLocks noGrp="1"/>
          </p:cNvSpPr>
          <p:nvPr>
            <p:ph type="dt" sz="half" idx="10"/>
          </p:nvPr>
        </p:nvSpPr>
        <p:spPr/>
        <p:txBody>
          <a:bodyPr/>
          <a:lstStyle/>
          <a:p>
            <a:fld id="{8FB1A82D-E599-4105-91A7-DCE2E66172E9}" type="datetimeFigureOut">
              <a:rPr lang="en-US" smtClean="0"/>
              <a:t>9/10/2021</a:t>
            </a:fld>
            <a:endParaRPr lang="en-US"/>
          </a:p>
        </p:txBody>
      </p:sp>
      <p:sp>
        <p:nvSpPr>
          <p:cNvPr id="5" name="Footer Placeholder 4">
            <a:extLst>
              <a:ext uri="{FF2B5EF4-FFF2-40B4-BE49-F238E27FC236}">
                <a16:creationId xmlns:a16="http://schemas.microsoft.com/office/drawing/2014/main" id="{5332ABCA-91D9-4ED9-AD14-881AF435F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3A8C-4165-4F33-B7F7-8E094F4713F7}"/>
              </a:ext>
            </a:extLst>
          </p:cNvPr>
          <p:cNvSpPr>
            <a:spLocks noGrp="1"/>
          </p:cNvSpPr>
          <p:nvPr>
            <p:ph type="sldNum" sz="quarter" idx="12"/>
          </p:nvPr>
        </p:nvSpPr>
        <p:spPr/>
        <p:txBody>
          <a:bodyPr/>
          <a:lstStyle/>
          <a:p>
            <a:fld id="{81D71332-A7D9-49FD-B82D-4B4AA69B3F34}" type="slidenum">
              <a:rPr lang="en-US" smtClean="0"/>
              <a:t>‹#›</a:t>
            </a:fld>
            <a:endParaRPr lang="en-US"/>
          </a:p>
        </p:txBody>
      </p:sp>
    </p:spTree>
    <p:extLst>
      <p:ext uri="{BB962C8B-B14F-4D97-AF65-F5344CB8AC3E}">
        <p14:creationId xmlns:p14="http://schemas.microsoft.com/office/powerpoint/2010/main" val="8110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67A6-6D7C-447C-AB78-C811959E2D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BEC7EB-A1E7-451A-9350-4FAB27B307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0FBA5-CD8F-4749-BD55-DEB3A314CBD4}"/>
              </a:ext>
            </a:extLst>
          </p:cNvPr>
          <p:cNvSpPr>
            <a:spLocks noGrp="1"/>
          </p:cNvSpPr>
          <p:nvPr>
            <p:ph type="dt" sz="half" idx="10"/>
          </p:nvPr>
        </p:nvSpPr>
        <p:spPr/>
        <p:txBody>
          <a:bodyPr/>
          <a:lstStyle/>
          <a:p>
            <a:fld id="{8FB1A82D-E599-4105-91A7-DCE2E66172E9}" type="datetimeFigureOut">
              <a:rPr lang="en-US" smtClean="0"/>
              <a:t>9/10/2021</a:t>
            </a:fld>
            <a:endParaRPr lang="en-US"/>
          </a:p>
        </p:txBody>
      </p:sp>
      <p:sp>
        <p:nvSpPr>
          <p:cNvPr id="5" name="Footer Placeholder 4">
            <a:extLst>
              <a:ext uri="{FF2B5EF4-FFF2-40B4-BE49-F238E27FC236}">
                <a16:creationId xmlns:a16="http://schemas.microsoft.com/office/drawing/2014/main" id="{087E5A7E-AC30-487A-9413-283A022C1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D51DA-C383-48EB-A7AA-63BADD57D031}"/>
              </a:ext>
            </a:extLst>
          </p:cNvPr>
          <p:cNvSpPr>
            <a:spLocks noGrp="1"/>
          </p:cNvSpPr>
          <p:nvPr>
            <p:ph type="sldNum" sz="quarter" idx="12"/>
          </p:nvPr>
        </p:nvSpPr>
        <p:spPr/>
        <p:txBody>
          <a:bodyPr/>
          <a:lstStyle/>
          <a:p>
            <a:fld id="{81D71332-A7D9-49FD-B82D-4B4AA69B3F34}" type="slidenum">
              <a:rPr lang="en-US" smtClean="0"/>
              <a:t>‹#›</a:t>
            </a:fld>
            <a:endParaRPr lang="en-US"/>
          </a:p>
        </p:txBody>
      </p:sp>
    </p:spTree>
    <p:extLst>
      <p:ext uri="{BB962C8B-B14F-4D97-AF65-F5344CB8AC3E}">
        <p14:creationId xmlns:p14="http://schemas.microsoft.com/office/powerpoint/2010/main" val="2804647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70F7F6-BE93-4FE4-B16E-5C416B26AA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4E1561-D04A-4100-90A7-BCE9440D5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F452B-46EA-4BA6-91D3-6E125332DF58}"/>
              </a:ext>
            </a:extLst>
          </p:cNvPr>
          <p:cNvSpPr>
            <a:spLocks noGrp="1"/>
          </p:cNvSpPr>
          <p:nvPr>
            <p:ph type="dt" sz="half" idx="10"/>
          </p:nvPr>
        </p:nvSpPr>
        <p:spPr/>
        <p:txBody>
          <a:bodyPr/>
          <a:lstStyle/>
          <a:p>
            <a:fld id="{8FB1A82D-E599-4105-91A7-DCE2E66172E9}" type="datetimeFigureOut">
              <a:rPr lang="en-US" smtClean="0"/>
              <a:t>9/10/2021</a:t>
            </a:fld>
            <a:endParaRPr lang="en-US"/>
          </a:p>
        </p:txBody>
      </p:sp>
      <p:sp>
        <p:nvSpPr>
          <p:cNvPr id="5" name="Footer Placeholder 4">
            <a:extLst>
              <a:ext uri="{FF2B5EF4-FFF2-40B4-BE49-F238E27FC236}">
                <a16:creationId xmlns:a16="http://schemas.microsoft.com/office/drawing/2014/main" id="{53E0F6CA-539E-45C4-83B3-21DE1AEFF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47492-BA81-41BE-896C-36B4BA208894}"/>
              </a:ext>
            </a:extLst>
          </p:cNvPr>
          <p:cNvSpPr>
            <a:spLocks noGrp="1"/>
          </p:cNvSpPr>
          <p:nvPr>
            <p:ph type="sldNum" sz="quarter" idx="12"/>
          </p:nvPr>
        </p:nvSpPr>
        <p:spPr/>
        <p:txBody>
          <a:bodyPr/>
          <a:lstStyle/>
          <a:p>
            <a:fld id="{81D71332-A7D9-49FD-B82D-4B4AA69B3F34}" type="slidenum">
              <a:rPr lang="en-US" smtClean="0"/>
              <a:t>‹#›</a:t>
            </a:fld>
            <a:endParaRPr lang="en-US"/>
          </a:p>
        </p:txBody>
      </p:sp>
    </p:spTree>
    <p:extLst>
      <p:ext uri="{BB962C8B-B14F-4D97-AF65-F5344CB8AC3E}">
        <p14:creationId xmlns:p14="http://schemas.microsoft.com/office/powerpoint/2010/main" val="187524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28F5-81F0-4B58-8893-79D0283E9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BE52C4-1299-4733-B198-30D4A07B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E01D5-6996-4D46-BBDD-0BB4CCE8A825}"/>
              </a:ext>
            </a:extLst>
          </p:cNvPr>
          <p:cNvSpPr>
            <a:spLocks noGrp="1"/>
          </p:cNvSpPr>
          <p:nvPr>
            <p:ph type="dt" sz="half" idx="10"/>
          </p:nvPr>
        </p:nvSpPr>
        <p:spPr/>
        <p:txBody>
          <a:bodyPr/>
          <a:lstStyle/>
          <a:p>
            <a:fld id="{8FB1A82D-E599-4105-91A7-DCE2E66172E9}" type="datetimeFigureOut">
              <a:rPr lang="en-US" smtClean="0"/>
              <a:t>9/10/2021</a:t>
            </a:fld>
            <a:endParaRPr lang="en-US"/>
          </a:p>
        </p:txBody>
      </p:sp>
      <p:sp>
        <p:nvSpPr>
          <p:cNvPr id="5" name="Footer Placeholder 4">
            <a:extLst>
              <a:ext uri="{FF2B5EF4-FFF2-40B4-BE49-F238E27FC236}">
                <a16:creationId xmlns:a16="http://schemas.microsoft.com/office/drawing/2014/main" id="{F93BB2E9-A89B-43CA-9A2A-89948737F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1F73C-6D11-4144-83F1-BAD0BFFF087B}"/>
              </a:ext>
            </a:extLst>
          </p:cNvPr>
          <p:cNvSpPr>
            <a:spLocks noGrp="1"/>
          </p:cNvSpPr>
          <p:nvPr>
            <p:ph type="sldNum" sz="quarter" idx="12"/>
          </p:nvPr>
        </p:nvSpPr>
        <p:spPr/>
        <p:txBody>
          <a:bodyPr/>
          <a:lstStyle/>
          <a:p>
            <a:fld id="{81D71332-A7D9-49FD-B82D-4B4AA69B3F34}" type="slidenum">
              <a:rPr lang="en-US" smtClean="0"/>
              <a:t>‹#›</a:t>
            </a:fld>
            <a:endParaRPr lang="en-US"/>
          </a:p>
        </p:txBody>
      </p:sp>
    </p:spTree>
    <p:extLst>
      <p:ext uri="{BB962C8B-B14F-4D97-AF65-F5344CB8AC3E}">
        <p14:creationId xmlns:p14="http://schemas.microsoft.com/office/powerpoint/2010/main" val="412417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AD61-23E6-463A-85AD-C58F69DFD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F81A2B-EBCD-4DDA-A4C2-475422AE73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CA29DB-3658-4D56-87C8-FBBAD165DC02}"/>
              </a:ext>
            </a:extLst>
          </p:cNvPr>
          <p:cNvSpPr>
            <a:spLocks noGrp="1"/>
          </p:cNvSpPr>
          <p:nvPr>
            <p:ph type="dt" sz="half" idx="10"/>
          </p:nvPr>
        </p:nvSpPr>
        <p:spPr/>
        <p:txBody>
          <a:bodyPr/>
          <a:lstStyle/>
          <a:p>
            <a:fld id="{8FB1A82D-E599-4105-91A7-DCE2E66172E9}" type="datetimeFigureOut">
              <a:rPr lang="en-US" smtClean="0"/>
              <a:t>9/10/2021</a:t>
            </a:fld>
            <a:endParaRPr lang="en-US"/>
          </a:p>
        </p:txBody>
      </p:sp>
      <p:sp>
        <p:nvSpPr>
          <p:cNvPr id="5" name="Footer Placeholder 4">
            <a:extLst>
              <a:ext uri="{FF2B5EF4-FFF2-40B4-BE49-F238E27FC236}">
                <a16:creationId xmlns:a16="http://schemas.microsoft.com/office/drawing/2014/main" id="{7108C202-B3E8-4C62-B73A-AE00DD329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97591-712F-49F8-A8B7-B8DC91388266}"/>
              </a:ext>
            </a:extLst>
          </p:cNvPr>
          <p:cNvSpPr>
            <a:spLocks noGrp="1"/>
          </p:cNvSpPr>
          <p:nvPr>
            <p:ph type="sldNum" sz="quarter" idx="12"/>
          </p:nvPr>
        </p:nvSpPr>
        <p:spPr/>
        <p:txBody>
          <a:bodyPr/>
          <a:lstStyle/>
          <a:p>
            <a:fld id="{81D71332-A7D9-49FD-B82D-4B4AA69B3F34}" type="slidenum">
              <a:rPr lang="en-US" smtClean="0"/>
              <a:t>‹#›</a:t>
            </a:fld>
            <a:endParaRPr lang="en-US"/>
          </a:p>
        </p:txBody>
      </p:sp>
    </p:spTree>
    <p:extLst>
      <p:ext uri="{BB962C8B-B14F-4D97-AF65-F5344CB8AC3E}">
        <p14:creationId xmlns:p14="http://schemas.microsoft.com/office/powerpoint/2010/main" val="197454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438A-13D1-4D82-B684-90929D67F0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133B6-7F40-4900-9E0C-D5FF21F436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8E358A-DD1B-42BB-99F1-3908B4764B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BDEEA7-D524-41F1-9DAB-E516DE94124D}"/>
              </a:ext>
            </a:extLst>
          </p:cNvPr>
          <p:cNvSpPr>
            <a:spLocks noGrp="1"/>
          </p:cNvSpPr>
          <p:nvPr>
            <p:ph type="dt" sz="half" idx="10"/>
          </p:nvPr>
        </p:nvSpPr>
        <p:spPr/>
        <p:txBody>
          <a:bodyPr/>
          <a:lstStyle/>
          <a:p>
            <a:fld id="{8FB1A82D-E599-4105-91A7-DCE2E66172E9}" type="datetimeFigureOut">
              <a:rPr lang="en-US" smtClean="0"/>
              <a:t>9/10/2021</a:t>
            </a:fld>
            <a:endParaRPr lang="en-US"/>
          </a:p>
        </p:txBody>
      </p:sp>
      <p:sp>
        <p:nvSpPr>
          <p:cNvPr id="6" name="Footer Placeholder 5">
            <a:extLst>
              <a:ext uri="{FF2B5EF4-FFF2-40B4-BE49-F238E27FC236}">
                <a16:creationId xmlns:a16="http://schemas.microsoft.com/office/drawing/2014/main" id="{48511B30-A699-410F-8E0C-805E06CA2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90636-0A60-445C-B265-7CBA92D3831B}"/>
              </a:ext>
            </a:extLst>
          </p:cNvPr>
          <p:cNvSpPr>
            <a:spLocks noGrp="1"/>
          </p:cNvSpPr>
          <p:nvPr>
            <p:ph type="sldNum" sz="quarter" idx="12"/>
          </p:nvPr>
        </p:nvSpPr>
        <p:spPr/>
        <p:txBody>
          <a:bodyPr/>
          <a:lstStyle/>
          <a:p>
            <a:fld id="{81D71332-A7D9-49FD-B82D-4B4AA69B3F34}" type="slidenum">
              <a:rPr lang="en-US" smtClean="0"/>
              <a:t>‹#›</a:t>
            </a:fld>
            <a:endParaRPr lang="en-US"/>
          </a:p>
        </p:txBody>
      </p:sp>
    </p:spTree>
    <p:extLst>
      <p:ext uri="{BB962C8B-B14F-4D97-AF65-F5344CB8AC3E}">
        <p14:creationId xmlns:p14="http://schemas.microsoft.com/office/powerpoint/2010/main" val="246813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B9E5-9779-461C-B0CD-72C4421693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EE9844-2860-47CD-B2B4-9C9BF16CE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B7E0D6-7977-45F5-A327-58C4C44A7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D028EE-7A52-430D-ADC9-1BB1B0617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CAA55F-C654-40BB-853A-F6F855E07D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295292-1A9B-48B4-A37D-7A1B8DA4E939}"/>
              </a:ext>
            </a:extLst>
          </p:cNvPr>
          <p:cNvSpPr>
            <a:spLocks noGrp="1"/>
          </p:cNvSpPr>
          <p:nvPr>
            <p:ph type="dt" sz="half" idx="10"/>
          </p:nvPr>
        </p:nvSpPr>
        <p:spPr/>
        <p:txBody>
          <a:bodyPr/>
          <a:lstStyle/>
          <a:p>
            <a:fld id="{8FB1A82D-E599-4105-91A7-DCE2E66172E9}" type="datetimeFigureOut">
              <a:rPr lang="en-US" smtClean="0"/>
              <a:t>9/10/2021</a:t>
            </a:fld>
            <a:endParaRPr lang="en-US"/>
          </a:p>
        </p:txBody>
      </p:sp>
      <p:sp>
        <p:nvSpPr>
          <p:cNvPr id="8" name="Footer Placeholder 7">
            <a:extLst>
              <a:ext uri="{FF2B5EF4-FFF2-40B4-BE49-F238E27FC236}">
                <a16:creationId xmlns:a16="http://schemas.microsoft.com/office/drawing/2014/main" id="{E163AA7E-2EA1-421E-B350-8CA63CA52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0260C-39B1-4CDB-8948-AEB22CB589D7}"/>
              </a:ext>
            </a:extLst>
          </p:cNvPr>
          <p:cNvSpPr>
            <a:spLocks noGrp="1"/>
          </p:cNvSpPr>
          <p:nvPr>
            <p:ph type="sldNum" sz="quarter" idx="12"/>
          </p:nvPr>
        </p:nvSpPr>
        <p:spPr/>
        <p:txBody>
          <a:bodyPr/>
          <a:lstStyle/>
          <a:p>
            <a:fld id="{81D71332-A7D9-49FD-B82D-4B4AA69B3F34}" type="slidenum">
              <a:rPr lang="en-US" smtClean="0"/>
              <a:t>‹#›</a:t>
            </a:fld>
            <a:endParaRPr lang="en-US"/>
          </a:p>
        </p:txBody>
      </p:sp>
    </p:spTree>
    <p:extLst>
      <p:ext uri="{BB962C8B-B14F-4D97-AF65-F5344CB8AC3E}">
        <p14:creationId xmlns:p14="http://schemas.microsoft.com/office/powerpoint/2010/main" val="128786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501E-D9C2-4A04-BB4C-D634EC2F97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5C08F-A57A-433E-8B3F-EE26C023B08B}"/>
              </a:ext>
            </a:extLst>
          </p:cNvPr>
          <p:cNvSpPr>
            <a:spLocks noGrp="1"/>
          </p:cNvSpPr>
          <p:nvPr>
            <p:ph type="dt" sz="half" idx="10"/>
          </p:nvPr>
        </p:nvSpPr>
        <p:spPr/>
        <p:txBody>
          <a:bodyPr/>
          <a:lstStyle/>
          <a:p>
            <a:fld id="{8FB1A82D-E599-4105-91A7-DCE2E66172E9}" type="datetimeFigureOut">
              <a:rPr lang="en-US" smtClean="0"/>
              <a:t>9/10/2021</a:t>
            </a:fld>
            <a:endParaRPr lang="en-US"/>
          </a:p>
        </p:txBody>
      </p:sp>
      <p:sp>
        <p:nvSpPr>
          <p:cNvPr id="4" name="Footer Placeholder 3">
            <a:extLst>
              <a:ext uri="{FF2B5EF4-FFF2-40B4-BE49-F238E27FC236}">
                <a16:creationId xmlns:a16="http://schemas.microsoft.com/office/drawing/2014/main" id="{6321526B-C39A-47A1-B332-5FF004C11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F0A392-1C0B-488A-94ED-FF8FE14E69AE}"/>
              </a:ext>
            </a:extLst>
          </p:cNvPr>
          <p:cNvSpPr>
            <a:spLocks noGrp="1"/>
          </p:cNvSpPr>
          <p:nvPr>
            <p:ph type="sldNum" sz="quarter" idx="12"/>
          </p:nvPr>
        </p:nvSpPr>
        <p:spPr/>
        <p:txBody>
          <a:bodyPr/>
          <a:lstStyle/>
          <a:p>
            <a:fld id="{81D71332-A7D9-49FD-B82D-4B4AA69B3F34}" type="slidenum">
              <a:rPr lang="en-US" smtClean="0"/>
              <a:t>‹#›</a:t>
            </a:fld>
            <a:endParaRPr lang="en-US"/>
          </a:p>
        </p:txBody>
      </p:sp>
    </p:spTree>
    <p:extLst>
      <p:ext uri="{BB962C8B-B14F-4D97-AF65-F5344CB8AC3E}">
        <p14:creationId xmlns:p14="http://schemas.microsoft.com/office/powerpoint/2010/main" val="365336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406C41-9F83-4B42-AB0C-328A1639802E}"/>
              </a:ext>
            </a:extLst>
          </p:cNvPr>
          <p:cNvSpPr>
            <a:spLocks noGrp="1"/>
          </p:cNvSpPr>
          <p:nvPr>
            <p:ph type="dt" sz="half" idx="10"/>
          </p:nvPr>
        </p:nvSpPr>
        <p:spPr/>
        <p:txBody>
          <a:bodyPr/>
          <a:lstStyle/>
          <a:p>
            <a:fld id="{8FB1A82D-E599-4105-91A7-DCE2E66172E9}" type="datetimeFigureOut">
              <a:rPr lang="en-US" smtClean="0"/>
              <a:t>9/10/2021</a:t>
            </a:fld>
            <a:endParaRPr lang="en-US"/>
          </a:p>
        </p:txBody>
      </p:sp>
      <p:sp>
        <p:nvSpPr>
          <p:cNvPr id="3" name="Footer Placeholder 2">
            <a:extLst>
              <a:ext uri="{FF2B5EF4-FFF2-40B4-BE49-F238E27FC236}">
                <a16:creationId xmlns:a16="http://schemas.microsoft.com/office/drawing/2014/main" id="{BDE3D840-AF60-4F27-8882-692583A804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F7444F-D03E-4828-9763-65D1097D2417}"/>
              </a:ext>
            </a:extLst>
          </p:cNvPr>
          <p:cNvSpPr>
            <a:spLocks noGrp="1"/>
          </p:cNvSpPr>
          <p:nvPr>
            <p:ph type="sldNum" sz="quarter" idx="12"/>
          </p:nvPr>
        </p:nvSpPr>
        <p:spPr/>
        <p:txBody>
          <a:bodyPr/>
          <a:lstStyle/>
          <a:p>
            <a:fld id="{81D71332-A7D9-49FD-B82D-4B4AA69B3F34}" type="slidenum">
              <a:rPr lang="en-US" smtClean="0"/>
              <a:t>‹#›</a:t>
            </a:fld>
            <a:endParaRPr lang="en-US"/>
          </a:p>
        </p:txBody>
      </p:sp>
    </p:spTree>
    <p:extLst>
      <p:ext uri="{BB962C8B-B14F-4D97-AF65-F5344CB8AC3E}">
        <p14:creationId xmlns:p14="http://schemas.microsoft.com/office/powerpoint/2010/main" val="362643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FD29-BB29-4361-A97E-BACBBCD29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FCFE5E-4940-4FBA-8A62-BBA171341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C19F6D-1749-4390-9C04-F2D9B670D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A3AD6-A788-4636-9180-489D4B7942D6}"/>
              </a:ext>
            </a:extLst>
          </p:cNvPr>
          <p:cNvSpPr>
            <a:spLocks noGrp="1"/>
          </p:cNvSpPr>
          <p:nvPr>
            <p:ph type="dt" sz="half" idx="10"/>
          </p:nvPr>
        </p:nvSpPr>
        <p:spPr/>
        <p:txBody>
          <a:bodyPr/>
          <a:lstStyle/>
          <a:p>
            <a:fld id="{8FB1A82D-E599-4105-91A7-DCE2E66172E9}" type="datetimeFigureOut">
              <a:rPr lang="en-US" smtClean="0"/>
              <a:t>9/10/2021</a:t>
            </a:fld>
            <a:endParaRPr lang="en-US"/>
          </a:p>
        </p:txBody>
      </p:sp>
      <p:sp>
        <p:nvSpPr>
          <p:cNvPr id="6" name="Footer Placeholder 5">
            <a:extLst>
              <a:ext uri="{FF2B5EF4-FFF2-40B4-BE49-F238E27FC236}">
                <a16:creationId xmlns:a16="http://schemas.microsoft.com/office/drawing/2014/main" id="{06DB6054-77C4-4C37-93FB-5139A9540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0985A-3EFB-465B-8EF8-027C64EDD739}"/>
              </a:ext>
            </a:extLst>
          </p:cNvPr>
          <p:cNvSpPr>
            <a:spLocks noGrp="1"/>
          </p:cNvSpPr>
          <p:nvPr>
            <p:ph type="sldNum" sz="quarter" idx="12"/>
          </p:nvPr>
        </p:nvSpPr>
        <p:spPr/>
        <p:txBody>
          <a:bodyPr/>
          <a:lstStyle/>
          <a:p>
            <a:fld id="{81D71332-A7D9-49FD-B82D-4B4AA69B3F34}" type="slidenum">
              <a:rPr lang="en-US" smtClean="0"/>
              <a:t>‹#›</a:t>
            </a:fld>
            <a:endParaRPr lang="en-US"/>
          </a:p>
        </p:txBody>
      </p:sp>
    </p:spTree>
    <p:extLst>
      <p:ext uri="{BB962C8B-B14F-4D97-AF65-F5344CB8AC3E}">
        <p14:creationId xmlns:p14="http://schemas.microsoft.com/office/powerpoint/2010/main" val="404489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210C-20CF-414E-BB27-C00A1651C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1DDE9A-6A31-45BF-8F8E-13CE71E59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921C79-E414-42B5-A458-E3C80D6FD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4117C-5C34-441A-9E5A-BFE5C408D0E0}"/>
              </a:ext>
            </a:extLst>
          </p:cNvPr>
          <p:cNvSpPr>
            <a:spLocks noGrp="1"/>
          </p:cNvSpPr>
          <p:nvPr>
            <p:ph type="dt" sz="half" idx="10"/>
          </p:nvPr>
        </p:nvSpPr>
        <p:spPr/>
        <p:txBody>
          <a:bodyPr/>
          <a:lstStyle/>
          <a:p>
            <a:fld id="{8FB1A82D-E599-4105-91A7-DCE2E66172E9}" type="datetimeFigureOut">
              <a:rPr lang="en-US" smtClean="0"/>
              <a:t>9/10/2021</a:t>
            </a:fld>
            <a:endParaRPr lang="en-US"/>
          </a:p>
        </p:txBody>
      </p:sp>
      <p:sp>
        <p:nvSpPr>
          <p:cNvPr id="6" name="Footer Placeholder 5">
            <a:extLst>
              <a:ext uri="{FF2B5EF4-FFF2-40B4-BE49-F238E27FC236}">
                <a16:creationId xmlns:a16="http://schemas.microsoft.com/office/drawing/2014/main" id="{CBB75796-F3CD-4D8D-9D24-DE85825D5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04EC51-1282-40DB-97D6-218AA1F53C1E}"/>
              </a:ext>
            </a:extLst>
          </p:cNvPr>
          <p:cNvSpPr>
            <a:spLocks noGrp="1"/>
          </p:cNvSpPr>
          <p:nvPr>
            <p:ph type="sldNum" sz="quarter" idx="12"/>
          </p:nvPr>
        </p:nvSpPr>
        <p:spPr/>
        <p:txBody>
          <a:bodyPr/>
          <a:lstStyle/>
          <a:p>
            <a:fld id="{81D71332-A7D9-49FD-B82D-4B4AA69B3F34}" type="slidenum">
              <a:rPr lang="en-US" smtClean="0"/>
              <a:t>‹#›</a:t>
            </a:fld>
            <a:endParaRPr lang="en-US"/>
          </a:p>
        </p:txBody>
      </p:sp>
    </p:spTree>
    <p:extLst>
      <p:ext uri="{BB962C8B-B14F-4D97-AF65-F5344CB8AC3E}">
        <p14:creationId xmlns:p14="http://schemas.microsoft.com/office/powerpoint/2010/main" val="294470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EDD8C2-250D-43BA-9D35-317E9BECD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445C08-62AB-41CE-9644-F1092F0AB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5E3AD-0837-4167-A28E-9406F6BDAB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1A82D-E599-4105-91A7-DCE2E66172E9}" type="datetimeFigureOut">
              <a:rPr lang="en-US" smtClean="0"/>
              <a:t>9/10/2021</a:t>
            </a:fld>
            <a:endParaRPr lang="en-US"/>
          </a:p>
        </p:txBody>
      </p:sp>
      <p:sp>
        <p:nvSpPr>
          <p:cNvPr id="5" name="Footer Placeholder 4">
            <a:extLst>
              <a:ext uri="{FF2B5EF4-FFF2-40B4-BE49-F238E27FC236}">
                <a16:creationId xmlns:a16="http://schemas.microsoft.com/office/drawing/2014/main" id="{6CD16D11-BB6A-41FB-83CF-E78B0AEFA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DCA0D-DFAB-4AD4-98A3-C057AEEBB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71332-A7D9-49FD-B82D-4B4AA69B3F34}" type="slidenum">
              <a:rPr lang="en-US" smtClean="0"/>
              <a:t>‹#›</a:t>
            </a:fld>
            <a:endParaRPr lang="en-US"/>
          </a:p>
        </p:txBody>
      </p:sp>
    </p:spTree>
    <p:extLst>
      <p:ext uri="{BB962C8B-B14F-4D97-AF65-F5344CB8AC3E}">
        <p14:creationId xmlns:p14="http://schemas.microsoft.com/office/powerpoint/2010/main" val="94084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4EF7-4062-4953-B5EA-70F1151A62A6}"/>
              </a:ext>
            </a:extLst>
          </p:cNvPr>
          <p:cNvSpPr>
            <a:spLocks noGrp="1"/>
          </p:cNvSpPr>
          <p:nvPr>
            <p:ph type="ctrTitle"/>
          </p:nvPr>
        </p:nvSpPr>
        <p:spPr>
          <a:xfrm>
            <a:off x="1524000" y="369116"/>
            <a:ext cx="9144000" cy="6350465"/>
          </a:xfrm>
        </p:spPr>
        <p:txBody>
          <a:bodyPr anchor="ctr"/>
          <a:lstStyle/>
          <a:p>
            <a:r>
              <a:rPr lang="en-US" dirty="0"/>
              <a:t>Transistors</a:t>
            </a:r>
          </a:p>
        </p:txBody>
      </p:sp>
    </p:spTree>
    <p:extLst>
      <p:ext uri="{BB962C8B-B14F-4D97-AF65-F5344CB8AC3E}">
        <p14:creationId xmlns:p14="http://schemas.microsoft.com/office/powerpoint/2010/main" val="305027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9"/>
          <p:cNvSpPr txBox="1">
            <a:spLocks noGrp="1"/>
          </p:cNvSpPr>
          <p:nvPr>
            <p:ph type="title"/>
          </p:nvPr>
        </p:nvSpPr>
        <p:spPr>
          <a:xfrm>
            <a:off x="609600" y="274635"/>
            <a:ext cx="10972800" cy="699600"/>
          </a:xfrm>
          <a:prstGeom prst="rect">
            <a:avLst/>
          </a:prstGeom>
        </p:spPr>
        <p:txBody>
          <a:bodyPr spcFirstLastPara="1" vert="horz" wrap="square" lIns="121900" tIns="121900" rIns="121900" bIns="121900" rtlCol="0" anchor="ctr" anchorCtr="0">
            <a:noAutofit/>
          </a:bodyPr>
          <a:lstStyle/>
          <a:p>
            <a:pPr algn="ctr">
              <a:spcBef>
                <a:spcPts val="0"/>
              </a:spcBef>
            </a:pPr>
            <a:r>
              <a:rPr lang="en" sz="4800"/>
              <a:t>DC Motor Control Circuit</a:t>
            </a:r>
            <a:endParaRPr sz="4800"/>
          </a:p>
        </p:txBody>
      </p:sp>
      <p:pic>
        <p:nvPicPr>
          <p:cNvPr id="435" name="Google Shape;435;p69"/>
          <p:cNvPicPr preferRelativeResize="0"/>
          <p:nvPr/>
        </p:nvPicPr>
        <p:blipFill>
          <a:blip r:embed="rId3">
            <a:alphaModFix/>
          </a:blip>
          <a:stretch>
            <a:fillRect/>
          </a:stretch>
        </p:blipFill>
        <p:spPr>
          <a:xfrm>
            <a:off x="3047715" y="1025600"/>
            <a:ext cx="6096556" cy="5768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0"/>
          <p:cNvSpPr txBox="1">
            <a:spLocks noGrp="1"/>
          </p:cNvSpPr>
          <p:nvPr>
            <p:ph type="title"/>
          </p:nvPr>
        </p:nvSpPr>
        <p:spPr>
          <a:xfrm>
            <a:off x="609600" y="274635"/>
            <a:ext cx="10972800" cy="686800"/>
          </a:xfrm>
          <a:prstGeom prst="rect">
            <a:avLst/>
          </a:prstGeom>
        </p:spPr>
        <p:txBody>
          <a:bodyPr spcFirstLastPara="1" vert="horz" wrap="square" lIns="121900" tIns="121900" rIns="121900" bIns="121900" rtlCol="0" anchor="ctr" anchorCtr="0">
            <a:noAutofit/>
          </a:bodyPr>
          <a:lstStyle/>
          <a:p>
            <a:pPr algn="ctr">
              <a:spcBef>
                <a:spcPts val="0"/>
              </a:spcBef>
            </a:pPr>
            <a:r>
              <a:rPr lang="en" sz="4800"/>
              <a:t>DC Motor Control Breadboard</a:t>
            </a:r>
            <a:endParaRPr sz="4800"/>
          </a:p>
        </p:txBody>
      </p:sp>
      <p:pic>
        <p:nvPicPr>
          <p:cNvPr id="441" name="Google Shape;441;p70"/>
          <p:cNvPicPr preferRelativeResize="0"/>
          <p:nvPr/>
        </p:nvPicPr>
        <p:blipFill>
          <a:blip r:embed="rId3">
            <a:alphaModFix/>
          </a:blip>
          <a:stretch>
            <a:fillRect/>
          </a:stretch>
        </p:blipFill>
        <p:spPr>
          <a:xfrm>
            <a:off x="2446733" y="1177469"/>
            <a:ext cx="7042944" cy="54901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1"/>
          <p:cNvSpPr txBox="1">
            <a:spLocks noGrp="1"/>
          </p:cNvSpPr>
          <p:nvPr>
            <p:ph type="title"/>
          </p:nvPr>
        </p:nvSpPr>
        <p:spPr>
          <a:xfrm>
            <a:off x="609600" y="274637"/>
            <a:ext cx="10972800" cy="11432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Clr>
                <a:schemeClr val="dk1"/>
              </a:buClr>
              <a:buSzPts val="4400"/>
            </a:pPr>
            <a:r>
              <a:rPr lang="en" sz="5867">
                <a:solidFill>
                  <a:schemeClr val="dk1"/>
                </a:solidFill>
                <a:latin typeface="Calibri"/>
                <a:ea typeface="Calibri"/>
                <a:cs typeface="Calibri"/>
                <a:sym typeface="Calibri"/>
              </a:rPr>
              <a:t>Optical Coupling</a:t>
            </a:r>
            <a:endParaRPr sz="5867">
              <a:solidFill>
                <a:schemeClr val="dk1"/>
              </a:solidFill>
              <a:latin typeface="Calibri"/>
              <a:ea typeface="Calibri"/>
              <a:cs typeface="Calibri"/>
              <a:sym typeface="Calibri"/>
            </a:endParaRPr>
          </a:p>
        </p:txBody>
      </p:sp>
      <p:sp>
        <p:nvSpPr>
          <p:cNvPr id="447" name="Google Shape;447;p71"/>
          <p:cNvSpPr txBox="1">
            <a:spLocks noGrp="1"/>
          </p:cNvSpPr>
          <p:nvPr>
            <p:ph type="body" idx="1"/>
          </p:nvPr>
        </p:nvSpPr>
        <p:spPr>
          <a:xfrm>
            <a:off x="609600" y="1417833"/>
            <a:ext cx="10972800" cy="2335200"/>
          </a:xfrm>
          <a:prstGeom prst="rect">
            <a:avLst/>
          </a:prstGeom>
          <a:noFill/>
          <a:ln>
            <a:noFill/>
          </a:ln>
        </p:spPr>
        <p:txBody>
          <a:bodyPr spcFirstLastPara="1" vert="horz" wrap="square" lIns="121900" tIns="121900" rIns="121900" bIns="121900" rtlCol="0" anchor="t" anchorCtr="0">
            <a:noAutofit/>
          </a:bodyPr>
          <a:lstStyle/>
          <a:p>
            <a:pPr marL="270927" indent="0">
              <a:lnSpc>
                <a:spcPct val="100000"/>
              </a:lnSpc>
              <a:spcBef>
                <a:spcPts val="853"/>
              </a:spcBef>
              <a:buClr>
                <a:schemeClr val="dk1"/>
              </a:buClr>
              <a:buSzPts val="1100"/>
              <a:buNone/>
            </a:pPr>
            <a:r>
              <a:rPr lang="en" sz="3200">
                <a:solidFill>
                  <a:schemeClr val="dk1"/>
                </a:solidFill>
                <a:latin typeface="Calibri"/>
                <a:ea typeface="Calibri"/>
                <a:cs typeface="Calibri"/>
                <a:sym typeface="Calibri"/>
              </a:rPr>
              <a:t>Inside an opaque enclosure, an LED is positioned very close to a light sensitive transistor.  Changes in the LED’s intensity results in changes to the output circuit.  There’s no physical connection between the input and output circuits.</a:t>
            </a:r>
            <a:endParaRPr sz="3200">
              <a:solidFill>
                <a:schemeClr val="dk1"/>
              </a:solidFill>
              <a:latin typeface="Calibri"/>
              <a:ea typeface="Calibri"/>
              <a:cs typeface="Calibri"/>
              <a:sym typeface="Calibri"/>
            </a:endParaRPr>
          </a:p>
        </p:txBody>
      </p:sp>
      <p:pic>
        <p:nvPicPr>
          <p:cNvPr id="448" name="Google Shape;448;p71"/>
          <p:cNvPicPr preferRelativeResize="0"/>
          <p:nvPr/>
        </p:nvPicPr>
        <p:blipFill rotWithShape="1">
          <a:blip r:embed="rId3">
            <a:alphaModFix/>
          </a:blip>
          <a:srcRect/>
          <a:stretch/>
        </p:blipFill>
        <p:spPr>
          <a:xfrm>
            <a:off x="3489800" y="4100400"/>
            <a:ext cx="4989600" cy="17740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2"/>
          <p:cNvSpPr txBox="1">
            <a:spLocks noGrp="1"/>
          </p:cNvSpPr>
          <p:nvPr>
            <p:ph type="title"/>
          </p:nvPr>
        </p:nvSpPr>
        <p:spPr>
          <a:xfrm>
            <a:off x="609600" y="274635"/>
            <a:ext cx="10972800" cy="8028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Clr>
                <a:schemeClr val="dk1"/>
              </a:buClr>
              <a:buSzPts val="4400"/>
            </a:pPr>
            <a:r>
              <a:rPr lang="en" sz="4800">
                <a:solidFill>
                  <a:schemeClr val="dk1"/>
                </a:solidFill>
                <a:latin typeface="Calibri"/>
                <a:ea typeface="Calibri"/>
                <a:cs typeface="Calibri"/>
                <a:sym typeface="Calibri"/>
              </a:rPr>
              <a:t>Optically Coupled Mechanical Relay</a:t>
            </a:r>
            <a:endParaRPr sz="4800">
              <a:solidFill>
                <a:schemeClr val="dk1"/>
              </a:solidFill>
              <a:latin typeface="Calibri"/>
              <a:ea typeface="Calibri"/>
              <a:cs typeface="Calibri"/>
              <a:sym typeface="Calibri"/>
            </a:endParaRPr>
          </a:p>
        </p:txBody>
      </p:sp>
      <p:sp>
        <p:nvSpPr>
          <p:cNvPr id="454" name="Google Shape;454;p72"/>
          <p:cNvSpPr txBox="1">
            <a:spLocks noGrp="1"/>
          </p:cNvSpPr>
          <p:nvPr>
            <p:ph type="body" idx="1"/>
          </p:nvPr>
        </p:nvSpPr>
        <p:spPr>
          <a:xfrm>
            <a:off x="609600" y="1302033"/>
            <a:ext cx="10972800" cy="2310400"/>
          </a:xfrm>
          <a:prstGeom prst="rect">
            <a:avLst/>
          </a:prstGeom>
          <a:noFill/>
          <a:ln>
            <a:noFill/>
          </a:ln>
        </p:spPr>
        <p:txBody>
          <a:bodyPr spcFirstLastPara="1" vert="horz" wrap="square" lIns="121900" tIns="121900" rIns="121900" bIns="121900" rtlCol="0" anchor="t" anchorCtr="0">
            <a:noAutofit/>
          </a:bodyPr>
          <a:lstStyle/>
          <a:p>
            <a:pPr marL="270927" indent="0">
              <a:lnSpc>
                <a:spcPct val="100000"/>
              </a:lnSpc>
              <a:spcBef>
                <a:spcPts val="853"/>
              </a:spcBef>
              <a:buClr>
                <a:schemeClr val="dk1"/>
              </a:buClr>
              <a:buSzPts val="1100"/>
              <a:buNone/>
            </a:pPr>
            <a:r>
              <a:rPr lang="en" sz="2667">
                <a:solidFill>
                  <a:schemeClr val="dk1"/>
                </a:solidFill>
                <a:latin typeface="Calibri"/>
                <a:ea typeface="Calibri"/>
                <a:cs typeface="Calibri"/>
                <a:sym typeface="Calibri"/>
              </a:rPr>
              <a:t>A mechanical relay (which takes 50 ma from the Arduino’s +5v supply to operate) is optically coupled to a digital HIGH/LOW output port.  The circuit being switched on/off by the relay is mechanically isolated from the relay control circuit.  Devices drawing up to 10 amps can be connected to the relay output switch contacts.</a:t>
            </a:r>
            <a:endParaRPr sz="2667">
              <a:solidFill>
                <a:schemeClr val="dk1"/>
              </a:solidFill>
              <a:latin typeface="Calibri"/>
              <a:ea typeface="Calibri"/>
              <a:cs typeface="Calibri"/>
              <a:sym typeface="Calibri"/>
            </a:endParaRPr>
          </a:p>
        </p:txBody>
      </p:sp>
      <p:pic>
        <p:nvPicPr>
          <p:cNvPr id="455" name="Google Shape;455;p72"/>
          <p:cNvPicPr preferRelativeResize="0"/>
          <p:nvPr/>
        </p:nvPicPr>
        <p:blipFill rotWithShape="1">
          <a:blip r:embed="rId3">
            <a:alphaModFix/>
          </a:blip>
          <a:srcRect/>
          <a:stretch/>
        </p:blipFill>
        <p:spPr>
          <a:xfrm>
            <a:off x="2956967" y="3910567"/>
            <a:ext cx="5924367" cy="27661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4"/>
          <p:cNvSpPr txBox="1">
            <a:spLocks noGrp="1"/>
          </p:cNvSpPr>
          <p:nvPr>
            <p:ph type="title"/>
          </p:nvPr>
        </p:nvSpPr>
        <p:spPr>
          <a:xfrm>
            <a:off x="609600" y="274637"/>
            <a:ext cx="10972800" cy="11432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Clr>
                <a:schemeClr val="dk1"/>
              </a:buClr>
              <a:buSzPts val="4400"/>
            </a:pPr>
            <a:r>
              <a:rPr lang="en" sz="5867">
                <a:solidFill>
                  <a:schemeClr val="dk1"/>
                </a:solidFill>
                <a:latin typeface="Calibri"/>
                <a:ea typeface="Calibri"/>
                <a:cs typeface="Calibri"/>
                <a:sym typeface="Calibri"/>
              </a:rPr>
              <a:t>Transistors</a:t>
            </a:r>
            <a:endParaRPr sz="5867">
              <a:solidFill>
                <a:schemeClr val="dk1"/>
              </a:solidFill>
              <a:latin typeface="Calibri"/>
              <a:ea typeface="Calibri"/>
              <a:cs typeface="Calibri"/>
              <a:sym typeface="Calibri"/>
            </a:endParaRPr>
          </a:p>
        </p:txBody>
      </p:sp>
      <p:pic>
        <p:nvPicPr>
          <p:cNvPr id="398" name="Google Shape;398;p64"/>
          <p:cNvPicPr preferRelativeResize="0"/>
          <p:nvPr/>
        </p:nvPicPr>
        <p:blipFill rotWithShape="1">
          <a:blip r:embed="rId3">
            <a:alphaModFix/>
          </a:blip>
          <a:srcRect/>
          <a:stretch/>
        </p:blipFill>
        <p:spPr>
          <a:xfrm>
            <a:off x="5262100" y="3266634"/>
            <a:ext cx="6320299" cy="3286567"/>
          </a:xfrm>
          <a:prstGeom prst="rect">
            <a:avLst/>
          </a:prstGeom>
          <a:noFill/>
          <a:ln>
            <a:noFill/>
          </a:ln>
        </p:spPr>
      </p:pic>
      <p:sp>
        <p:nvSpPr>
          <p:cNvPr id="399" name="Google Shape;399;p64"/>
          <p:cNvSpPr txBox="1"/>
          <p:nvPr/>
        </p:nvSpPr>
        <p:spPr>
          <a:xfrm>
            <a:off x="850433" y="1519433"/>
            <a:ext cx="10972800" cy="1645600"/>
          </a:xfrm>
          <a:prstGeom prst="rect">
            <a:avLst/>
          </a:prstGeom>
          <a:noFill/>
          <a:ln>
            <a:noFill/>
          </a:ln>
        </p:spPr>
        <p:txBody>
          <a:bodyPr spcFirstLastPara="1" wrap="square" lIns="121900" tIns="121900" rIns="121900" bIns="121900" anchor="t" anchorCtr="0">
            <a:noAutofit/>
          </a:bodyPr>
          <a:lstStyle/>
          <a:p>
            <a:pPr marL="270927">
              <a:spcBef>
                <a:spcPts val="853"/>
              </a:spcBef>
              <a:buClr>
                <a:schemeClr val="dk1"/>
              </a:buClr>
              <a:buSzPts val="1100"/>
            </a:pPr>
            <a:r>
              <a:rPr lang="en" sz="2667">
                <a:solidFill>
                  <a:schemeClr val="dk1"/>
                </a:solidFill>
                <a:latin typeface="Calibri"/>
                <a:ea typeface="Calibri"/>
                <a:cs typeface="Calibri"/>
                <a:sym typeface="Calibri"/>
              </a:rPr>
              <a:t>A small current flowing through the Base-Emitter junction will control a larger current flowing through the Collector-Emitter junction.  The current flow is in the direction of the arrow.  </a:t>
            </a:r>
            <a:endParaRPr sz="1867">
              <a:solidFill>
                <a:srgbClr val="000000"/>
              </a:solidFill>
              <a:latin typeface="Arial"/>
              <a:ea typeface="Arial"/>
              <a:cs typeface="Arial"/>
              <a:sym typeface="Arial"/>
            </a:endParaRPr>
          </a:p>
        </p:txBody>
      </p:sp>
      <p:pic>
        <p:nvPicPr>
          <p:cNvPr id="400" name="Google Shape;400;p64"/>
          <p:cNvPicPr preferRelativeResize="0"/>
          <p:nvPr/>
        </p:nvPicPr>
        <p:blipFill rotWithShape="1">
          <a:blip r:embed="rId4">
            <a:alphaModFix/>
          </a:blip>
          <a:srcRect/>
          <a:stretch/>
        </p:blipFill>
        <p:spPr>
          <a:xfrm>
            <a:off x="1208167" y="3266634"/>
            <a:ext cx="3985372" cy="32865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5"/>
          <p:cNvSpPr txBox="1">
            <a:spLocks noGrp="1"/>
          </p:cNvSpPr>
          <p:nvPr>
            <p:ph type="title"/>
          </p:nvPr>
        </p:nvSpPr>
        <p:spPr>
          <a:xfrm>
            <a:off x="609600" y="274637"/>
            <a:ext cx="10972800" cy="11432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Clr>
                <a:schemeClr val="dk1"/>
              </a:buClr>
              <a:buSzPts val="4400"/>
            </a:pPr>
            <a:r>
              <a:rPr lang="en" sz="5867">
                <a:solidFill>
                  <a:schemeClr val="dk1"/>
                </a:solidFill>
                <a:latin typeface="Calibri"/>
                <a:ea typeface="Calibri"/>
                <a:cs typeface="Calibri"/>
                <a:sym typeface="Calibri"/>
              </a:rPr>
              <a:t>NPN Transistor</a:t>
            </a:r>
            <a:endParaRPr sz="5867">
              <a:solidFill>
                <a:schemeClr val="dk1"/>
              </a:solidFill>
              <a:latin typeface="Calibri"/>
              <a:ea typeface="Calibri"/>
              <a:cs typeface="Calibri"/>
              <a:sym typeface="Calibri"/>
            </a:endParaRPr>
          </a:p>
        </p:txBody>
      </p:sp>
      <p:sp>
        <p:nvSpPr>
          <p:cNvPr id="406" name="Google Shape;406;p65"/>
          <p:cNvSpPr txBox="1">
            <a:spLocks noGrp="1"/>
          </p:cNvSpPr>
          <p:nvPr>
            <p:ph type="body" idx="1"/>
          </p:nvPr>
        </p:nvSpPr>
        <p:spPr>
          <a:xfrm>
            <a:off x="609600" y="1417833"/>
            <a:ext cx="10972800" cy="2068400"/>
          </a:xfrm>
          <a:prstGeom prst="rect">
            <a:avLst/>
          </a:prstGeom>
          <a:noFill/>
          <a:ln>
            <a:noFill/>
          </a:ln>
        </p:spPr>
        <p:txBody>
          <a:bodyPr spcFirstLastPara="1" vert="horz" wrap="square" lIns="121900" tIns="121900" rIns="121900" bIns="121900" rtlCol="0" anchor="t" anchorCtr="0">
            <a:noAutofit/>
          </a:bodyPr>
          <a:lstStyle/>
          <a:p>
            <a:pPr marL="270927" indent="0">
              <a:lnSpc>
                <a:spcPct val="100000"/>
              </a:lnSpc>
              <a:spcBef>
                <a:spcPts val="853"/>
              </a:spcBef>
              <a:buClr>
                <a:schemeClr val="dk1"/>
              </a:buClr>
              <a:buSzPts val="1100"/>
              <a:buNone/>
            </a:pPr>
            <a:r>
              <a:rPr lang="en" sz="2667">
                <a:solidFill>
                  <a:schemeClr val="dk1"/>
                </a:solidFill>
                <a:latin typeface="Calibri"/>
                <a:ea typeface="Calibri"/>
                <a:cs typeface="Calibri"/>
                <a:sym typeface="Calibri"/>
              </a:rPr>
              <a:t>Current flows in the direction of the arrows.  A small current flowing in the B-E circuit can control a much larger current in the C-E circuit.  The input and output circuits are not completely isolated, as they share a common ground.  </a:t>
            </a:r>
            <a:endParaRPr sz="2667">
              <a:solidFill>
                <a:schemeClr val="dk1"/>
              </a:solidFill>
              <a:latin typeface="Calibri"/>
              <a:ea typeface="Calibri"/>
              <a:cs typeface="Calibri"/>
              <a:sym typeface="Calibri"/>
            </a:endParaRPr>
          </a:p>
        </p:txBody>
      </p:sp>
      <p:pic>
        <p:nvPicPr>
          <p:cNvPr id="407" name="Google Shape;407;p65"/>
          <p:cNvPicPr preferRelativeResize="0"/>
          <p:nvPr/>
        </p:nvPicPr>
        <p:blipFill rotWithShape="1">
          <a:blip r:embed="rId3">
            <a:alphaModFix/>
          </a:blip>
          <a:srcRect/>
          <a:stretch/>
        </p:blipFill>
        <p:spPr>
          <a:xfrm>
            <a:off x="6726071" y="3486234"/>
            <a:ext cx="2427395" cy="2931900"/>
          </a:xfrm>
          <a:prstGeom prst="rect">
            <a:avLst/>
          </a:prstGeom>
          <a:noFill/>
          <a:ln>
            <a:noFill/>
          </a:ln>
        </p:spPr>
      </p:pic>
      <p:pic>
        <p:nvPicPr>
          <p:cNvPr id="408" name="Google Shape;408;p65"/>
          <p:cNvPicPr preferRelativeResize="0"/>
          <p:nvPr/>
        </p:nvPicPr>
        <p:blipFill rotWithShape="1">
          <a:blip r:embed="rId4">
            <a:alphaModFix/>
          </a:blip>
          <a:srcRect/>
          <a:stretch/>
        </p:blipFill>
        <p:spPr>
          <a:xfrm>
            <a:off x="2616333" y="3706025"/>
            <a:ext cx="3359027" cy="20682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6"/>
          <p:cNvSpPr txBox="1">
            <a:spLocks noGrp="1"/>
          </p:cNvSpPr>
          <p:nvPr>
            <p:ph type="title"/>
          </p:nvPr>
        </p:nvSpPr>
        <p:spPr>
          <a:xfrm>
            <a:off x="609600" y="274637"/>
            <a:ext cx="10972800" cy="11432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Clr>
                <a:schemeClr val="dk1"/>
              </a:buClr>
              <a:buSzPts val="4400"/>
            </a:pPr>
            <a:r>
              <a:rPr lang="en" sz="5867">
                <a:solidFill>
                  <a:schemeClr val="dk1"/>
                </a:solidFill>
                <a:latin typeface="Calibri"/>
                <a:ea typeface="Calibri"/>
                <a:cs typeface="Calibri"/>
                <a:sym typeface="Calibri"/>
              </a:rPr>
              <a:t>PNP Transistor (1 of 2)</a:t>
            </a:r>
            <a:endParaRPr sz="5867">
              <a:solidFill>
                <a:schemeClr val="dk1"/>
              </a:solidFill>
              <a:latin typeface="Calibri"/>
              <a:ea typeface="Calibri"/>
              <a:cs typeface="Calibri"/>
              <a:sym typeface="Calibri"/>
            </a:endParaRPr>
          </a:p>
        </p:txBody>
      </p:sp>
      <p:sp>
        <p:nvSpPr>
          <p:cNvPr id="414" name="Google Shape;414;p66"/>
          <p:cNvSpPr txBox="1">
            <a:spLocks noGrp="1"/>
          </p:cNvSpPr>
          <p:nvPr>
            <p:ph type="body" idx="1"/>
          </p:nvPr>
        </p:nvSpPr>
        <p:spPr>
          <a:xfrm>
            <a:off x="609600" y="1417833"/>
            <a:ext cx="10972800" cy="2068400"/>
          </a:xfrm>
          <a:prstGeom prst="rect">
            <a:avLst/>
          </a:prstGeom>
          <a:noFill/>
          <a:ln>
            <a:noFill/>
          </a:ln>
        </p:spPr>
        <p:txBody>
          <a:bodyPr spcFirstLastPara="1" vert="horz" wrap="square" lIns="121900" tIns="121900" rIns="121900" bIns="121900" rtlCol="0" anchor="t" anchorCtr="0">
            <a:noAutofit/>
          </a:bodyPr>
          <a:lstStyle/>
          <a:p>
            <a:pPr marL="270927" indent="0">
              <a:lnSpc>
                <a:spcPct val="100000"/>
              </a:lnSpc>
              <a:spcBef>
                <a:spcPts val="853"/>
              </a:spcBef>
              <a:buClr>
                <a:schemeClr val="dk1"/>
              </a:buClr>
              <a:buSzPts val="1100"/>
              <a:buNone/>
            </a:pPr>
            <a:r>
              <a:rPr lang="en" sz="2667">
                <a:solidFill>
                  <a:schemeClr val="dk1"/>
                </a:solidFill>
                <a:latin typeface="Calibri"/>
                <a:ea typeface="Calibri"/>
                <a:cs typeface="Calibri"/>
                <a:sym typeface="Calibri"/>
              </a:rPr>
              <a:t>Current flows in the direction of the arrows.  At ambient room light, the LDR resistance is about 2.5K ohms.  This means the transistor base is about 1.25 volts more negative than the emitter and current flows through the emitter-collector circuit, lighting the LED.</a:t>
            </a:r>
            <a:endParaRPr sz="2667">
              <a:solidFill>
                <a:schemeClr val="dk1"/>
              </a:solidFill>
              <a:latin typeface="Calibri"/>
              <a:ea typeface="Calibri"/>
              <a:cs typeface="Calibri"/>
              <a:sym typeface="Calibri"/>
            </a:endParaRPr>
          </a:p>
        </p:txBody>
      </p:sp>
      <p:pic>
        <p:nvPicPr>
          <p:cNvPr id="415" name="Google Shape;415;p66"/>
          <p:cNvPicPr preferRelativeResize="0"/>
          <p:nvPr/>
        </p:nvPicPr>
        <p:blipFill rotWithShape="1">
          <a:blip r:embed="rId3">
            <a:alphaModFix/>
          </a:blip>
          <a:srcRect/>
          <a:stretch/>
        </p:blipFill>
        <p:spPr>
          <a:xfrm>
            <a:off x="2041933" y="3652585"/>
            <a:ext cx="3251200" cy="2070100"/>
          </a:xfrm>
          <a:prstGeom prst="rect">
            <a:avLst/>
          </a:prstGeom>
          <a:noFill/>
          <a:ln>
            <a:noFill/>
          </a:ln>
        </p:spPr>
      </p:pic>
      <p:pic>
        <p:nvPicPr>
          <p:cNvPr id="416" name="Google Shape;416;p66"/>
          <p:cNvPicPr preferRelativeResize="0"/>
          <p:nvPr/>
        </p:nvPicPr>
        <p:blipFill rotWithShape="1">
          <a:blip r:embed="rId4">
            <a:alphaModFix/>
          </a:blip>
          <a:srcRect/>
          <a:stretch/>
        </p:blipFill>
        <p:spPr>
          <a:xfrm>
            <a:off x="6623533" y="3486233"/>
            <a:ext cx="4359832" cy="311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7"/>
          <p:cNvSpPr txBox="1">
            <a:spLocks noGrp="1"/>
          </p:cNvSpPr>
          <p:nvPr>
            <p:ph type="title"/>
          </p:nvPr>
        </p:nvSpPr>
        <p:spPr>
          <a:xfrm>
            <a:off x="609600" y="274637"/>
            <a:ext cx="10972800" cy="11432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Clr>
                <a:schemeClr val="dk1"/>
              </a:buClr>
              <a:buSzPts val="4400"/>
            </a:pPr>
            <a:r>
              <a:rPr lang="en" sz="5867">
                <a:solidFill>
                  <a:schemeClr val="dk1"/>
                </a:solidFill>
                <a:latin typeface="Calibri"/>
                <a:ea typeface="Calibri"/>
                <a:cs typeface="Calibri"/>
                <a:sym typeface="Calibri"/>
              </a:rPr>
              <a:t>PNP Transistor (2 of 2)</a:t>
            </a:r>
            <a:endParaRPr sz="5867">
              <a:solidFill>
                <a:schemeClr val="dk1"/>
              </a:solidFill>
              <a:latin typeface="Calibri"/>
              <a:ea typeface="Calibri"/>
              <a:cs typeface="Calibri"/>
              <a:sym typeface="Calibri"/>
            </a:endParaRPr>
          </a:p>
        </p:txBody>
      </p:sp>
      <p:sp>
        <p:nvSpPr>
          <p:cNvPr id="422" name="Google Shape;422;p67"/>
          <p:cNvSpPr txBox="1">
            <a:spLocks noGrp="1"/>
          </p:cNvSpPr>
          <p:nvPr>
            <p:ph type="body" idx="1"/>
          </p:nvPr>
        </p:nvSpPr>
        <p:spPr>
          <a:xfrm>
            <a:off x="609600" y="1294500"/>
            <a:ext cx="10972800" cy="2068400"/>
          </a:xfrm>
          <a:prstGeom prst="rect">
            <a:avLst/>
          </a:prstGeom>
          <a:noFill/>
          <a:ln>
            <a:noFill/>
          </a:ln>
        </p:spPr>
        <p:txBody>
          <a:bodyPr spcFirstLastPara="1" vert="horz" wrap="square" lIns="121900" tIns="121900" rIns="121900" bIns="121900" rtlCol="0" anchor="t" anchorCtr="0">
            <a:noAutofit/>
          </a:bodyPr>
          <a:lstStyle/>
          <a:p>
            <a:pPr marL="270927" indent="0">
              <a:lnSpc>
                <a:spcPct val="100000"/>
              </a:lnSpc>
              <a:spcBef>
                <a:spcPts val="853"/>
              </a:spcBef>
              <a:buClr>
                <a:schemeClr val="dk1"/>
              </a:buClr>
              <a:buSzPts val="1100"/>
              <a:buNone/>
            </a:pPr>
            <a:r>
              <a:rPr lang="en" sz="2667">
                <a:solidFill>
                  <a:schemeClr val="dk1"/>
                </a:solidFill>
                <a:latin typeface="Calibri"/>
                <a:ea typeface="Calibri"/>
                <a:cs typeface="Calibri"/>
                <a:sym typeface="Calibri"/>
              </a:rPr>
              <a:t>When a flashlight is shined on the LDR, the resistance goes down and the base voltage approaches that of the emitter and the emitter-collector circuit conducts less and less until the LED eventually goes out when the flashlight is close enough to the LDR.</a:t>
            </a:r>
            <a:endParaRPr sz="2667">
              <a:solidFill>
                <a:schemeClr val="dk1"/>
              </a:solidFill>
              <a:latin typeface="Calibri"/>
              <a:ea typeface="Calibri"/>
              <a:cs typeface="Calibri"/>
              <a:sym typeface="Calibri"/>
            </a:endParaRPr>
          </a:p>
        </p:txBody>
      </p:sp>
      <p:pic>
        <p:nvPicPr>
          <p:cNvPr id="423" name="Google Shape;423;p67"/>
          <p:cNvPicPr preferRelativeResize="0"/>
          <p:nvPr/>
        </p:nvPicPr>
        <p:blipFill rotWithShape="1">
          <a:blip r:embed="rId3">
            <a:alphaModFix/>
          </a:blip>
          <a:srcRect/>
          <a:stretch/>
        </p:blipFill>
        <p:spPr>
          <a:xfrm>
            <a:off x="3394667" y="3362900"/>
            <a:ext cx="4359832" cy="311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1"/>
          <p:cNvSpPr txBox="1">
            <a:spLocks noGrp="1"/>
          </p:cNvSpPr>
          <p:nvPr>
            <p:ph type="title"/>
          </p:nvPr>
        </p:nvSpPr>
        <p:spPr>
          <a:xfrm>
            <a:off x="609600" y="274633"/>
            <a:ext cx="10972800" cy="6820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Clr>
                <a:schemeClr val="dk1"/>
              </a:buClr>
              <a:buSzPts val="4400"/>
            </a:pPr>
            <a:r>
              <a:rPr lang="en" sz="4800">
                <a:solidFill>
                  <a:schemeClr val="dk1"/>
                </a:solidFill>
                <a:latin typeface="Calibri"/>
                <a:ea typeface="Calibri"/>
                <a:cs typeface="Calibri"/>
                <a:sym typeface="Calibri"/>
              </a:rPr>
              <a:t>Arduino Uno Power Specs (1 of 3)</a:t>
            </a:r>
            <a:endParaRPr sz="4800">
              <a:solidFill>
                <a:schemeClr val="dk1"/>
              </a:solidFill>
              <a:latin typeface="Calibri"/>
              <a:ea typeface="Calibri"/>
              <a:cs typeface="Calibri"/>
              <a:sym typeface="Calibri"/>
            </a:endParaRPr>
          </a:p>
        </p:txBody>
      </p:sp>
      <p:sp>
        <p:nvSpPr>
          <p:cNvPr id="379" name="Google Shape;379;p61"/>
          <p:cNvSpPr txBox="1">
            <a:spLocks noGrp="1"/>
          </p:cNvSpPr>
          <p:nvPr>
            <p:ph type="body" idx="1"/>
          </p:nvPr>
        </p:nvSpPr>
        <p:spPr>
          <a:xfrm>
            <a:off x="609600" y="1018300"/>
            <a:ext cx="10972800" cy="1488000"/>
          </a:xfrm>
          <a:prstGeom prst="rect">
            <a:avLst/>
          </a:prstGeom>
          <a:noFill/>
          <a:ln>
            <a:noFill/>
          </a:ln>
        </p:spPr>
        <p:txBody>
          <a:bodyPr spcFirstLastPara="1" vert="horz" wrap="square" lIns="121900" tIns="121900" rIns="121900" bIns="121900" rtlCol="0" anchor="t" anchorCtr="0">
            <a:noAutofit/>
          </a:bodyPr>
          <a:lstStyle/>
          <a:p>
            <a:pPr marL="270927" indent="0">
              <a:lnSpc>
                <a:spcPct val="100000"/>
              </a:lnSpc>
              <a:spcBef>
                <a:spcPts val="853"/>
              </a:spcBef>
              <a:buClr>
                <a:schemeClr val="dk1"/>
              </a:buClr>
              <a:buSzPts val="1100"/>
              <a:buNone/>
            </a:pPr>
            <a:r>
              <a:rPr lang="en" sz="2400">
                <a:solidFill>
                  <a:schemeClr val="dk1"/>
                </a:solidFill>
                <a:latin typeface="Calibri"/>
                <a:ea typeface="Calibri"/>
                <a:cs typeface="Calibri"/>
                <a:sym typeface="Calibri"/>
              </a:rPr>
              <a:t>The MAXIMUM ratings of the Arduino Uno are shown below.  However, you should strive to keep the current draw on any GPIO pin to under 15 ma, which allows 13 pins to all be active at once and still keep the overall consumption under 200 ma.</a:t>
            </a:r>
            <a:endParaRPr sz="2400">
              <a:solidFill>
                <a:schemeClr val="dk1"/>
              </a:solidFill>
              <a:latin typeface="Calibri"/>
              <a:ea typeface="Calibri"/>
              <a:cs typeface="Calibri"/>
              <a:sym typeface="Calibri"/>
            </a:endParaRPr>
          </a:p>
        </p:txBody>
      </p:sp>
      <p:pic>
        <p:nvPicPr>
          <p:cNvPr id="380" name="Google Shape;380;p61"/>
          <p:cNvPicPr preferRelativeResize="0"/>
          <p:nvPr/>
        </p:nvPicPr>
        <p:blipFill rotWithShape="1">
          <a:blip r:embed="rId3">
            <a:alphaModFix/>
          </a:blip>
          <a:srcRect/>
          <a:stretch/>
        </p:blipFill>
        <p:spPr>
          <a:xfrm>
            <a:off x="2769934" y="2506301"/>
            <a:ext cx="6365589" cy="414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2"/>
          <p:cNvSpPr txBox="1">
            <a:spLocks noGrp="1"/>
          </p:cNvSpPr>
          <p:nvPr>
            <p:ph type="title"/>
          </p:nvPr>
        </p:nvSpPr>
        <p:spPr>
          <a:xfrm>
            <a:off x="609600" y="274633"/>
            <a:ext cx="10972800" cy="6820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Clr>
                <a:schemeClr val="dk1"/>
              </a:buClr>
              <a:buSzPts val="4400"/>
            </a:pPr>
            <a:r>
              <a:rPr lang="en" sz="4800">
                <a:solidFill>
                  <a:schemeClr val="dk1"/>
                </a:solidFill>
                <a:latin typeface="Calibri"/>
                <a:ea typeface="Calibri"/>
                <a:cs typeface="Calibri"/>
                <a:sym typeface="Calibri"/>
              </a:rPr>
              <a:t>Arduino Uno Power Specs (2 of 3)</a:t>
            </a:r>
            <a:endParaRPr sz="4800">
              <a:solidFill>
                <a:schemeClr val="dk1"/>
              </a:solidFill>
              <a:latin typeface="Calibri"/>
              <a:ea typeface="Calibri"/>
              <a:cs typeface="Calibri"/>
              <a:sym typeface="Calibri"/>
            </a:endParaRPr>
          </a:p>
        </p:txBody>
      </p:sp>
      <p:sp>
        <p:nvSpPr>
          <p:cNvPr id="386" name="Google Shape;386;p62"/>
          <p:cNvSpPr txBox="1">
            <a:spLocks noGrp="1"/>
          </p:cNvSpPr>
          <p:nvPr>
            <p:ph type="body" idx="1"/>
          </p:nvPr>
        </p:nvSpPr>
        <p:spPr>
          <a:xfrm>
            <a:off x="609600" y="1115167"/>
            <a:ext cx="10972800" cy="5556000"/>
          </a:xfrm>
          <a:prstGeom prst="rect">
            <a:avLst/>
          </a:prstGeom>
          <a:noFill/>
          <a:ln>
            <a:noFill/>
          </a:ln>
        </p:spPr>
        <p:txBody>
          <a:bodyPr spcFirstLastPara="1" vert="horz" wrap="square" lIns="121900" tIns="121900" rIns="121900" bIns="121900" rtlCol="0" anchor="t" anchorCtr="0">
            <a:noAutofit/>
          </a:bodyPr>
          <a:lstStyle/>
          <a:p>
            <a:pPr marL="270927" indent="0">
              <a:lnSpc>
                <a:spcPct val="100000"/>
              </a:lnSpc>
              <a:spcBef>
                <a:spcPts val="853"/>
              </a:spcBef>
              <a:buClr>
                <a:schemeClr val="dk1"/>
              </a:buClr>
              <a:buSzPts val="1100"/>
              <a:buNone/>
            </a:pPr>
            <a:r>
              <a:rPr lang="en" sz="2133">
                <a:solidFill>
                  <a:schemeClr val="dk1"/>
                </a:solidFill>
                <a:latin typeface="Calibri"/>
                <a:ea typeface="Calibri"/>
                <a:cs typeface="Calibri"/>
                <a:sym typeface="Calibri"/>
              </a:rPr>
              <a:t>When powered by the external round power connector, up to 20 volts can be used to power the Arduino and its associated circuitry.  An onboard 5-volt regulator provides the voltage for the internal operation of the board and the total current limits on the GPIO pins still apply.</a:t>
            </a:r>
            <a:br>
              <a:rPr lang="en" sz="2133">
                <a:solidFill>
                  <a:schemeClr val="dk1"/>
                </a:solidFill>
                <a:latin typeface="Calibri"/>
                <a:ea typeface="Calibri"/>
                <a:cs typeface="Calibri"/>
                <a:sym typeface="Calibri"/>
              </a:rPr>
            </a:br>
            <a:br>
              <a:rPr lang="en" sz="2133">
                <a:solidFill>
                  <a:schemeClr val="dk1"/>
                </a:solidFill>
                <a:latin typeface="Calibri"/>
                <a:ea typeface="Calibri"/>
                <a:cs typeface="Calibri"/>
                <a:sym typeface="Calibri"/>
              </a:rPr>
            </a:br>
            <a:r>
              <a:rPr lang="en" sz="2133">
                <a:solidFill>
                  <a:schemeClr val="dk1"/>
                </a:solidFill>
                <a:latin typeface="Calibri"/>
                <a:ea typeface="Calibri"/>
                <a:cs typeface="Calibri"/>
                <a:sym typeface="Calibri"/>
              </a:rPr>
              <a:t>The raw unregulated external voltage is made available to external circuitry via the “VIN” pin and can deliver up to 1000 ma before the internal 5-volt regulator will overheat and temporarily shut down.  If the USB port is plugged into the Arduino while external power is also applied, the Arduino’s internal power will be supplied through the 5-volt regulator (and not through the USB cable).  However, if the external voltage is less than 5 volts (or it isn’t plugged in at all), the USB cable 5-volts will not only have to power the Arduino board, but will also appear on the “VIN” pin.  If the total (board + VIN) output current draw exceeds the 500 ma USB port maximum, your laptop could be damaged.</a:t>
            </a:r>
            <a:endParaRPr sz="2133">
              <a:solidFill>
                <a:schemeClr val="dk1"/>
              </a:solidFill>
              <a:latin typeface="Calibri"/>
              <a:ea typeface="Calibri"/>
              <a:cs typeface="Calibri"/>
              <a:sym typeface="Calibri"/>
            </a:endParaRPr>
          </a:p>
          <a:p>
            <a:pPr marL="270927" indent="0">
              <a:lnSpc>
                <a:spcPct val="100000"/>
              </a:lnSpc>
              <a:spcBef>
                <a:spcPts val="853"/>
              </a:spcBef>
              <a:buClr>
                <a:schemeClr val="dk1"/>
              </a:buClr>
              <a:buSzPts val="1100"/>
              <a:buNone/>
            </a:pPr>
            <a:br>
              <a:rPr lang="en" sz="2133">
                <a:solidFill>
                  <a:schemeClr val="dk1"/>
                </a:solidFill>
                <a:latin typeface="Calibri"/>
                <a:ea typeface="Calibri"/>
                <a:cs typeface="Calibri"/>
                <a:sym typeface="Calibri"/>
              </a:rPr>
            </a:br>
            <a:r>
              <a:rPr lang="en" sz="2133">
                <a:solidFill>
                  <a:schemeClr val="dk1"/>
                </a:solidFill>
                <a:latin typeface="Calibri"/>
                <a:ea typeface="Calibri"/>
                <a:cs typeface="Calibri"/>
                <a:sym typeface="Calibri"/>
              </a:rPr>
              <a:t>So, ALWAYS plug in external power first, then USB second and ALWAYS unplug USB first and external power last.</a:t>
            </a:r>
            <a:endParaRPr sz="2133">
              <a:solidFill>
                <a:schemeClr val="dk1"/>
              </a:solidFill>
              <a:latin typeface="Calibri"/>
              <a:ea typeface="Calibri"/>
              <a:cs typeface="Calibri"/>
              <a:sym typeface="Calibri"/>
            </a:endParaRPr>
          </a:p>
          <a:p>
            <a:pPr marL="270927" indent="0">
              <a:lnSpc>
                <a:spcPct val="100000"/>
              </a:lnSpc>
              <a:spcBef>
                <a:spcPts val="853"/>
              </a:spcBef>
              <a:buClr>
                <a:schemeClr val="dk1"/>
              </a:buClr>
              <a:buSzPts val="1100"/>
              <a:buNone/>
            </a:pPr>
            <a:endParaRPr sz="2133">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3"/>
          <p:cNvSpPr txBox="1">
            <a:spLocks noGrp="1"/>
          </p:cNvSpPr>
          <p:nvPr>
            <p:ph type="title"/>
          </p:nvPr>
        </p:nvSpPr>
        <p:spPr>
          <a:xfrm>
            <a:off x="609600" y="274633"/>
            <a:ext cx="10972800" cy="6820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Clr>
                <a:schemeClr val="dk1"/>
              </a:buClr>
              <a:buSzPts val="4400"/>
            </a:pPr>
            <a:r>
              <a:rPr lang="en" sz="4800">
                <a:solidFill>
                  <a:schemeClr val="dk1"/>
                </a:solidFill>
                <a:latin typeface="Calibri"/>
                <a:ea typeface="Calibri"/>
                <a:cs typeface="Calibri"/>
                <a:sym typeface="Calibri"/>
              </a:rPr>
              <a:t>Arduino Uno Power Specs (3 of 3)</a:t>
            </a:r>
            <a:endParaRPr sz="4800">
              <a:solidFill>
                <a:schemeClr val="dk1"/>
              </a:solidFill>
              <a:latin typeface="Calibri"/>
              <a:ea typeface="Calibri"/>
              <a:cs typeface="Calibri"/>
              <a:sym typeface="Calibri"/>
            </a:endParaRPr>
          </a:p>
        </p:txBody>
      </p:sp>
      <p:sp>
        <p:nvSpPr>
          <p:cNvPr id="392" name="Google Shape;392;p63"/>
          <p:cNvSpPr txBox="1">
            <a:spLocks noGrp="1"/>
          </p:cNvSpPr>
          <p:nvPr>
            <p:ph type="body" idx="1"/>
          </p:nvPr>
        </p:nvSpPr>
        <p:spPr>
          <a:xfrm>
            <a:off x="609600" y="1115167"/>
            <a:ext cx="10972800" cy="5556000"/>
          </a:xfrm>
          <a:prstGeom prst="rect">
            <a:avLst/>
          </a:prstGeom>
          <a:noFill/>
          <a:ln>
            <a:noFill/>
          </a:ln>
        </p:spPr>
        <p:txBody>
          <a:bodyPr spcFirstLastPara="1" vert="horz" wrap="square" lIns="121900" tIns="121900" rIns="121900" bIns="121900" rtlCol="0" anchor="t" anchorCtr="0">
            <a:noAutofit/>
          </a:bodyPr>
          <a:lstStyle/>
          <a:p>
            <a:pPr marL="270927" indent="0">
              <a:lnSpc>
                <a:spcPct val="100000"/>
              </a:lnSpc>
              <a:spcBef>
                <a:spcPts val="853"/>
              </a:spcBef>
              <a:buClr>
                <a:schemeClr val="dk1"/>
              </a:buClr>
              <a:buSzPts val="1100"/>
              <a:buNone/>
            </a:pPr>
            <a:r>
              <a:rPr lang="en" sz="2400">
                <a:solidFill>
                  <a:schemeClr val="dk1"/>
                </a:solidFill>
                <a:latin typeface="Calibri"/>
                <a:ea typeface="Calibri"/>
                <a:cs typeface="Calibri"/>
                <a:sym typeface="Calibri"/>
              </a:rPr>
              <a:t>Here’s a rule of thumb guide for NOT turning your Arduino into a “brick”:</a:t>
            </a:r>
            <a:endParaRPr sz="2400">
              <a:solidFill>
                <a:schemeClr val="dk1"/>
              </a:solidFill>
              <a:latin typeface="Calibri"/>
              <a:ea typeface="Calibri"/>
              <a:cs typeface="Calibri"/>
              <a:sym typeface="Calibri"/>
            </a:endParaRPr>
          </a:p>
          <a:p>
            <a:pPr marL="270927" indent="0">
              <a:lnSpc>
                <a:spcPct val="100000"/>
              </a:lnSpc>
              <a:spcBef>
                <a:spcPts val="853"/>
              </a:spcBef>
              <a:buClr>
                <a:schemeClr val="dk1"/>
              </a:buClr>
              <a:buSzPts val="1100"/>
              <a:buNone/>
            </a:pPr>
            <a:endParaRPr sz="2400">
              <a:solidFill>
                <a:schemeClr val="dk1"/>
              </a:solidFill>
              <a:latin typeface="Calibri"/>
              <a:ea typeface="Calibri"/>
              <a:cs typeface="Calibri"/>
              <a:sym typeface="Calibri"/>
            </a:endParaRPr>
          </a:p>
          <a:p>
            <a:pPr marL="609585" indent="-457189">
              <a:lnSpc>
                <a:spcPct val="100000"/>
              </a:lnSpc>
              <a:spcBef>
                <a:spcPts val="853"/>
              </a:spcBef>
              <a:buClr>
                <a:schemeClr val="dk1"/>
              </a:buClr>
              <a:buSzPts val="1800"/>
              <a:buFont typeface="Arial"/>
              <a:buAutoNum type="arabicPeriod"/>
            </a:pPr>
            <a:r>
              <a:rPr lang="en" sz="2400">
                <a:solidFill>
                  <a:schemeClr val="dk1"/>
                </a:solidFill>
                <a:latin typeface="Calibri"/>
                <a:ea typeface="Calibri"/>
                <a:cs typeface="Calibri"/>
                <a:sym typeface="Calibri"/>
              </a:rPr>
              <a:t>Keep the current on any GPIO pin under 15 ma.</a:t>
            </a:r>
            <a:br>
              <a:rPr lang="en"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marL="609585" indent="-457189">
              <a:lnSpc>
                <a:spcPct val="100000"/>
              </a:lnSpc>
              <a:spcBef>
                <a:spcPts val="0"/>
              </a:spcBef>
              <a:buClr>
                <a:schemeClr val="dk1"/>
              </a:buClr>
              <a:buSzPts val="1800"/>
              <a:buFont typeface="Arial"/>
              <a:buAutoNum type="arabicPeriod"/>
            </a:pPr>
            <a:r>
              <a:rPr lang="en" sz="2400">
                <a:solidFill>
                  <a:schemeClr val="dk1"/>
                </a:solidFill>
                <a:latin typeface="Calibri"/>
                <a:ea typeface="Calibri"/>
                <a:cs typeface="Calibri"/>
                <a:sym typeface="Calibri"/>
              </a:rPr>
              <a:t>Keep the total current draw on all GPIO pins under 200 ma.</a:t>
            </a:r>
            <a:br>
              <a:rPr lang="en"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marL="609585" indent="-457189">
              <a:lnSpc>
                <a:spcPct val="100000"/>
              </a:lnSpc>
              <a:spcBef>
                <a:spcPts val="0"/>
              </a:spcBef>
              <a:buClr>
                <a:schemeClr val="dk1"/>
              </a:buClr>
              <a:buSzPts val="1800"/>
              <a:buFont typeface="Arial"/>
              <a:buAutoNum type="arabicPeriod"/>
            </a:pPr>
            <a:r>
              <a:rPr lang="en" sz="2400">
                <a:solidFill>
                  <a:schemeClr val="dk1"/>
                </a:solidFill>
                <a:latin typeface="Calibri"/>
                <a:ea typeface="Calibri"/>
                <a:cs typeface="Calibri"/>
                <a:sym typeface="Calibri"/>
              </a:rPr>
              <a:t>When applying external power via the round connector, limit to 12 volts or less.</a:t>
            </a:r>
            <a:br>
              <a:rPr lang="en"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marL="609585" indent="-457189">
              <a:lnSpc>
                <a:spcPct val="100000"/>
              </a:lnSpc>
              <a:spcBef>
                <a:spcPts val="0"/>
              </a:spcBef>
              <a:buClr>
                <a:schemeClr val="dk1"/>
              </a:buClr>
              <a:buSzPts val="1800"/>
              <a:buFont typeface="Arial"/>
              <a:buAutoNum type="arabicPeriod"/>
            </a:pPr>
            <a:r>
              <a:rPr lang="en" sz="2400">
                <a:solidFill>
                  <a:schemeClr val="dk1"/>
                </a:solidFill>
                <a:latin typeface="Calibri"/>
                <a:ea typeface="Calibri"/>
                <a:cs typeface="Calibri"/>
                <a:sym typeface="Calibri"/>
              </a:rPr>
              <a:t>Keep the current draw of all circuitry connected to the VIN pin under 500 ma.</a:t>
            </a:r>
            <a:br>
              <a:rPr lang="en"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marL="609585" indent="-457189">
              <a:lnSpc>
                <a:spcPct val="100000"/>
              </a:lnSpc>
              <a:spcBef>
                <a:spcPts val="0"/>
              </a:spcBef>
              <a:buClr>
                <a:schemeClr val="dk1"/>
              </a:buClr>
              <a:buSzPts val="1800"/>
              <a:buFont typeface="Arial"/>
              <a:buAutoNum type="arabicPeriod"/>
            </a:pPr>
            <a:r>
              <a:rPr lang="en" sz="2400">
                <a:solidFill>
                  <a:schemeClr val="dk1"/>
                </a:solidFill>
                <a:latin typeface="Calibri"/>
                <a:ea typeface="Calibri"/>
                <a:cs typeface="Calibri"/>
                <a:sym typeface="Calibri"/>
              </a:rPr>
              <a:t>When powering devices with voltages greater than 12 volts and/or current draws greater than 500 ma, DO NOT use VIN power, but use a separate power source and isolate it (via optocoupler and/or relay) completely from the Arduino.</a:t>
            </a:r>
            <a:endParaRPr sz="2400">
              <a:solidFill>
                <a:schemeClr val="dk1"/>
              </a:solidFill>
              <a:latin typeface="Calibri"/>
              <a:ea typeface="Calibri"/>
              <a:cs typeface="Calibri"/>
              <a:sym typeface="Calibri"/>
            </a:endParaRPr>
          </a:p>
          <a:p>
            <a:pPr marL="270927" indent="0">
              <a:lnSpc>
                <a:spcPct val="100000"/>
              </a:lnSpc>
              <a:spcBef>
                <a:spcPts val="853"/>
              </a:spcBef>
              <a:buClr>
                <a:schemeClr val="dk1"/>
              </a:buClr>
              <a:buSzPts val="1100"/>
              <a:buNone/>
            </a:pPr>
            <a:endParaRPr sz="2133">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8"/>
          <p:cNvSpPr txBox="1">
            <a:spLocks noGrp="1"/>
          </p:cNvSpPr>
          <p:nvPr>
            <p:ph type="title"/>
          </p:nvPr>
        </p:nvSpPr>
        <p:spPr>
          <a:xfrm>
            <a:off x="609600" y="274635"/>
            <a:ext cx="10972800" cy="712400"/>
          </a:xfrm>
          <a:prstGeom prst="rect">
            <a:avLst/>
          </a:prstGeom>
        </p:spPr>
        <p:txBody>
          <a:bodyPr spcFirstLastPara="1" vert="horz" wrap="square" lIns="121900" tIns="121900" rIns="121900" bIns="121900" rtlCol="0" anchor="ctr" anchorCtr="0">
            <a:noAutofit/>
          </a:bodyPr>
          <a:lstStyle/>
          <a:p>
            <a:pPr algn="ctr">
              <a:spcBef>
                <a:spcPts val="0"/>
              </a:spcBef>
            </a:pPr>
            <a:r>
              <a:rPr lang="en" sz="4800"/>
              <a:t>DC Motor Control</a:t>
            </a:r>
            <a:endParaRPr sz="4800"/>
          </a:p>
        </p:txBody>
      </p:sp>
      <p:sp>
        <p:nvSpPr>
          <p:cNvPr id="429" name="Google Shape;429;p68"/>
          <p:cNvSpPr txBox="1">
            <a:spLocks noGrp="1"/>
          </p:cNvSpPr>
          <p:nvPr>
            <p:ph type="body" idx="1"/>
          </p:nvPr>
        </p:nvSpPr>
        <p:spPr>
          <a:xfrm>
            <a:off x="609600" y="1166000"/>
            <a:ext cx="10972800" cy="5308400"/>
          </a:xfrm>
          <a:prstGeom prst="rect">
            <a:avLst/>
          </a:prstGeom>
        </p:spPr>
        <p:txBody>
          <a:bodyPr spcFirstLastPara="1" vert="horz" wrap="square" lIns="121900" tIns="121900" rIns="121900" bIns="121900" rtlCol="0" anchor="t" anchorCtr="0">
            <a:noAutofit/>
          </a:bodyPr>
          <a:lstStyle/>
          <a:p>
            <a:pPr marL="0" indent="0">
              <a:lnSpc>
                <a:spcPct val="115000"/>
              </a:lnSpc>
              <a:spcBef>
                <a:spcPts val="800"/>
              </a:spcBef>
              <a:buNone/>
            </a:pPr>
            <a:r>
              <a:rPr lang="en" sz="2933"/>
              <a:t>Your kit contains a 3 to 6 volt DC motor.  At full speed, it draws about 120 ma, much more than the 30 ma max a GPIO port can supply.  However, the Arduino’s +5V supply can deliver up to 250 ma.</a:t>
            </a:r>
            <a:endParaRPr sz="2933"/>
          </a:p>
          <a:p>
            <a:pPr marL="0" indent="0">
              <a:lnSpc>
                <a:spcPct val="115000"/>
              </a:lnSpc>
              <a:spcBef>
                <a:spcPts val="800"/>
              </a:spcBef>
              <a:buClr>
                <a:schemeClr val="dk1"/>
              </a:buClr>
              <a:buSzPts val="1100"/>
              <a:buNone/>
            </a:pPr>
            <a:r>
              <a:rPr lang="en" sz="2933"/>
              <a:t>A transistor’s emitter-collector circuit can be used to switch on/off the +5V to the motor.  The E-C circuit of a 2N3906 PNP transistor can handle up to 200 ma.  The Arduino GPIO port will drive the transistor’s base-emitter circuit, which requires less than 10 ma.  Switching on/off the B-E circuit, in turn, switches on/off the E-C circuit.</a:t>
            </a:r>
            <a:endParaRPr sz="2933"/>
          </a:p>
          <a:p>
            <a:pPr marL="0" indent="0">
              <a:spcBef>
                <a:spcPts val="853"/>
              </a:spcBef>
              <a:buNone/>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845</Words>
  <Application>Microsoft Office PowerPoint</Application>
  <PresentationFormat>Widescreen</PresentationFormat>
  <Paragraphs>31</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Transistors</vt:lpstr>
      <vt:lpstr>Transistors</vt:lpstr>
      <vt:lpstr>NPN Transistor</vt:lpstr>
      <vt:lpstr>PNP Transistor (1 of 2)</vt:lpstr>
      <vt:lpstr>PNP Transistor (2 of 2)</vt:lpstr>
      <vt:lpstr>Arduino Uno Power Specs (1 of 3)</vt:lpstr>
      <vt:lpstr>Arduino Uno Power Specs (2 of 3)</vt:lpstr>
      <vt:lpstr>Arduino Uno Power Specs (3 of 3)</vt:lpstr>
      <vt:lpstr>DC Motor Control</vt:lpstr>
      <vt:lpstr>DC Motor Control Circuit</vt:lpstr>
      <vt:lpstr>DC Motor Control Breadboard</vt:lpstr>
      <vt:lpstr>Optical Coupling</vt:lpstr>
      <vt:lpstr>Optically Coupled Mechanical Relay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Transistors</dc:title>
  <dc:creator>Wall, Wayne</dc:creator>
  <cp:lastModifiedBy>Wall, Wayne</cp:lastModifiedBy>
  <cp:revision>3</cp:revision>
  <dcterms:created xsi:type="dcterms:W3CDTF">2021-09-10T12:10:00Z</dcterms:created>
  <dcterms:modified xsi:type="dcterms:W3CDTF">2021-09-10T12:29:29Z</dcterms:modified>
</cp:coreProperties>
</file>