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8843-9FF8-44D5-B5EC-BFA09F26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8B2C1-A104-447C-9759-CA7FE5A0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1C7F-C768-4824-BD1A-12D648E9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B59E-3CB9-4C79-9932-F776C434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1CFC-39CA-4BF2-858F-F51B0DA5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A7C4-161B-4C73-ABE1-151C8CD3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804E-0B3E-495D-BB1E-D444D84D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2436-6829-464D-97C3-43160C70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42CC-731E-4456-9C99-0603C7FF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EC1C-4C29-45D9-A31B-B5B66A0B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13BAE-A364-4B1A-BD00-9ED3DB02D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4F835-1B3B-443D-AC8F-8F5B6902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EE77-47FB-4483-AD50-86D3E615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F00B-77F0-49E1-B33C-E5A81566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6CFB-9FE1-41BA-B996-5D8F1BC9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370D-ECC7-467F-882E-7275ED24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ADE9-B80E-4318-9A80-C3D4B9C2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CFEF-86A5-4D9C-ACD2-EDDD764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C148-CEF0-4941-86D9-8D4C392D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4835-653B-46CE-9D65-E832019E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76BB-95C8-40FA-B078-7867BD4A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F5FC-6B56-481F-AB5F-07028441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B57E-0BDB-41E9-8116-1C8426C2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62CA-150D-4454-B296-3903274F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9C30-7964-4E01-90AC-FDACFB71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170-08FC-4C59-97B4-A3B3C11F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818-4A00-47C7-9BDD-2EE46B754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B5A53-30BC-4E1D-AD62-FCB8E8F8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70EF-60DC-4CE4-9052-A3EBB8E3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D731-DD3A-4C31-84EE-C230EAE8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9B89-F62C-43B3-BE7B-1C722660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6930-D0B8-421F-A28E-1BB8908F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25BE-FB2C-4E64-B145-CE14967E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8326-6F39-4101-A202-B0063604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E4637-D85F-4C4E-A363-8B5545608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0D516-E8AB-4D4E-8006-62856B1A5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B614-4C78-4321-BDDE-CB738904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41588-CB10-49B5-9568-7644F984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D60C8-BC8B-4DAB-914B-5A8C0334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9F63-3D11-4704-96F2-D9FDFCF7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28BC-59D1-4732-B804-D5596F1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EE79C-AEDF-42A5-AE0A-29EB5CC1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1C187-A34C-478D-AD0B-B1C168FD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12675-EDC6-4154-A80A-BB4B996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45901-FEAB-45EB-BD61-860FB4FE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8986-0438-4E1E-9E49-E0F9C33F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C36-9FD0-4E92-BF83-0F5AB5A9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FB3B-EBFD-4394-81D4-4965B1B7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1F68-5E11-49DD-9394-4B3AC8847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2329-B84B-410C-AD6E-F85CE3B1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3648-6406-4824-8828-7C21F49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F931-2717-4E52-B6B7-5A21A278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4C13-2F2C-4034-ABF6-6CB21D5F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C320-9B86-4022-BEBF-D2D5DFBC0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51DE-6933-4AF4-8742-B708B861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7118-6128-4B9B-B89F-1A505F25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45B8-CBC5-4B52-90C0-6E40ECA3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A89E-2615-4BDB-A558-B0B89273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AF71B-C6F5-4F40-A8E6-26771E3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06225-CD3E-4301-9829-7CC6636F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45FA-BAE0-4B6E-B4B3-0CA4CCCBD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F68-0FFD-4FB0-9D83-D6DDA3F8467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A2C4-787B-4B0E-AEE1-9F8845CEF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B325-3E6F-445D-9F4A-0B56E8B9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43E5-E962-4464-A30A-F675149E3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7BE7-F784-46E0-AAAF-A32D8947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388"/>
            <a:ext cx="9144000" cy="5933872"/>
          </a:xfrm>
        </p:spPr>
        <p:txBody>
          <a:bodyPr anchor="ctr"/>
          <a:lstStyle/>
          <a:p>
            <a:r>
              <a:rPr lang="en-US" dirty="0"/>
              <a:t>NE555 Timer</a:t>
            </a:r>
          </a:p>
        </p:txBody>
      </p:sp>
    </p:spTree>
    <p:extLst>
      <p:ext uri="{BB962C8B-B14F-4D97-AF65-F5344CB8AC3E}">
        <p14:creationId xmlns:p14="http://schemas.microsoft.com/office/powerpoint/2010/main" val="9297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AB-F063-4C36-84D4-D68B925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pPr algn="ctr"/>
            <a:r>
              <a:rPr lang="en-US" dirty="0"/>
              <a:t>NE555 Block Diagram #1</a:t>
            </a:r>
          </a:p>
        </p:txBody>
      </p:sp>
      <p:pic>
        <p:nvPicPr>
          <p:cNvPr id="1026" name="Picture 2" descr="555 Timer Tutorial - The Monostable Multivibrator">
            <a:extLst>
              <a:ext uri="{FF2B5EF4-FFF2-40B4-BE49-F238E27FC236}">
                <a16:creationId xmlns:a16="http://schemas.microsoft.com/office/drawing/2014/main" id="{6A90E8AC-FEB5-4925-900D-E3DCAEC2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46" y="1414899"/>
            <a:ext cx="6332707" cy="50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AB-F063-4C36-84D4-D68B925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pPr algn="ctr"/>
            <a:r>
              <a:rPr lang="en-US" dirty="0"/>
              <a:t>NE555 Block Diagram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34FF7-813B-49E1-AD6B-2229D47C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64" y="1305284"/>
            <a:ext cx="7762672" cy="54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AB-F063-4C36-84D4-D68B925E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/>
          <a:lstStyle/>
          <a:p>
            <a:pPr algn="ctr"/>
            <a:r>
              <a:rPr lang="en-US" dirty="0"/>
              <a:t>Simple NE555 Oscillator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9512-C4E9-43CA-AA76-981309BB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10" y="1567312"/>
            <a:ext cx="5385779" cy="49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NE555 Timer</vt:lpstr>
      <vt:lpstr>NE555 Block Diagram #1</vt:lpstr>
      <vt:lpstr>NE555 Block Diagram #2</vt:lpstr>
      <vt:lpstr>Simple NE555 Oscillator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NE555 Timer</dc:title>
  <dc:creator>Wall, Wayne</dc:creator>
  <cp:lastModifiedBy>Wall, Wayne</cp:lastModifiedBy>
  <cp:revision>2</cp:revision>
  <dcterms:created xsi:type="dcterms:W3CDTF">2021-03-09T17:15:00Z</dcterms:created>
  <dcterms:modified xsi:type="dcterms:W3CDTF">2021-03-09T17:20:38Z</dcterms:modified>
</cp:coreProperties>
</file>