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A5C9-027B-45BB-8106-37FDF5965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6F11A-E078-4D9A-99A5-90901245A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E95C1-876D-48B6-A273-A2DA5BFC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217A-C6B6-4AF7-9E35-2E85828BC8B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4ACCC-68A1-4E68-AF5B-41BD53A69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A2D10-26BB-448C-9B79-B6AEBFD4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FB73-14CE-459D-BB7B-8684A99B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4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9B700-7E34-4659-86AF-9FFAC1D0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81088-89AF-444D-B496-CEDA5AA7B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B7D8A-713A-460C-B3E5-D13FE2BC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217A-C6B6-4AF7-9E35-2E85828BC8B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6B82D-5533-4F96-9CCF-A268F2784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5934C-5AFE-4A2E-914A-8DF31E3F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FB73-14CE-459D-BB7B-8684A99B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7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3A6D5-7F06-485A-9E86-12A5FEFA3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4A770-7CE7-42C1-8654-E9D28A314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67A82-594A-48A3-87F5-101C3596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217A-C6B6-4AF7-9E35-2E85828BC8B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F21B-91AC-4CA6-ADB1-F12D84D5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AF53C-76F2-4665-942D-430C7AF4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FB73-14CE-459D-BB7B-8684A99B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5E46-1808-4CDA-8A4D-EBDBFFCC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F7896-1DCB-4883-B7D2-E877FF322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39853-D30D-42C6-A681-F0B0CFA3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217A-C6B6-4AF7-9E35-2E85828BC8B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7FCE-DA74-4F04-8AE3-B7FF3720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3D06B-5BB9-465D-8201-E99157CF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FB73-14CE-459D-BB7B-8684A99B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5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A972-880A-4967-A150-2C878F78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EB711-F37F-42F1-956B-8AF0DC28F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1BA9A-8F06-4E1C-A96B-3D1B6463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217A-C6B6-4AF7-9E35-2E85828BC8B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A1358-FC50-4EBC-B6E3-FB79DB07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1A8BD-1E9C-4312-8BAA-96B6059B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FB73-14CE-459D-BB7B-8684A99B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6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4311-4AD3-493C-BABC-0661E920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AA31A-1FC1-4A05-8129-CEAF9B3F4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C0427-0306-465E-A442-6DEAF5E0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D0687-EB04-4EE0-AF48-BC5BA456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217A-C6B6-4AF7-9E35-2E85828BC8B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88EF5-350E-49A4-8B00-B7C1FA62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1B9D2-D7F8-42BB-B62C-E3A57B86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FB73-14CE-459D-BB7B-8684A99B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5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23A6-987D-4622-B711-2A879398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BFD58-F461-4E7E-B5AB-64D5649A5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CF213-3E6B-496E-BAB7-5E05385F1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0DAD5-7C05-4C80-B5EE-5BC95226A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3BDE7-CB06-45CE-915E-EFFF2EB3B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A7447-28A1-462F-87C0-209AE26D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217A-C6B6-4AF7-9E35-2E85828BC8B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3FC596-E7E6-422F-9768-C5B2FF6A0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6092B-3EF0-4BA3-97D7-424D0F9A3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FB73-14CE-459D-BB7B-8684A99B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3DD0-3179-4A5F-B952-76043F73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5515A-7115-4848-82ED-35502453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217A-C6B6-4AF7-9E35-2E85828BC8B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353A2-E9D4-486F-AA8B-17D5921E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5DC2B-431B-4982-8A6F-633BED593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FB73-14CE-459D-BB7B-8684A99B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9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DFAF2A-C3E5-4DFB-852E-29E653B7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217A-C6B6-4AF7-9E35-2E85828BC8B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F22CFA-B9E3-42C2-A168-0B45007C9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15796-C307-408D-A7E3-9F82102B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FB73-14CE-459D-BB7B-8684A99B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7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2C5F-E042-4E7E-B3D8-DA402E876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BC0ED-FBE7-4172-96E4-9BEB4F8BB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129AC-A791-4B92-A4F8-13F26F040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DA21A-BB81-4C48-9A4C-6AAFE3C2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217A-C6B6-4AF7-9E35-2E85828BC8B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306E1-7260-491A-90F0-2942D83E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0EDF4-4514-414D-92FF-E4BB565B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FB73-14CE-459D-BB7B-8684A99B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4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9BF4-08B1-4E65-A0AE-772538437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A675C-BF66-49A0-8128-88EAFC232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16B6B-628E-4D8A-B24F-5057F9CDE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A0385-E2CD-43BC-BBB3-5F4102BB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217A-C6B6-4AF7-9E35-2E85828BC8B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CF070-34EB-4793-942B-F4AE0C00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82FBF-9AAC-41E8-90F6-E0E5D820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FB73-14CE-459D-BB7B-8684A99B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2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CF15B-98E5-45E6-8183-970CA30A8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6A0F5-2F9E-404F-9CAB-609571A75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AA1D4-E1E7-4BAB-90C4-033E3440C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3217A-C6B6-4AF7-9E35-2E85828BC8B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802DF-FC63-4C3F-BBF7-A70AD7B29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D46A0-97D2-4851-BED4-1614A46BC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8FB73-14CE-459D-BB7B-8684A99B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5F07-A336-4751-A73E-0E25D0468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310"/>
            <a:ext cx="9144000" cy="6211614"/>
          </a:xfrm>
        </p:spPr>
        <p:txBody>
          <a:bodyPr anchor="ctr"/>
          <a:lstStyle/>
          <a:p>
            <a:r>
              <a:rPr lang="en-US" dirty="0"/>
              <a:t>Flip Flops</a:t>
            </a:r>
          </a:p>
        </p:txBody>
      </p:sp>
    </p:spTree>
    <p:extLst>
      <p:ext uri="{BB962C8B-B14F-4D97-AF65-F5344CB8AC3E}">
        <p14:creationId xmlns:p14="http://schemas.microsoft.com/office/powerpoint/2010/main" val="94122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D0CD-62C4-4988-B7B5-B3C7A4DC2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8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Set – Reset Latch</a:t>
            </a:r>
          </a:p>
        </p:txBody>
      </p:sp>
      <p:pic>
        <p:nvPicPr>
          <p:cNvPr id="1026" name="Picture 2" descr="What is RS Flip Flop? NAND and NOR gate RS Flip Flop &amp; Truth Table -  Circuit Globe">
            <a:extLst>
              <a:ext uri="{FF2B5EF4-FFF2-40B4-BE49-F238E27FC236}">
                <a16:creationId xmlns:a16="http://schemas.microsoft.com/office/drawing/2014/main" id="{9D4928ED-155D-4D2F-A069-E3B0163A1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1349266"/>
            <a:ext cx="70294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15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87E5C-759D-4BA0-8291-BB3A3BCD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Clocked S-R Latch</a:t>
            </a:r>
            <a:br>
              <a:rPr lang="en-US" dirty="0"/>
            </a:br>
            <a:r>
              <a:rPr lang="en-US" dirty="0"/>
              <a:t>(S-R Flip Flop)</a:t>
            </a:r>
          </a:p>
        </p:txBody>
      </p:sp>
      <p:pic>
        <p:nvPicPr>
          <p:cNvPr id="2050" name="Picture 2" descr="Flip Flop | Truth Table &amp; Various Types | Basics for Beginners">
            <a:extLst>
              <a:ext uri="{FF2B5EF4-FFF2-40B4-BE49-F238E27FC236}">
                <a16:creationId xmlns:a16="http://schemas.microsoft.com/office/drawing/2014/main" id="{230A5A02-B9FF-40D5-AED3-F067A5553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346" y="2326688"/>
            <a:ext cx="6012082" cy="277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71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34F63-6C01-4DE3-ABDB-D99E66B9D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482"/>
          </a:xfrm>
        </p:spPr>
        <p:txBody>
          <a:bodyPr/>
          <a:lstStyle/>
          <a:p>
            <a:pPr algn="ctr"/>
            <a:r>
              <a:rPr lang="en-US" dirty="0"/>
              <a:t>Clocked D-Flip Flop</a:t>
            </a:r>
          </a:p>
        </p:txBody>
      </p:sp>
      <p:pic>
        <p:nvPicPr>
          <p:cNvPr id="3074" name="Picture 2" descr="McDalasana: Flip flop">
            <a:extLst>
              <a:ext uri="{FF2B5EF4-FFF2-40B4-BE49-F238E27FC236}">
                <a16:creationId xmlns:a16="http://schemas.microsoft.com/office/drawing/2014/main" id="{4983EB2A-E17C-499C-B2D9-4EF22E1E1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558" y="2091557"/>
            <a:ext cx="8008883" cy="333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43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C096-98D9-41DC-8193-4127D90D2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1523"/>
          </a:xfrm>
        </p:spPr>
        <p:txBody>
          <a:bodyPr/>
          <a:lstStyle/>
          <a:p>
            <a:pPr algn="ctr"/>
            <a:r>
              <a:rPr lang="en-US" dirty="0"/>
              <a:t>J-K Flip Flop</a:t>
            </a:r>
          </a:p>
        </p:txBody>
      </p:sp>
      <p:pic>
        <p:nvPicPr>
          <p:cNvPr id="4098" name="Picture 2" descr="JK Flip Flop and the Master-Slave JK Flip Flop Tutorial">
            <a:extLst>
              <a:ext uri="{FF2B5EF4-FFF2-40B4-BE49-F238E27FC236}">
                <a16:creationId xmlns:a16="http://schemas.microsoft.com/office/drawing/2014/main" id="{26327486-AB66-4B51-8CEB-21807A896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583" y="1789611"/>
            <a:ext cx="8938833" cy="363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304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Flip Flops</vt:lpstr>
      <vt:lpstr>Set – Reset Latch</vt:lpstr>
      <vt:lpstr>Clocked S-R Latch (S-R Flip Flop)</vt:lpstr>
      <vt:lpstr>Clocked D-Flip Flop</vt:lpstr>
      <vt:lpstr>J-K Flip Flop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 Flops</dc:title>
  <dc:creator>Wayne</dc:creator>
  <cp:lastModifiedBy>Wayne</cp:lastModifiedBy>
  <cp:revision>4</cp:revision>
  <dcterms:created xsi:type="dcterms:W3CDTF">2021-03-03T03:52:14Z</dcterms:created>
  <dcterms:modified xsi:type="dcterms:W3CDTF">2021-03-03T04:27:50Z</dcterms:modified>
</cp:coreProperties>
</file>