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8"/>
    <p:restoredTop sz="87418"/>
  </p:normalViewPr>
  <p:slideViewPr>
    <p:cSldViewPr snapToGrid="0">
      <p:cViewPr varScale="1">
        <p:scale>
          <a:sx n="140" d="100"/>
          <a:sy n="140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FE5CC-9DED-A848-892C-636C43942CD0}" type="datetimeFigureOut">
              <a:rPr lang="en-BE" smtClean="0"/>
              <a:t>24/04/2023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FC29B-6557-9645-8C03-A532EF87FEC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88655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9772-0D57-2E02-A231-D682C5476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51160-0682-E38A-0F7E-69EC3E423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99BD0-9C21-B45A-80FA-1BAB83CE7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5D5F-007A-8748-910E-C177D9121F56}" type="datetimeFigureOut">
              <a:rPr lang="en-BE" smtClean="0"/>
              <a:t>24/04/2023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7B040-E270-AFF5-ECA7-43A5B45A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CE96D-BB4A-963F-8BD2-D8C455A1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CCEF-FEF5-BC4F-AD07-3006EC05427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0395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CDBA-4B4F-3EC9-C398-1723CBAB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9D1EC-1D3F-A150-D74B-56CAE590A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46645-0B3B-4131-A9AB-EE61C8C9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5D5F-007A-8748-910E-C177D9121F56}" type="datetimeFigureOut">
              <a:rPr lang="en-BE" smtClean="0"/>
              <a:t>24/04/2023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2336E-76FD-F315-A3D1-6F222C21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A883A-870A-64CD-541C-5124A592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CCEF-FEF5-BC4F-AD07-3006EC05427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2157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D9478-EEBF-CD48-FBC7-0F9DFC372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E63A6-3009-1819-810D-4B5F8395A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BEECA-0B5D-8307-AB02-E3B572931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5D5F-007A-8748-910E-C177D9121F56}" type="datetimeFigureOut">
              <a:rPr lang="en-BE" smtClean="0"/>
              <a:t>24/04/2023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0B319-30E0-08C9-A6BF-584EACBD7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C7E7C-2693-5B6B-938D-5002471C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CCEF-FEF5-BC4F-AD07-3006EC05427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2722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3ED9-F61C-6627-376D-27FDDA9F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1539D-8AF7-9F80-0511-7F647356C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A60B4-716E-C552-9011-FB46670FE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5D5F-007A-8748-910E-C177D9121F56}" type="datetimeFigureOut">
              <a:rPr lang="en-BE" smtClean="0"/>
              <a:t>24/04/2023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75273-85C1-2997-F595-D4214D3C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DD927-F184-D3EB-671D-EC8D585A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CCEF-FEF5-BC4F-AD07-3006EC05427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4101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D4C9-5E17-BAC8-E231-1C1C691B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AD20D-53C7-2C38-F0F7-B3EE472B4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58CB4-7E17-C6C4-6B40-5F471C0C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5D5F-007A-8748-910E-C177D9121F56}" type="datetimeFigureOut">
              <a:rPr lang="en-BE" smtClean="0"/>
              <a:t>24/04/2023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A7FDF-471C-50C4-8EE1-7AE3CD255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BD3BC-10D8-8ED1-002E-70C3E24C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CCEF-FEF5-BC4F-AD07-3006EC05427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8200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754F-3D4D-3307-8770-50E55A05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A2F93-889E-D689-5DDA-3E4479573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F1BC8-1242-3BC2-DA10-8FF0BD430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FF0DE-765F-9831-E1DC-34F5A2593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5D5F-007A-8748-910E-C177D9121F56}" type="datetimeFigureOut">
              <a:rPr lang="en-BE" smtClean="0"/>
              <a:t>24/04/2023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96329-07B5-1073-7067-EEBD90F4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B1C31-9989-46B0-7558-CDC078BD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CCEF-FEF5-BC4F-AD07-3006EC05427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4324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BDD2-1EE3-FD1C-76D9-775700DD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46293-D4D2-6E48-7710-F055A02CC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36CF9-1152-EA14-B2B9-76481F06E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2A6964-119C-3DB2-7102-7DF7BFE7A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71B843-BB45-BBA4-AA66-45323BCAA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C9703-CB23-E1A4-566B-D3D2EB73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5D5F-007A-8748-910E-C177D9121F56}" type="datetimeFigureOut">
              <a:rPr lang="en-BE" smtClean="0"/>
              <a:t>24/04/2023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CB7193-288B-DE8C-9209-F8C318968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A27F1D-6C32-9056-1FBD-4A84BF25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CCEF-FEF5-BC4F-AD07-3006EC05427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6335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FC60-54C7-16BD-71F3-FF10E3F8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26371-5EFC-9233-B490-1EDE62272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5D5F-007A-8748-910E-C177D9121F56}" type="datetimeFigureOut">
              <a:rPr lang="en-BE" smtClean="0"/>
              <a:t>24/04/2023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D4A32-5B17-F258-CA27-4DDE8AFA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AE1A2-F81A-E8B3-A06D-AE944D92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CCEF-FEF5-BC4F-AD07-3006EC05427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3719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98994C-5E8E-7EC0-A856-8466E771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5D5F-007A-8748-910E-C177D9121F56}" type="datetimeFigureOut">
              <a:rPr lang="en-BE" smtClean="0"/>
              <a:t>24/04/2023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D3DEF-98BD-44DA-A190-FFD892A3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4F3E4-0B1C-A9E4-A2E8-D6701362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CCEF-FEF5-BC4F-AD07-3006EC05427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4333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1E28-97E7-89DF-F360-95EB1B69D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C0773-8A49-C64F-A1EB-2C0EBA9F4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4200C-6C03-6ADC-5AE0-52FB3BDD7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64826-8C8F-C939-29CE-F0B8EE892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5D5F-007A-8748-910E-C177D9121F56}" type="datetimeFigureOut">
              <a:rPr lang="en-BE" smtClean="0"/>
              <a:t>24/04/2023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C80B4-2E83-7D6E-DA51-62DA96A2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200D5-3E00-B970-B3AF-00E58C87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CCEF-FEF5-BC4F-AD07-3006EC05427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992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F8C9-AD4E-4982-6180-6A22E999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40C65-770F-8FCA-654E-3A359FAB9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44A49-6F10-EB44-9BE5-054BA474E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7CEEB-706D-1610-C303-95C69375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5D5F-007A-8748-910E-C177D9121F56}" type="datetimeFigureOut">
              <a:rPr lang="en-BE" smtClean="0"/>
              <a:t>24/04/2023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85E69-7CC2-E194-172C-D80957F2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1E692-BE1D-A3C7-DEB3-0110FEFA0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CCEF-FEF5-BC4F-AD07-3006EC05427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464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6EC4C3-B4ED-D8B9-6442-0FA81A001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72CA2-42EE-6E55-6A43-3BD0B699E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86D21-6B48-0546-54D1-D718BA6DB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35D5F-007A-8748-910E-C177D9121F56}" type="datetimeFigureOut">
              <a:rPr lang="en-BE" smtClean="0"/>
              <a:t>24/04/2023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E2E79-3B9B-B765-E4D7-7E391FDD1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329F2-6B47-EBA3-A555-C4BFFF354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7CCEF-FEF5-BC4F-AD07-3006EC05427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373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B6B9-DD61-5752-D2A8-A4089CF45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P-train project update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6033B-8B91-7FB5-BEA7-58D2955618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/>
              <a:t>Tuyen Nguyen</a:t>
            </a:r>
          </a:p>
          <a:p>
            <a:r>
              <a:rPr lang="en-BE" dirty="0"/>
              <a:t>Miek Adriaens</a:t>
            </a:r>
          </a:p>
        </p:txBody>
      </p:sp>
    </p:spTree>
    <p:extLst>
      <p:ext uri="{BB962C8B-B14F-4D97-AF65-F5344CB8AC3E}">
        <p14:creationId xmlns:p14="http://schemas.microsoft.com/office/powerpoint/2010/main" val="417186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3FA5-6111-4BE5-85BA-99911D771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Incidents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A01D3-740B-CF6E-F799-8F2E91E25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years</a:t>
            </a:r>
          </a:p>
          <a:p>
            <a:r>
              <a:rPr lang="en-GB" dirty="0"/>
              <a:t>W</a:t>
            </a:r>
            <a:r>
              <a:rPr lang="en-BE" dirty="0"/>
              <a:t>here do the</a:t>
            </a:r>
            <a:br>
              <a:rPr lang="en-BE" dirty="0"/>
            </a:br>
            <a:r>
              <a:rPr lang="en-BE" dirty="0"/>
              <a:t>delays happen?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0BCA10-C426-71ED-2925-A7B0DBD2D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529" y="0"/>
            <a:ext cx="8262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0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383A-7DC0-65AD-1915-4CD2820EE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Incidents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08673-CFA8-AE2E-2FD5-4A43E2DB2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BE" dirty="0"/>
              <a:t>ifferences between years</a:t>
            </a:r>
          </a:p>
          <a:p>
            <a:r>
              <a:rPr lang="en-BE" dirty="0"/>
              <a:t>2023 partial data   -&gt;   compare to same part of 2019</a:t>
            </a:r>
          </a:p>
        </p:txBody>
      </p:sp>
    </p:spTree>
    <p:extLst>
      <p:ext uri="{BB962C8B-B14F-4D97-AF65-F5344CB8AC3E}">
        <p14:creationId xmlns:p14="http://schemas.microsoft.com/office/powerpoint/2010/main" val="414116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3FA5-6111-4BE5-85BA-99911D771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2022 vs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A01D3-740B-CF6E-F799-8F2E91E25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Red got worse</a:t>
            </a:r>
          </a:p>
          <a:p>
            <a:r>
              <a:rPr lang="en-BE" dirty="0"/>
              <a:t>Blue improved</a:t>
            </a:r>
          </a:p>
          <a:p>
            <a:r>
              <a:rPr lang="en-BE" dirty="0"/>
              <a:t>All trains</a:t>
            </a:r>
            <a:br>
              <a:rPr lang="en-BE" dirty="0"/>
            </a:br>
            <a:r>
              <a:rPr lang="en-BE" dirty="0"/>
              <a:t>considered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0BCA10-C426-71ED-2925-A7B0DBD2D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02" t="1684" r="17412" b="12940"/>
          <a:stretch/>
        </p:blipFill>
        <p:spPr>
          <a:xfrm>
            <a:off x="3730752" y="-1"/>
            <a:ext cx="8461248" cy="686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6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3FA5-6111-4BE5-85BA-99911D771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2022 vs 2019: differences Brussels vs. non-Br.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56BB4B-1A29-6D47-56B1-566FD4316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8362"/>
            <a:ext cx="12192000" cy="546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3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3FA5-6111-4BE5-85BA-99911D771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5"/>
            <a:ext cx="10704576" cy="1325563"/>
          </a:xfrm>
        </p:spPr>
        <p:txBody>
          <a:bodyPr/>
          <a:lstStyle/>
          <a:p>
            <a:r>
              <a:rPr lang="en-BE" dirty="0"/>
              <a:t>2023 vs ~2019: differences Brussels vs. non-Br.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56BB4B-1A29-6D47-56B1-566FD43162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388362"/>
            <a:ext cx="12191999" cy="546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552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335FA-7823-712E-F207-46BFC7913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Model Approach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8FAFC-6BED-B179-61A3-183BDF36F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11040" cy="4351338"/>
          </a:xfrm>
        </p:spPr>
        <p:txBody>
          <a:bodyPr/>
          <a:lstStyle/>
          <a:p>
            <a:r>
              <a:rPr lang="en-BE" dirty="0"/>
              <a:t>1 row is a train ID on a day</a:t>
            </a:r>
          </a:p>
          <a:p>
            <a:pPr lvl="1"/>
            <a:r>
              <a:rPr lang="en-BE" dirty="0"/>
              <a:t>Target: Will it be late or not?</a:t>
            </a:r>
          </a:p>
          <a:p>
            <a:r>
              <a:rPr lang="en-BE" dirty="0"/>
              <a:t>Explanatory variables:</a:t>
            </a:r>
          </a:p>
          <a:p>
            <a:endParaRPr lang="en-BE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9A3410-794E-7697-21DD-6825B3EF1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479790"/>
              </p:ext>
            </p:extLst>
          </p:nvPr>
        </p:nvGraphicFramePr>
        <p:xfrm>
          <a:off x="0" y="2775840"/>
          <a:ext cx="12192000" cy="40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128">
                  <a:extLst>
                    <a:ext uri="{9D8B030D-6E8A-4147-A177-3AD203B41FA5}">
                      <a16:colId xmlns:a16="http://schemas.microsoft.com/office/drawing/2014/main" val="2461791522"/>
                    </a:ext>
                  </a:extLst>
                </a:gridCol>
                <a:gridCol w="7708392">
                  <a:extLst>
                    <a:ext uri="{9D8B030D-6E8A-4147-A177-3AD203B41FA5}">
                      <a16:colId xmlns:a16="http://schemas.microsoft.com/office/drawing/2014/main" val="2638936634"/>
                    </a:ext>
                  </a:extLst>
                </a:gridCol>
                <a:gridCol w="2316480">
                  <a:extLst>
                    <a:ext uri="{9D8B030D-6E8A-4147-A177-3AD203B41FA5}">
                      <a16:colId xmlns:a16="http://schemas.microsoft.com/office/drawing/2014/main" val="2165743955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BE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sz="1400" dirty="0"/>
                        <a:t>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400" dirty="0"/>
                        <a:t>Source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46190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J</a:t>
                      </a:r>
                      <a:r>
                        <a:rPr lang="en-BE" sz="1400" dirty="0"/>
                        <a:t>ustif_count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400" dirty="0"/>
                        <a:t>How many times was it delayed (&gt; 90 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sz="1400" dirty="0"/>
                        <a:t>justifications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42604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</a:t>
                      </a:r>
                      <a:r>
                        <a:rPr lang="en-BE" sz="1400" dirty="0"/>
                        <a:t>_resp_count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400" dirty="0"/>
                        <a:t>How many times delayed by a P-train (&gt; 90 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sz="1400" dirty="0"/>
                        <a:t>justifications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65538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</a:t>
                      </a:r>
                      <a:r>
                        <a:rPr lang="en-BE" sz="1400" dirty="0"/>
                        <a:t>mall_delay_prop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P</a:t>
                      </a:r>
                      <a:r>
                        <a:rPr lang="en-BE" sz="1400" dirty="0"/>
                        <a:t>ercentage of stops that had a small delay (&gt; 90 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sz="1400" dirty="0"/>
                        <a:t>Tjj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06774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BE" sz="1400" dirty="0"/>
                        <a:t>Stations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400" dirty="0"/>
                        <a:t>Represent trajectory of commercial stops: </a:t>
                      </a:r>
                      <a:r>
                        <a:rPr lang="nl-BE" sz="1400" dirty="0"/>
                        <a:t>1 if train makes stop, 0 otherwise</a:t>
                      </a:r>
                      <a:endParaRPr lang="en-BE" sz="1400" dirty="0"/>
                    </a:p>
                    <a:p>
                      <a:pPr algn="l"/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sz="1400" dirty="0"/>
                        <a:t>Tjj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2329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</a:t>
                      </a:r>
                      <a:r>
                        <a:rPr lang="en-BE" sz="1400" dirty="0"/>
                        <a:t>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BE" sz="1400" dirty="0"/>
                        <a:t>Morning or evening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</a:t>
                      </a:r>
                      <a:r>
                        <a:rPr lang="en-BE" sz="1400" dirty="0"/>
                        <a:t>jj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39262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BE" sz="14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sz="1400" dirty="0"/>
                        <a:t>punctuality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12211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BE" sz="1400" dirty="0"/>
                        <a:t>Season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sz="1400" dirty="0"/>
                        <a:t>punctuality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18546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BE" sz="1400" dirty="0"/>
                        <a:t>Weekend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sz="1400" dirty="0"/>
                        <a:t>punctuality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54331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BE" sz="1400" dirty="0"/>
                        <a:t>Holiday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sz="1400" dirty="0"/>
                        <a:t>punctuality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179055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D6B32F-21AC-165D-40BD-EDF5F512330D}"/>
              </a:ext>
            </a:extLst>
          </p:cNvPr>
          <p:cNvSpPr txBox="1">
            <a:spLocks/>
          </p:cNvSpPr>
          <p:nvPr/>
        </p:nvSpPr>
        <p:spPr>
          <a:xfrm>
            <a:off x="6187440" y="1825625"/>
            <a:ext cx="45110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 dirty="0"/>
              <a:t>We keep only trains during peak hours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099079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C8C5E-8E58-74D0-3C40-D25080DF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Upcoming: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23622-694B-D1B1-56FC-A6F5368D6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Finish model 1</a:t>
            </a:r>
          </a:p>
          <a:p>
            <a:r>
              <a:rPr lang="nl-BE" dirty="0"/>
              <a:t>Incorporate variables from Network Model</a:t>
            </a:r>
          </a:p>
          <a:p>
            <a:r>
              <a:rPr lang="nl-BE" dirty="0"/>
              <a:t>Start making model 2:</a:t>
            </a:r>
          </a:p>
          <a:p>
            <a:pPr lvl="1"/>
            <a:r>
              <a:rPr lang="nl-BE" dirty="0"/>
              <a:t>One row is a rush period (morning/evening) on a line, on a day</a:t>
            </a:r>
          </a:p>
          <a:p>
            <a:pPr lvl="2"/>
            <a:r>
              <a:rPr lang="nl-BE" dirty="0"/>
              <a:t>Example:</a:t>
            </a:r>
            <a:br>
              <a:rPr lang="nl-BE" dirty="0"/>
            </a:br>
            <a:r>
              <a:rPr lang="nl-BE" dirty="0"/>
              <a:t>12 trains, 2 P-trains on the axis Oostende-Brussels. Target: 12% had delays</a:t>
            </a:r>
          </a:p>
          <a:p>
            <a:pPr lvl="1"/>
            <a:r>
              <a:rPr lang="nl-BE" dirty="0"/>
              <a:t>Here the number of P-trains is a variable</a:t>
            </a:r>
          </a:p>
          <a:p>
            <a:pPr lvl="2"/>
            <a:r>
              <a:rPr lang="nl-BE" dirty="0"/>
              <a:t>Allows us to show the impact of an extra P-train on each line</a:t>
            </a:r>
          </a:p>
          <a:p>
            <a:pPr lvl="1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57600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2247-EB96-A551-F500-84B461E2E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7EE39-1959-6248-9712-58CE61A2E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Peak Hours:</a:t>
            </a:r>
          </a:p>
          <a:p>
            <a:pPr lvl="1"/>
            <a:r>
              <a:rPr lang="en-BE" dirty="0"/>
              <a:t>What are the exact hours we should use (we assume 6-9, 16-19)</a:t>
            </a:r>
          </a:p>
          <a:p>
            <a:pPr lvl="2"/>
            <a:r>
              <a:rPr lang="en-GB" dirty="0"/>
              <a:t>W</a:t>
            </a:r>
            <a:r>
              <a:rPr lang="en-BE" dirty="0"/>
              <a:t>hat about the P-trains departing at 5:30?</a:t>
            </a:r>
          </a:p>
          <a:p>
            <a:r>
              <a:rPr lang="en-BE" dirty="0"/>
              <a:t>How do we get weather data incorporated?</a:t>
            </a:r>
          </a:p>
          <a:p>
            <a:r>
              <a:rPr lang="en-BE" dirty="0"/>
              <a:t>TJJ:</a:t>
            </a:r>
          </a:p>
          <a:p>
            <a:pPr lvl="1"/>
            <a:r>
              <a:rPr lang="en-BE" dirty="0"/>
              <a:t>REF_REPERAGE_NO:</a:t>
            </a:r>
          </a:p>
          <a:p>
            <a:pPr lvl="2"/>
            <a:r>
              <a:rPr lang="en-BE" dirty="0"/>
              <a:t>0 mostly invalid -&gt; contain any information or remove?</a:t>
            </a:r>
          </a:p>
          <a:p>
            <a:pPr lvl="1"/>
            <a:r>
              <a:rPr lang="en-BE" dirty="0"/>
              <a:t>PTCAR_ORD_NO:</a:t>
            </a:r>
          </a:p>
          <a:p>
            <a:pPr lvl="2"/>
            <a:r>
              <a:rPr lang="en-BE" dirty="0"/>
              <a:t>101, 102, … but what is 901?</a:t>
            </a:r>
          </a:p>
        </p:txBody>
      </p:sp>
    </p:spTree>
    <p:extLst>
      <p:ext uri="{BB962C8B-B14F-4D97-AF65-F5344CB8AC3E}">
        <p14:creationId xmlns:p14="http://schemas.microsoft.com/office/powerpoint/2010/main" val="1587922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329</Words>
  <Application>Microsoft Macintosh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P-train project update 2</vt:lpstr>
      <vt:lpstr>Incidents</vt:lpstr>
      <vt:lpstr>Incidents</vt:lpstr>
      <vt:lpstr>2022 vs 2019</vt:lpstr>
      <vt:lpstr>2022 vs 2019: differences Brussels vs. non-Br.</vt:lpstr>
      <vt:lpstr>2023 vs ~2019: differences Brussels vs. non-Br.</vt:lpstr>
      <vt:lpstr>Model Approach 1</vt:lpstr>
      <vt:lpstr>Upcoming:</vt:lpstr>
      <vt:lpstr>Questions: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update NMBS Project</dc:title>
  <dc:creator>Miek Adriaens</dc:creator>
  <cp:lastModifiedBy>Miek Adriaens</cp:lastModifiedBy>
  <cp:revision>7</cp:revision>
  <dcterms:created xsi:type="dcterms:W3CDTF">2023-04-17T14:34:49Z</dcterms:created>
  <dcterms:modified xsi:type="dcterms:W3CDTF">2023-04-24T13:33:51Z</dcterms:modified>
</cp:coreProperties>
</file>