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63" r:id="rId8"/>
  </p:sldIdLst>
  <p:sldSz cx="12192000" cy="3419475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9623"/>
            <a:ext cx="9144000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6016"/>
            <a:ext cx="9144000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2055"/>
            <a:ext cx="2628900" cy="289784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055"/>
            <a:ext cx="7734300" cy="289784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52495"/>
            <a:ext cx="1051560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88357"/>
            <a:ext cx="1051560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01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0277"/>
            <a:ext cx="5181600" cy="2169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0277"/>
            <a:ext cx="5181600" cy="2169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056"/>
            <a:ext cx="10515600" cy="6609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38246"/>
            <a:ext cx="5157787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49058"/>
            <a:ext cx="5157787" cy="18371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38246"/>
            <a:ext cx="5183188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49058"/>
            <a:ext cx="5183188" cy="18371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8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1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7965"/>
            <a:ext cx="3932237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92341"/>
            <a:ext cx="6172200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25843"/>
            <a:ext cx="3932237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4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7965"/>
            <a:ext cx="3932237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92341"/>
            <a:ext cx="6172200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25843"/>
            <a:ext cx="3932237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55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056"/>
            <a:ext cx="1051560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0277"/>
            <a:ext cx="1051560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169347"/>
            <a:ext cx="274320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F5AD-47B9-4A16-AB2C-A8F3CE705CD2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169347"/>
            <a:ext cx="411480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169347"/>
            <a:ext cx="274320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3246-5B62-49E8-BE21-E87A004F92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56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56A1A0E-3087-8048-86BC-EB21C445D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33" y="1095744"/>
            <a:ext cx="2593133" cy="11557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9EB557-05BB-2949-92C5-B37303F6A5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97" y="1350403"/>
            <a:ext cx="1673943" cy="7909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5E834-D87F-A943-AB37-78EEBC21A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3" y="1586785"/>
            <a:ext cx="215900" cy="215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E524D1-D70C-D24E-A89F-3AFF50B5D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1" y="1940627"/>
            <a:ext cx="215900" cy="2159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FFF0A9B-404E-AC49-953A-4DB0C6FF2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5" y="2645063"/>
            <a:ext cx="215900" cy="2159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515344C-33B9-5449-97D9-B434EC9B22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6" y="2288131"/>
            <a:ext cx="215900" cy="2159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17500" y="1543881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29228" y="1855730"/>
            <a:ext cx="362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29228" y="2230309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29228" y="2589591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BDD2D1-6B45-7249-8CA2-5CD936CAA003}"/>
              </a:ext>
            </a:extLst>
          </p:cNvPr>
          <p:cNvSpPr txBox="1"/>
          <p:nvPr/>
        </p:nvSpPr>
        <p:spPr>
          <a:xfrm>
            <a:off x="711664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960F5C-F233-324C-91EB-626D7481744B}"/>
              </a:ext>
            </a:extLst>
          </p:cNvPr>
          <p:cNvSpPr txBox="1"/>
          <p:nvPr/>
        </p:nvSpPr>
        <p:spPr>
          <a:xfrm>
            <a:off x="702837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CARGO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531EA9-E84F-5849-AE5F-38723C11BC86}"/>
              </a:ext>
            </a:extLst>
          </p:cNvPr>
          <p:cNvSpPr txBox="1"/>
          <p:nvPr/>
        </p:nvSpPr>
        <p:spPr>
          <a:xfrm>
            <a:off x="718591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ASSESSORIA/SECRETARIA</a:t>
            </a:r>
          </a:p>
        </p:txBody>
      </p:sp>
    </p:spTree>
    <p:extLst>
      <p:ext uri="{BB962C8B-B14F-4D97-AF65-F5344CB8AC3E}">
        <p14:creationId xmlns:p14="http://schemas.microsoft.com/office/powerpoint/2010/main" val="378960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4FC5E834-D87F-A943-AB37-78EEBC21A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3" y="1586785"/>
            <a:ext cx="215900" cy="215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E524D1-D70C-D24E-A89F-3AFF50B5D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1" y="1940627"/>
            <a:ext cx="215900" cy="2159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FFF0A9B-404E-AC49-953A-4DB0C6FF2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5" y="2645063"/>
            <a:ext cx="215900" cy="2159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515344C-33B9-5449-97D9-B434EC9B2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6" y="2288131"/>
            <a:ext cx="215900" cy="2159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F559EB-B38C-6546-A8F0-EC513C28E0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97" y="1350512"/>
            <a:ext cx="1673943" cy="7672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17500" y="1543881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29228" y="1855730"/>
            <a:ext cx="362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29228" y="2230309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029228" y="2589591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BDD2D1-6B45-7249-8CA2-5CD936CAA003}"/>
              </a:ext>
            </a:extLst>
          </p:cNvPr>
          <p:cNvSpPr txBox="1"/>
          <p:nvPr/>
        </p:nvSpPr>
        <p:spPr>
          <a:xfrm>
            <a:off x="711664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960F5C-F233-324C-91EB-626D7481744B}"/>
              </a:ext>
            </a:extLst>
          </p:cNvPr>
          <p:cNvSpPr txBox="1"/>
          <p:nvPr/>
        </p:nvSpPr>
        <p:spPr>
          <a:xfrm>
            <a:off x="702837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CARGO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531EA9-E84F-5849-AE5F-38723C11BC86}"/>
              </a:ext>
            </a:extLst>
          </p:cNvPr>
          <p:cNvSpPr txBox="1"/>
          <p:nvPr/>
        </p:nvSpPr>
        <p:spPr>
          <a:xfrm>
            <a:off x="718591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ASSESSORIA/SECRETARIA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CB0373D-5197-8D4D-9D63-F59FCF214B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78" y="1097520"/>
            <a:ext cx="2581405" cy="11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FBC7831F-DD65-1142-9DBF-B48E135E4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1" y="1366684"/>
            <a:ext cx="1626574" cy="74666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596EA2-5598-704D-B9FE-195C98EA4CE4}"/>
              </a:ext>
            </a:extLst>
          </p:cNvPr>
          <p:cNvSpPr txBox="1"/>
          <p:nvPr/>
        </p:nvSpPr>
        <p:spPr>
          <a:xfrm>
            <a:off x="653143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3AAE0D-75FA-064D-B4EF-48EBC279885B}"/>
              </a:ext>
            </a:extLst>
          </p:cNvPr>
          <p:cNvSpPr txBox="1"/>
          <p:nvPr/>
        </p:nvSpPr>
        <p:spPr>
          <a:xfrm>
            <a:off x="644316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CARGO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C1DB3D4-4668-664F-BB24-06CB53398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1982731"/>
            <a:ext cx="227855" cy="22785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320839-C2F1-6C4D-83A2-FDA40ECF57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7" y="1633895"/>
            <a:ext cx="225226" cy="22288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D982B84-EDC0-A64F-A9A9-4542ED0694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336542"/>
            <a:ext cx="223854" cy="22385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D0EAEC39-F8F3-D14F-B0EF-23803F2C5F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686352"/>
            <a:ext cx="229874" cy="2274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D746751-0AEC-444E-9C47-CAB16BC5B7CD}"/>
              </a:ext>
            </a:extLst>
          </p:cNvPr>
          <p:cNvSpPr txBox="1"/>
          <p:nvPr/>
        </p:nvSpPr>
        <p:spPr>
          <a:xfrm>
            <a:off x="1010572" y="1590960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2D24C5F-FD60-3247-8E20-969107A1F86F}"/>
              </a:ext>
            </a:extLst>
          </p:cNvPr>
          <p:cNvSpPr txBox="1"/>
          <p:nvPr/>
        </p:nvSpPr>
        <p:spPr>
          <a:xfrm>
            <a:off x="1022299" y="1902809"/>
            <a:ext cx="278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8E67AC-EB8E-7E47-BAAA-374DB493F88D}"/>
              </a:ext>
            </a:extLst>
          </p:cNvPr>
          <p:cNvSpPr txBox="1"/>
          <p:nvPr/>
        </p:nvSpPr>
        <p:spPr>
          <a:xfrm>
            <a:off x="1022300" y="227738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0C5D61D-F08B-2F40-B90D-DD8DE7C3E700}"/>
              </a:ext>
            </a:extLst>
          </p:cNvPr>
          <p:cNvSpPr txBox="1"/>
          <p:nvPr/>
        </p:nvSpPr>
        <p:spPr>
          <a:xfrm>
            <a:off x="1022300" y="2636670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F83539-70D7-E048-BA10-891D3DBB42C1}"/>
              </a:ext>
            </a:extLst>
          </p:cNvPr>
          <p:cNvSpPr txBox="1"/>
          <p:nvPr/>
        </p:nvSpPr>
        <p:spPr>
          <a:xfrm>
            <a:off x="660070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ASSESSORIA/SECRETARIA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58FED961-C36D-F641-8D9B-D6AAFBE976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44" y="1101051"/>
            <a:ext cx="2583339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1" y="1366684"/>
            <a:ext cx="1626574" cy="74666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CCFE3BA-9123-5B41-888E-409EA73B93C6}"/>
              </a:ext>
            </a:extLst>
          </p:cNvPr>
          <p:cNvSpPr txBox="1"/>
          <p:nvPr/>
        </p:nvSpPr>
        <p:spPr>
          <a:xfrm>
            <a:off x="653143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03E426-52BA-A140-BFB1-7472922DEAF2}"/>
              </a:ext>
            </a:extLst>
          </p:cNvPr>
          <p:cNvSpPr txBox="1"/>
          <p:nvPr/>
        </p:nvSpPr>
        <p:spPr>
          <a:xfrm>
            <a:off x="644316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CARGO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FE7AFB9-D7CB-AD4E-85E9-F8F4529446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1982731"/>
            <a:ext cx="227855" cy="22785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630F66C-A3A2-0546-958E-51721BCDB7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7" y="1633895"/>
            <a:ext cx="225226" cy="22288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7372864-A324-A14B-9949-A34DBB5E6E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336542"/>
            <a:ext cx="223854" cy="22385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3DEC5EA-8E4E-6E4B-A8AB-25B2999A0E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686352"/>
            <a:ext cx="229874" cy="22748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335BE78-59DC-4446-AC8F-909C7DC72DDB}"/>
              </a:ext>
            </a:extLst>
          </p:cNvPr>
          <p:cNvSpPr txBox="1"/>
          <p:nvPr/>
        </p:nvSpPr>
        <p:spPr>
          <a:xfrm>
            <a:off x="1010572" y="1590960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1E67F91-63A4-FD4C-97B2-3BB4B58C7B0E}"/>
              </a:ext>
            </a:extLst>
          </p:cNvPr>
          <p:cNvSpPr txBox="1"/>
          <p:nvPr/>
        </p:nvSpPr>
        <p:spPr>
          <a:xfrm>
            <a:off x="1022299" y="1902809"/>
            <a:ext cx="278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8BFA7E-A6A2-144B-B161-FBD28D656CD1}"/>
              </a:ext>
            </a:extLst>
          </p:cNvPr>
          <p:cNvSpPr txBox="1"/>
          <p:nvPr/>
        </p:nvSpPr>
        <p:spPr>
          <a:xfrm>
            <a:off x="1022300" y="227738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6272889-6434-0247-B2EB-98C64D776F7A}"/>
              </a:ext>
            </a:extLst>
          </p:cNvPr>
          <p:cNvSpPr txBox="1"/>
          <p:nvPr/>
        </p:nvSpPr>
        <p:spPr>
          <a:xfrm>
            <a:off x="1022300" y="2636670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7E0F0C-953D-414E-955F-C678423360B3}"/>
              </a:ext>
            </a:extLst>
          </p:cNvPr>
          <p:cNvSpPr txBox="1"/>
          <p:nvPr/>
        </p:nvSpPr>
        <p:spPr>
          <a:xfrm>
            <a:off x="660070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ASSESSORIA/SECRETARIA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6303768-1FAC-6E48-9315-621DF16D64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44" y="1101051"/>
            <a:ext cx="2583339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F740CD89-AE72-CB48-8A86-49F7C2B68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1" y="1366684"/>
            <a:ext cx="1626574" cy="74666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F940A8-1C06-4342-AA09-B8DCD0BB654E}"/>
              </a:ext>
            </a:extLst>
          </p:cNvPr>
          <p:cNvSpPr txBox="1"/>
          <p:nvPr/>
        </p:nvSpPr>
        <p:spPr>
          <a:xfrm>
            <a:off x="653143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634ED9-0AB3-044C-A610-99177285D17F}"/>
              </a:ext>
            </a:extLst>
          </p:cNvPr>
          <p:cNvSpPr txBox="1"/>
          <p:nvPr/>
        </p:nvSpPr>
        <p:spPr>
          <a:xfrm>
            <a:off x="644316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CARGO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5D5CCC7-FDD9-B448-8C47-04A1A79D3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1982731"/>
            <a:ext cx="227855" cy="2278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2FFA4DA-211B-164E-B96E-B6882DCE44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7" y="1633895"/>
            <a:ext cx="225226" cy="2228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B2316C4-9249-A442-B4BC-6026F866A9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336542"/>
            <a:ext cx="223854" cy="22385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E8EE1A1-218E-F64E-A08D-5905DD03B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686352"/>
            <a:ext cx="229874" cy="22748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8F6736-02F4-9A4E-8E1E-DB61A74252E4}"/>
              </a:ext>
            </a:extLst>
          </p:cNvPr>
          <p:cNvSpPr txBox="1"/>
          <p:nvPr/>
        </p:nvSpPr>
        <p:spPr>
          <a:xfrm>
            <a:off x="1010572" y="1590960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78E11FF-E604-6F46-B4E6-CC009541A392}"/>
              </a:ext>
            </a:extLst>
          </p:cNvPr>
          <p:cNvSpPr txBox="1"/>
          <p:nvPr/>
        </p:nvSpPr>
        <p:spPr>
          <a:xfrm>
            <a:off x="1022299" y="1902809"/>
            <a:ext cx="278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3A89199-39E0-EB4E-AD88-9C276D6CDF5F}"/>
              </a:ext>
            </a:extLst>
          </p:cNvPr>
          <p:cNvSpPr txBox="1"/>
          <p:nvPr/>
        </p:nvSpPr>
        <p:spPr>
          <a:xfrm>
            <a:off x="1022300" y="227738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D85CBE-7E41-E543-A35C-A1FD672927F2}"/>
              </a:ext>
            </a:extLst>
          </p:cNvPr>
          <p:cNvSpPr txBox="1"/>
          <p:nvPr/>
        </p:nvSpPr>
        <p:spPr>
          <a:xfrm>
            <a:off x="1022300" y="2636670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18A2C38-C558-7C41-9C89-C527C7881EE0}"/>
              </a:ext>
            </a:extLst>
          </p:cNvPr>
          <p:cNvSpPr txBox="1"/>
          <p:nvPr/>
        </p:nvSpPr>
        <p:spPr>
          <a:xfrm>
            <a:off x="660070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ASSESSORIA/SECRETARIA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9BADD95-3E71-D747-98FC-08DC111212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44" y="1101051"/>
            <a:ext cx="2583339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060E5D92-2440-1E4D-870C-F132711071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1" y="1366684"/>
            <a:ext cx="1626574" cy="74666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14A715-AA2C-AF4B-942A-5576645A9A19}"/>
              </a:ext>
            </a:extLst>
          </p:cNvPr>
          <p:cNvSpPr txBox="1"/>
          <p:nvPr/>
        </p:nvSpPr>
        <p:spPr>
          <a:xfrm>
            <a:off x="653143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A5E61EF-67DD-D143-BBE4-EE3374806B99}"/>
              </a:ext>
            </a:extLst>
          </p:cNvPr>
          <p:cNvSpPr txBox="1"/>
          <p:nvPr/>
        </p:nvSpPr>
        <p:spPr>
          <a:xfrm>
            <a:off x="644316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CARGO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98A3D4A-0931-EE43-B28E-556411073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1982731"/>
            <a:ext cx="227855" cy="22785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BCBFA9A-7558-9D4F-80C6-55DCC6109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7" y="1633895"/>
            <a:ext cx="225226" cy="22288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1B31DB1-22BF-BD40-B6A3-F42F6B735C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336542"/>
            <a:ext cx="223854" cy="22385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6DA70C0-276F-D84C-8E6C-1C5A15469D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686352"/>
            <a:ext cx="229874" cy="2274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8B32E23-0BE5-8F48-92FF-F4ACD34E6640}"/>
              </a:ext>
            </a:extLst>
          </p:cNvPr>
          <p:cNvSpPr txBox="1"/>
          <p:nvPr/>
        </p:nvSpPr>
        <p:spPr>
          <a:xfrm>
            <a:off x="1010572" y="1590960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0164AC-A6D9-7C48-AC65-3C0BE5F99AED}"/>
              </a:ext>
            </a:extLst>
          </p:cNvPr>
          <p:cNvSpPr txBox="1"/>
          <p:nvPr/>
        </p:nvSpPr>
        <p:spPr>
          <a:xfrm>
            <a:off x="1022299" y="1902809"/>
            <a:ext cx="278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AB891F6-02B9-B247-A4C1-FB2824A9A1D3}"/>
              </a:ext>
            </a:extLst>
          </p:cNvPr>
          <p:cNvSpPr txBox="1"/>
          <p:nvPr/>
        </p:nvSpPr>
        <p:spPr>
          <a:xfrm>
            <a:off x="1022300" y="227738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C23449-F041-B144-98F6-6DB50875EB3B}"/>
              </a:ext>
            </a:extLst>
          </p:cNvPr>
          <p:cNvSpPr txBox="1"/>
          <p:nvPr/>
        </p:nvSpPr>
        <p:spPr>
          <a:xfrm>
            <a:off x="1022300" y="2636670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8F636E2-15F7-9143-9161-32E56DE30DF5}"/>
              </a:ext>
            </a:extLst>
          </p:cNvPr>
          <p:cNvSpPr txBox="1"/>
          <p:nvPr/>
        </p:nvSpPr>
        <p:spPr>
          <a:xfrm>
            <a:off x="660070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Arial" panose="020B0604020202020204" pitchFamily="34" charset="0"/>
              </a:rPr>
              <a:t>ASSESSORIA/SECRETARIA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8D2FCC28-E6AA-5148-95F0-73A6775CB0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44" y="1101051"/>
            <a:ext cx="2583339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0F011C05-3F7C-1F4F-8EC0-7C2B6D6D6C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31" y="1366684"/>
            <a:ext cx="1626574" cy="74666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E728F2F-8A6A-7846-B092-9337F84DD02F}"/>
              </a:ext>
            </a:extLst>
          </p:cNvPr>
          <p:cNvSpPr txBox="1"/>
          <p:nvPr/>
        </p:nvSpPr>
        <p:spPr>
          <a:xfrm>
            <a:off x="653143" y="436111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NOME SOBRENOME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94CB534-44FE-9844-9DE1-385C69225FF9}"/>
              </a:ext>
            </a:extLst>
          </p:cNvPr>
          <p:cNvSpPr txBox="1"/>
          <p:nvPr/>
        </p:nvSpPr>
        <p:spPr>
          <a:xfrm>
            <a:off x="644316" y="88321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CARGO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396FE4A1-871C-F845-BB85-0E83D4ED15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1982731"/>
            <a:ext cx="227855" cy="22785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99CA577-33AD-884A-B48D-72B1DD9C15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7" y="1633895"/>
            <a:ext cx="225226" cy="22288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2CD63325-2930-6048-AF94-CF721E8C30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336542"/>
            <a:ext cx="223854" cy="22385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BCA91EB-712B-374F-8C32-EEF70C6881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8" y="2686352"/>
            <a:ext cx="229874" cy="2274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7D23F935-E00F-C74A-8FEC-00FAA29C478C}"/>
              </a:ext>
            </a:extLst>
          </p:cNvPr>
          <p:cNvSpPr txBox="1"/>
          <p:nvPr/>
        </p:nvSpPr>
        <p:spPr>
          <a:xfrm>
            <a:off x="1010572" y="1590960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+55 61 2021-5829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A4F09A1-09C0-B54D-8355-52CDCCEA46C6}"/>
              </a:ext>
            </a:extLst>
          </p:cNvPr>
          <p:cNvSpPr txBox="1"/>
          <p:nvPr/>
        </p:nvSpPr>
        <p:spPr>
          <a:xfrm>
            <a:off x="1022299" y="1902809"/>
            <a:ext cx="278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loremipsum@mme.gov.br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4C2DB4-529D-B042-ABFB-2536EF2D9520}"/>
              </a:ext>
            </a:extLst>
          </p:cNvPr>
          <p:cNvSpPr txBox="1"/>
          <p:nvPr/>
        </p:nvSpPr>
        <p:spPr>
          <a:xfrm>
            <a:off x="1022300" y="2277388"/>
            <a:ext cx="244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www.gov.br/mme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297490A-2DDE-AE4D-849E-42167C02A259}"/>
              </a:ext>
            </a:extLst>
          </p:cNvPr>
          <p:cNvSpPr txBox="1"/>
          <p:nvPr/>
        </p:nvSpPr>
        <p:spPr>
          <a:xfrm>
            <a:off x="1022300" y="2636670"/>
            <a:ext cx="493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Esplanada dos Ministérios, bloco U, sala 900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508B959-2B70-504E-A7EB-ABECE2B8F326}"/>
              </a:ext>
            </a:extLst>
          </p:cNvPr>
          <p:cNvSpPr txBox="1"/>
          <p:nvPr/>
        </p:nvSpPr>
        <p:spPr>
          <a:xfrm>
            <a:off x="660070" y="1183932"/>
            <a:ext cx="4163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ASSESSORIA/SECRETARIA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EA12705-D08E-6C4F-B9ED-4E8BCA82B2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44" y="1101051"/>
            <a:ext cx="2583339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47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133</Words>
  <Application>Microsoft Office PowerPoint</Application>
  <PresentationFormat>Personalizar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Rodrigues de Amorim Santana</dc:creator>
  <cp:lastModifiedBy>Jessika Alves de Almeida</cp:lastModifiedBy>
  <cp:revision>16</cp:revision>
  <dcterms:created xsi:type="dcterms:W3CDTF">2023-08-24T20:02:54Z</dcterms:created>
  <dcterms:modified xsi:type="dcterms:W3CDTF">2023-09-12T18:37:29Z</dcterms:modified>
</cp:coreProperties>
</file>