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gnxxDFzveSMLg3rNbOFPmU14Uo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46188" y="1279525"/>
            <a:ext cx="4606925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246188" y="1279525"/>
            <a:ext cx="4606925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246188" y="1279525"/>
            <a:ext cx="4606925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246188" y="1279525"/>
            <a:ext cx="4606925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246188" y="1279525"/>
            <a:ext cx="4606925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246188" y="1279525"/>
            <a:ext cx="4606925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246188" y="1279525"/>
            <a:ext cx="4606925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246188" y="1279525"/>
            <a:ext cx="4606925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246188" y="1279525"/>
            <a:ext cx="4606925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246188" y="1279525"/>
            <a:ext cx="4606925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246188" y="1279525"/>
            <a:ext cx="4606925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246188" y="1279525"/>
            <a:ext cx="4606925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23133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fr-FR"/>
              <a:t>Projet Cloud S5</a:t>
            </a:r>
            <a:br>
              <a:rPr lang="fr-FR"/>
            </a:br>
            <a:r>
              <a:rPr lang="fr-FR"/>
              <a:t>Travail en groupe de 4.</a:t>
            </a:r>
            <a:br>
              <a:rPr lang="fr-FR"/>
            </a:b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fr-FR"/>
              <a:t>Promotion 15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1475656" y="5085184"/>
            <a:ext cx="405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Contraintes techniques</a:t>
            </a:r>
            <a:endParaRPr/>
          </a:p>
        </p:txBody>
      </p: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Java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Base relationnelle avec transaction </a:t>
            </a:r>
            <a:r>
              <a:rPr lang="fr-FR">
                <a:highlight>
                  <a:srgbClr val="FFFF00"/>
                </a:highlight>
              </a:rPr>
              <a:t>obligatoire</a:t>
            </a:r>
            <a:r>
              <a:rPr lang="fr-FR"/>
              <a:t> (postgres)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Base non relationnelle </a:t>
            </a:r>
            <a:r>
              <a:rPr lang="fr-FR">
                <a:highlight>
                  <a:srgbClr val="FFFF00"/>
                </a:highlight>
              </a:rPr>
              <a:t>obligatoire</a:t>
            </a:r>
            <a:r>
              <a:rPr lang="fr-FR"/>
              <a:t> (mongodb)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Angular ou ReactJS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Utilisation de CSS grid ou flex sur le FrontOffice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>
                <a:highlight>
                  <a:srgbClr val="FFFF00"/>
                </a:highlight>
              </a:rPr>
              <a:t>Liste des taches avec avancement et répartition par équipe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Déployé en ligne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fr-FR"/>
              <a:t>Contenu Documentation Technique </a:t>
            </a:r>
            <a:br>
              <a:rPr lang="fr-FR"/>
            </a:br>
            <a:endParaRPr/>
          </a:p>
        </p:txBody>
      </p:sp>
      <p:sp>
        <p:nvSpPr>
          <p:cNvPr id="150" name="Google Shape;150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Projet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Mettre le MCD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Présenter les scénarios (avec explications) avec les copies d’écrans correspondant (pour les fonctionnalités terminées uniquement)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Liste des membres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Nom et prénoms et NumETU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Objectifs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Mettre en place un projet cloud sur les plateformes suivantes 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Railway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Thème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Site de vente de voiture occasion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Le site permet aux utilisateurs de vendre des voitures d’occasion.   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Les utilisateurs contactent le propriétaire via un système de messagerie interne 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Le site </a:t>
            </a:r>
            <a:r>
              <a:rPr lang="fr-FR"/>
              <a:t>prélève</a:t>
            </a:r>
            <a:r>
              <a:rPr lang="fr-FR"/>
              <a:t> une commission (paramétrable) pour chaque voiture vendu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Thème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Ci-dessous les fonctionnalités minimales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Backoffice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login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Gestion des éléments nécessaires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fr-FR"/>
              <a:t>Catégorie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fr-FR"/>
              <a:t>Marque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fr-FR"/>
              <a:t>Etc…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Tableau statistiques (à vous de voir)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Validation des annonces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Thème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Ci-dessous les fonctionnalités minimales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FrontOffice Web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Voir liste/fiche des annonces (sans login)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Contacter le propriétaire (avec login)</a:t>
            </a:r>
            <a:endParaRPr/>
          </a:p>
          <a:p>
            <a:pPr indent="-190500" lvl="2" marL="11430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Système de messagerie (avec login)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Faire une recherche avancé 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fr-FR"/>
              <a:t>Par mot clé, date, catégorie, prix, marque, modèle, …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Voir l’historique </a:t>
            </a:r>
            <a:r>
              <a:rPr lang="fr-FR"/>
              <a:t>de ses annonces</a:t>
            </a:r>
            <a:endParaRPr/>
          </a:p>
          <a:p>
            <a:pPr indent="-190500" lvl="2" marL="11430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Mettre des annonces en favoris, liste des favoris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Thème (2)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Mobile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S’inscrire et se connecter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Ajouter une annonce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fr-FR"/>
              <a:t>Date et heure (automatique),  description, modèle, marque, prix de vente,…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fr-FR"/>
              <a:t>Une ou plusieurs photos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Voir la liste de ses annonces et leur statuts </a:t>
            </a:r>
            <a:endParaRPr/>
          </a:p>
          <a:p>
            <a:pPr indent="-190500" lvl="2" marL="11430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Modification statut annonce (ex: vendu)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Recevoir une notification quand quelqu’un envoie un message</a:t>
            </a:r>
            <a:endParaRPr/>
          </a:p>
          <a:p>
            <a: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Architecture</a:t>
            </a: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Cloud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Site en ligne – front office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Backoffice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Web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Login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AngularJS ou ReactJS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Application Mobile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Appli Mobile (ionic, native,…)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Utiliser l’architecture Web service REST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Délai</a:t>
            </a:r>
            <a:endParaRPr/>
          </a:p>
        </p:txBody>
      </p:sp>
      <p:sp>
        <p:nvSpPr>
          <p:cNvPr id="132" name="Google Shape;132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Livraison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Délai (partie 1)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Backoffice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Web service front office et mobile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fr-FR"/>
              <a:t>Vous devez livrer une collection Postman pour qu’on puisse tester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22 Janvier 2024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Délai (partie 2)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Complet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03 Février 2024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Notes</a:t>
            </a:r>
            <a:endParaRPr/>
          </a:p>
        </p:txBody>
      </p:sp>
      <p:sp>
        <p:nvSpPr>
          <p:cNvPr id="138" name="Google Shape;138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Fonctionnalités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Code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Dans github ou gitlab public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Design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Documentation technique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Aléa possible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2014-01-28T06:33:23Z</dcterms:created>
  <dc:creator>rojo</dc:creator>
</cp:coreProperties>
</file>