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Lucida Sans Unicode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MS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88108" autoAdjust="0"/>
  </p:normalViewPr>
  <p:slideViewPr>
    <p:cSldViewPr showGuides="1">
      <p:cViewPr varScale="1">
        <p:scale>
          <a:sx n="57" d="100"/>
          <a:sy n="57" d="100"/>
        </p:scale>
        <p:origin x="-3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-65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E6D856F-D771-423F-8107-D2956CA2A03D}" type="datetimeFigureOut">
              <a:rPr lang="fr-FR"/>
              <a:pPr>
                <a:defRPr/>
              </a:pPr>
              <a:t>05/10/2015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044B98B-5796-4865-A83A-334BAAA760B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720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E3A1D0F-8EAB-463A-A6DF-EC4537198C43}" type="datetimeFigureOut">
              <a:rPr lang="fr-FR"/>
              <a:pPr>
                <a:defRPr/>
              </a:pPr>
              <a:t>05/10/2015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91E6ACD-A858-4F51-9FAF-D81FD47F1EF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973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1E6ACD-A858-4F51-9FAF-D81FD47F1EF2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0" y="0"/>
            <a:ext cx="9144000" cy="21328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4880"/>
              </a:buClr>
              <a:buSzPct val="100000"/>
              <a:buFont typeface="Arial" charset="0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13" name="Image 6" descr="Femto-hexagones_pg_suiv_PowerPoint.jpg"/>
          <p:cNvPicPr>
            <a:picLocks noChangeAspect="1"/>
          </p:cNvPicPr>
          <p:nvPr userDrawn="1"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4283968" y="0"/>
            <a:ext cx="4860032" cy="245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e 11"/>
          <p:cNvGrpSpPr/>
          <p:nvPr userDrawn="1"/>
        </p:nvGrpSpPr>
        <p:grpSpPr>
          <a:xfrm>
            <a:off x="0" y="6324600"/>
            <a:ext cx="3851920" cy="533400"/>
            <a:chOff x="1763688" y="6324600"/>
            <a:chExt cx="3851920" cy="533400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1763688" y="6324600"/>
              <a:ext cx="3851920" cy="533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4880"/>
                </a:buClr>
                <a:buSzPct val="100000"/>
                <a:buFont typeface="Arial" charset="0"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Lucida Sans Unicode" charset="0"/>
              </a:endParaRPr>
            </a:p>
          </p:txBody>
        </p:sp>
        <p:pic>
          <p:nvPicPr>
            <p:cNvPr id="6" name="Picture 7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9367" y="6360865"/>
              <a:ext cx="517525" cy="4079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7" name="Picture 9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41142" y="6519615"/>
              <a:ext cx="831850" cy="1444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8" name="Picture 10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68242" y="6473577"/>
              <a:ext cx="687388" cy="2857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9" name="Picture 63" descr="CNRSfilaire-grand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31530" y="6375152"/>
              <a:ext cx="431800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r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2130425"/>
            <a:ext cx="7772400" cy="1658615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Cliquez pour modifier </a:t>
            </a:r>
            <a:br>
              <a:rPr lang="fr-FR" dirty="0" smtClean="0"/>
            </a:br>
            <a:r>
              <a:rPr lang="fr-FR" dirty="0" smtClean="0"/>
              <a:t>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dirty="0" smtClean="0"/>
              <a:t>Cliquez pour modifier le style</a:t>
            </a:r>
            <a:br>
              <a:rPr lang="fr-FR" dirty="0" smtClean="0"/>
            </a:br>
            <a:r>
              <a:rPr lang="fr-FR" dirty="0" smtClean="0"/>
              <a:t>des sous-titres du masque</a:t>
            </a:r>
            <a:endParaRPr lang="fr-FR" dirty="0"/>
          </a:p>
        </p:txBody>
      </p:sp>
      <p:pic>
        <p:nvPicPr>
          <p:cNvPr id="4" name="Image 3" descr="G:\sophie.roger\Nvelle Charte Graphique\fin\Logotype\Logos\Fichiers bitmap\PNG - fond transparent\Femto-logo_couleur-2012-transp.png"/>
          <p:cNvPicPr/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188640"/>
            <a:ext cx="220676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493713" y="6453188"/>
            <a:ext cx="2627312" cy="404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449263">
              <a:buClr>
                <a:srgbClr val="014880"/>
              </a:buClr>
              <a:buSzPct val="100000"/>
              <a:buFont typeface="Arial" pitchFamily="34" charset="0"/>
              <a:buNone/>
            </a:pPr>
            <a:endParaRPr lang="fr-FR">
              <a:solidFill>
                <a:srgbClr val="FFFFFF"/>
              </a:solidFill>
            </a:endParaRPr>
          </a:p>
        </p:txBody>
      </p:sp>
      <p:pic>
        <p:nvPicPr>
          <p:cNvPr id="1026" name="Picture 2" descr="Q:\Outils et supports de communication\logos\UBFC\logo UBFC positif slide-18-06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837" y="6381328"/>
            <a:ext cx="397123" cy="3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eur droit 14"/>
          <p:cNvCxnSpPr/>
          <p:nvPr userDrawn="1"/>
        </p:nvCxnSpPr>
        <p:spPr bwMode="auto">
          <a:xfrm>
            <a:off x="3635896" y="6375152"/>
            <a:ext cx="0" cy="3841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8900" y="0"/>
            <a:ext cx="8083500" cy="76470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0E862C1-BC48-4279-BE0E-406ADB0DD85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250825" y="1052513"/>
            <a:ext cx="8642350" cy="5256212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8900" y="0"/>
            <a:ext cx="8083500" cy="785813"/>
          </a:xfrm>
          <a:prstGeom prst="rect">
            <a:avLst/>
          </a:prstGeom>
        </p:spPr>
        <p:txBody>
          <a:bodyPr/>
          <a:lstStyle>
            <a:lvl1pPr>
              <a:defRPr lang="en-GB" sz="24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GB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251520" y="5013176"/>
            <a:ext cx="8568952" cy="1080000"/>
          </a:xfrm>
          <a:prstGeom prst="rect">
            <a:avLst/>
          </a:prstGeom>
          <a:solidFill>
            <a:srgbClr val="005293"/>
          </a:solidFill>
        </p:spPr>
        <p:txBody>
          <a:bodyPr wrap="square" lIns="180000" tIns="180000" rIns="180000" bIns="180000" rtlCol="0" anchor="ctr" anchorCtr="0">
            <a:noAutofit/>
          </a:bodyPr>
          <a:lstStyle/>
          <a:p>
            <a:pPr algn="ctr"/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Em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sam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alictotat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facid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que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cume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res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experia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vent et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magnima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ximporia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simet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officim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oluptas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et rente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pratur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sunt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es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dolorru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ptatque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est, pore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nes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ipsum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doluptium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, ut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eius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au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1124745"/>
            <a:ext cx="4680520" cy="360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None/>
              <a:defRPr lang="fr-FR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2pPr>
            <a:lvl3pPr>
              <a:def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741363" lvl="1" indent="-284163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14880"/>
              </a:buClr>
              <a:buSzPct val="100000"/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marL="1143000" lvl="2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14880"/>
              </a:buClr>
              <a:buSzPct val="100000"/>
              <a:buFont typeface="Arial" pitchFamily="34" charset="0"/>
              <a:buChar char="•"/>
            </a:pPr>
            <a:r>
              <a:rPr lang="fr-FR" dirty="0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62C1-BC48-4279-BE0E-406ADB0DD85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5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796136" y="1268760"/>
            <a:ext cx="2994720" cy="23121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5796136" y="3645025"/>
            <a:ext cx="3024336" cy="504056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  <a:defRPr sz="11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4pPr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9" name="Titre 4"/>
          <p:cNvSpPr>
            <a:spLocks noGrp="1"/>
          </p:cNvSpPr>
          <p:nvPr>
            <p:ph type="title"/>
          </p:nvPr>
        </p:nvSpPr>
        <p:spPr>
          <a:xfrm>
            <a:off x="88900" y="0"/>
            <a:ext cx="8083500" cy="785813"/>
          </a:xfrm>
          <a:prstGeom prst="rect">
            <a:avLst/>
          </a:prstGeom>
        </p:spPr>
        <p:txBody>
          <a:bodyPr/>
          <a:lstStyle>
            <a:lvl1pPr>
              <a:defRPr lang="en-GB" sz="24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GB" dirty="0"/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250825" y="1052513"/>
            <a:ext cx="5257279" cy="482475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6" descr="Femto-hexagones_pg_suiv_PowerPoint.jpg"/>
          <p:cNvPicPr>
            <a:picLocks noChangeAspect="1"/>
          </p:cNvPicPr>
          <p:nvPr userDrawn="1"/>
        </p:nvPicPr>
        <p:blipFill>
          <a:blip r:embed="rId6" cstate="print">
            <a:lum/>
          </a:blip>
          <a:srcRect/>
          <a:stretch>
            <a:fillRect/>
          </a:stretch>
        </p:blipFill>
        <p:spPr bwMode="auto">
          <a:xfrm>
            <a:off x="5796136" y="0"/>
            <a:ext cx="3347864" cy="169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493713" y="6453188"/>
            <a:ext cx="2627312" cy="404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449263">
              <a:buClr>
                <a:srgbClr val="014880"/>
              </a:buClr>
              <a:buSzPct val="100000"/>
              <a:buFont typeface="Arial" pitchFamily="34" charset="0"/>
              <a:buNone/>
            </a:pPr>
            <a:endParaRPr lang="fr-FR">
              <a:solidFill>
                <a:srgbClr val="FFFFFF"/>
              </a:solidFill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5364163" y="7100888"/>
            <a:ext cx="3433762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 defTabSz="449263">
              <a:spcBef>
                <a:spcPts val="813"/>
              </a:spcBef>
              <a:buClr>
                <a:srgbClr val="01488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300">
                <a:solidFill>
                  <a:srgbClr val="014880"/>
                </a:solidFill>
              </a:rPr>
              <a:t>---</a:t>
            </a:r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1" y="6289676"/>
            <a:ext cx="9143999" cy="19644"/>
          </a:xfrm>
          <a:prstGeom prst="line">
            <a:avLst/>
          </a:prstGeom>
          <a:ln w="12700" cap="flat" cmpd="sng" algn="ctr">
            <a:solidFill>
              <a:srgbClr val="707F87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Image 8" descr="Femto-logo_PowerPoint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2720" y="6349876"/>
            <a:ext cx="112871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8460432" y="6383660"/>
            <a:ext cx="598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862C1-BC48-4279-BE0E-406ADB0DD85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5331836" y="6435793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Date et lieu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1" r:id="rId3"/>
    <p:sldLayoutId id="214748370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1487E"/>
        </a:buClr>
        <a:buSzPct val="100000"/>
        <a:buFont typeface="Arial" pitchFamily="34" charset="0"/>
        <a:defRPr sz="2400" b="1" baseline="0">
          <a:solidFill>
            <a:schemeClr val="accent1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1487E"/>
        </a:buClr>
        <a:buSzPct val="100000"/>
        <a:buFont typeface="Arial" pitchFamily="34" charset="0"/>
        <a:defRPr sz="2400" b="1">
          <a:solidFill>
            <a:srgbClr val="002060"/>
          </a:solidFill>
          <a:latin typeface="Arial" charset="0"/>
          <a:cs typeface="Lucida Sans Unicode" charset="0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1487E"/>
        </a:buClr>
        <a:buSzPct val="100000"/>
        <a:buFont typeface="Arial" pitchFamily="34" charset="0"/>
        <a:defRPr sz="2400" b="1">
          <a:solidFill>
            <a:srgbClr val="002060"/>
          </a:solidFill>
          <a:latin typeface="Arial" charset="0"/>
          <a:cs typeface="Lucida Sans Unicode" charset="0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1487E"/>
        </a:buClr>
        <a:buSzPct val="100000"/>
        <a:buFont typeface="Arial" pitchFamily="34" charset="0"/>
        <a:defRPr sz="2400" b="1">
          <a:solidFill>
            <a:srgbClr val="002060"/>
          </a:solidFill>
          <a:latin typeface="Arial" charset="0"/>
          <a:cs typeface="Lucida Sans Unicode" charset="0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1487E"/>
        </a:buClr>
        <a:buSzPct val="100000"/>
        <a:buFont typeface="Arial" pitchFamily="34" charset="0"/>
        <a:defRPr sz="2400" b="1">
          <a:solidFill>
            <a:srgbClr val="002060"/>
          </a:solidFill>
          <a:latin typeface="Arial" charset="0"/>
          <a:cs typeface="Lucida Sans Unicode" charset="0"/>
        </a:defRPr>
      </a:lvl5pPr>
      <a:lvl6pPr marL="457200" algn="ctr" defTabSz="449263" rtl="0" eaLnBrk="1" fontAlgn="base" hangingPunct="1">
        <a:spcBef>
          <a:spcPct val="0"/>
        </a:spcBef>
        <a:spcAft>
          <a:spcPct val="0"/>
        </a:spcAft>
        <a:buClr>
          <a:srgbClr val="01487E"/>
        </a:buClr>
        <a:buSzPct val="100000"/>
        <a:buFont typeface="Arial" charset="0"/>
        <a:defRPr sz="2400" b="1">
          <a:solidFill>
            <a:srgbClr val="01487E"/>
          </a:solidFill>
          <a:latin typeface="Arial" charset="0"/>
          <a:cs typeface="Lucida Sans Unicode" charset="0"/>
        </a:defRPr>
      </a:lvl6pPr>
      <a:lvl7pPr marL="914400" algn="ctr" defTabSz="449263" rtl="0" eaLnBrk="1" fontAlgn="base" hangingPunct="1">
        <a:spcBef>
          <a:spcPct val="0"/>
        </a:spcBef>
        <a:spcAft>
          <a:spcPct val="0"/>
        </a:spcAft>
        <a:buClr>
          <a:srgbClr val="01487E"/>
        </a:buClr>
        <a:buSzPct val="100000"/>
        <a:buFont typeface="Arial" charset="0"/>
        <a:defRPr sz="2400" b="1">
          <a:solidFill>
            <a:srgbClr val="01487E"/>
          </a:solidFill>
          <a:latin typeface="Arial" charset="0"/>
          <a:cs typeface="Lucida Sans Unicode" charset="0"/>
        </a:defRPr>
      </a:lvl7pPr>
      <a:lvl8pPr marL="1371600" algn="ctr" defTabSz="449263" rtl="0" eaLnBrk="1" fontAlgn="base" hangingPunct="1">
        <a:spcBef>
          <a:spcPct val="0"/>
        </a:spcBef>
        <a:spcAft>
          <a:spcPct val="0"/>
        </a:spcAft>
        <a:buClr>
          <a:srgbClr val="01487E"/>
        </a:buClr>
        <a:buSzPct val="100000"/>
        <a:buFont typeface="Arial" charset="0"/>
        <a:defRPr sz="2400" b="1">
          <a:solidFill>
            <a:srgbClr val="01487E"/>
          </a:solidFill>
          <a:latin typeface="Arial" charset="0"/>
          <a:cs typeface="Lucida Sans Unicode" charset="0"/>
        </a:defRPr>
      </a:lvl8pPr>
      <a:lvl9pPr marL="1828800" algn="ctr" defTabSz="449263" rtl="0" eaLnBrk="1" fontAlgn="base" hangingPunct="1">
        <a:spcBef>
          <a:spcPct val="0"/>
        </a:spcBef>
        <a:spcAft>
          <a:spcPct val="0"/>
        </a:spcAft>
        <a:buClr>
          <a:srgbClr val="01487E"/>
        </a:buClr>
        <a:buSzPct val="100000"/>
        <a:buFont typeface="Arial" charset="0"/>
        <a:defRPr sz="2400" b="1">
          <a:solidFill>
            <a:srgbClr val="01487E"/>
          </a:solidFill>
          <a:latin typeface="Arial" charset="0"/>
          <a:cs typeface="Lucida Sans Unicode" charset="0"/>
        </a:defRPr>
      </a:lvl9pPr>
    </p:titleStyle>
    <p:bodyStyle>
      <a:lvl1pPr marL="266700" indent="-266700" algn="l" defTabSz="449263" rtl="0" eaLnBrk="1" fontAlgn="base" hangingPunct="1">
        <a:spcBef>
          <a:spcPts val="600"/>
        </a:spcBef>
        <a:spcAft>
          <a:spcPct val="0"/>
        </a:spcAft>
        <a:buClr>
          <a:srgbClr val="014880"/>
        </a:buClr>
        <a:buSzPct val="100000"/>
        <a:buFontTx/>
        <a:buBlip>
          <a:blip r:embed="rId8"/>
        </a:buBlip>
        <a:defRPr lang="en-GB" sz="2200" b="1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363" indent="-284163" algn="l" defTabSz="449263" rtl="0" eaLnBrk="1" fontAlgn="base" hangingPunct="1">
        <a:spcBef>
          <a:spcPts val="500"/>
        </a:spcBef>
        <a:spcAft>
          <a:spcPct val="0"/>
        </a:spcAft>
        <a:buClr>
          <a:srgbClr val="014880"/>
        </a:buClr>
        <a:buSzPct val="100000"/>
        <a:buFont typeface="Arial" pitchFamily="34" charset="0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cs typeface="+mn-cs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14880"/>
        </a:buClr>
        <a:buSzPct val="100000"/>
        <a:buFont typeface="Arial" pitchFamily="34" charset="0"/>
        <a:buChar char="•"/>
        <a:defRPr sz="2000">
          <a:solidFill>
            <a:schemeClr val="tx1">
              <a:lumMod val="75000"/>
              <a:lumOff val="25000"/>
            </a:schemeClr>
          </a:solidFill>
          <a:latin typeface="+mn-lt"/>
          <a:cs typeface="+mn-cs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14880"/>
        </a:buClr>
        <a:buSzPct val="100000"/>
        <a:buFont typeface="Arial" pitchFamily="34" charset="0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cs typeface="+mn-cs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14880"/>
        </a:buClr>
        <a:buSzPct val="100000"/>
        <a:buFont typeface="Arial" pitchFamily="34" charset="0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cs typeface="+mn-cs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14880"/>
        </a:buClr>
        <a:buSzPct val="100000"/>
        <a:buFont typeface="Arial" charset="0"/>
        <a:buChar char="»"/>
        <a:defRPr sz="1600">
          <a:solidFill>
            <a:srgbClr val="014880"/>
          </a:solidFill>
          <a:latin typeface="+mn-lt"/>
          <a:cs typeface="+mn-cs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14880"/>
        </a:buClr>
        <a:buSzPct val="100000"/>
        <a:buFont typeface="Arial" charset="0"/>
        <a:buChar char="»"/>
        <a:defRPr sz="1600">
          <a:solidFill>
            <a:srgbClr val="014880"/>
          </a:solidFill>
          <a:latin typeface="+mn-lt"/>
          <a:cs typeface="+mn-cs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14880"/>
        </a:buClr>
        <a:buSzPct val="100000"/>
        <a:buFont typeface="Arial" charset="0"/>
        <a:buChar char="»"/>
        <a:defRPr sz="1600">
          <a:solidFill>
            <a:srgbClr val="014880"/>
          </a:solidFill>
          <a:latin typeface="+mn-lt"/>
          <a:cs typeface="+mn-cs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14880"/>
        </a:buClr>
        <a:buSzPct val="100000"/>
        <a:buFont typeface="Arial" charset="0"/>
        <a:buChar char="»"/>
        <a:defRPr sz="1600">
          <a:solidFill>
            <a:srgbClr val="01488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Maven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Faire une release</a:t>
            </a:r>
            <a:endParaRPr lang="en-GB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smtClean="0"/>
              <a:t>Préparer subversion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62C1-BC48-4279-BE0E-406ADB0DD85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467544" y="1484784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smtClean="0"/>
              <a:t>Retirer les «  SNAPSHOT» des versions des modules dont vous voulez faire une release.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/>
              <a:t>svn</a:t>
            </a:r>
            <a:r>
              <a:rPr lang="fr-FR" sz="3200" dirty="0"/>
              <a:t> import tags </a:t>
            </a:r>
            <a:r>
              <a:rPr lang="fr-FR" sz="3200" dirty="0" smtClean="0"/>
              <a:t>--</a:t>
            </a:r>
            <a:r>
              <a:rPr lang="fr-FR" sz="3200" dirty="0" err="1" smtClean="0"/>
              <a:t>username</a:t>
            </a:r>
            <a:r>
              <a:rPr lang="fr-FR" sz="3200" dirty="0" smtClean="0"/>
              <a:t> </a:t>
            </a:r>
            <a:r>
              <a:rPr lang="fr-FR" sz="3200" dirty="0" err="1" smtClean="0"/>
              <a:t>idENT</a:t>
            </a:r>
            <a:r>
              <a:rPr lang="fr-FR" sz="3200" dirty="0" smtClean="0"/>
              <a:t>            --</a:t>
            </a:r>
            <a:r>
              <a:rPr lang="fr-FR" sz="3200" dirty="0" err="1" smtClean="0"/>
              <a:t>password</a:t>
            </a:r>
            <a:r>
              <a:rPr lang="fr-FR" sz="3200" dirty="0" smtClean="0"/>
              <a:t> </a:t>
            </a:r>
            <a:r>
              <a:rPr lang="fr-FR" sz="3200" dirty="0" err="1" smtClean="0"/>
              <a:t>passENT</a:t>
            </a:r>
            <a:r>
              <a:rPr lang="fr-FR" sz="3200" dirty="0" smtClean="0"/>
              <a:t> </a:t>
            </a:r>
            <a:r>
              <a:rPr lang="fr-FR" sz="3200" dirty="0" err="1" smtClean="0"/>
              <a:t>svn:urlDépot</a:t>
            </a:r>
            <a:r>
              <a:rPr lang="fr-FR" sz="3200" dirty="0" smtClean="0"/>
              <a:t> -m </a:t>
            </a:r>
            <a:r>
              <a:rPr lang="fr-FR" sz="3200" dirty="0"/>
              <a:t>"Tags initial"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z="3600" dirty="0" smtClean="0"/>
              <a:t>Préparer la release</a:t>
            </a:r>
            <a:endParaRPr lang="fr-FR" sz="3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62C1-BC48-4279-BE0E-406ADB0DD85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4294967295"/>
          </p:nvPr>
        </p:nvSpPr>
        <p:spPr>
          <a:xfrm>
            <a:off x="250825" y="1484784"/>
            <a:ext cx="8353623" cy="4823941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3200" b="0" dirty="0" smtClean="0"/>
              <a:t>Lancez la préparation de votre release</a:t>
            </a:r>
          </a:p>
          <a:p>
            <a:pPr lvl="1"/>
            <a:r>
              <a:rPr lang="fr-FR" sz="3000" b="0" dirty="0" err="1"/>
              <a:t>mvn</a:t>
            </a:r>
            <a:r>
              <a:rPr lang="fr-FR" sz="3000" b="0" dirty="0"/>
              <a:t> </a:t>
            </a:r>
            <a:r>
              <a:rPr lang="fr-FR" sz="3000" b="0" dirty="0" err="1"/>
              <a:t>release:prepare</a:t>
            </a:r>
            <a:endParaRPr lang="fr-FR" sz="3000" b="0" dirty="0"/>
          </a:p>
          <a:p>
            <a:pPr>
              <a:buFont typeface="Arial" panose="020B0604020202020204" pitchFamily="34" charset="0"/>
              <a:buChar char="•"/>
            </a:pPr>
            <a:endParaRPr lang="fr-FR" sz="3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b="0" dirty="0" smtClean="0"/>
              <a:t>En cas de réussite, deux fichiers, </a:t>
            </a:r>
            <a:r>
              <a:rPr lang="fr-FR" sz="3200" b="0" dirty="0" err="1" smtClean="0"/>
              <a:t>pom.xml.releaseBackup</a:t>
            </a:r>
            <a:r>
              <a:rPr lang="fr-FR" sz="3200" b="0" dirty="0" smtClean="0"/>
              <a:t> et release </a:t>
            </a:r>
            <a:r>
              <a:rPr lang="fr-FR" sz="3200" b="0" dirty="0" err="1" smtClean="0"/>
              <a:t>properties</a:t>
            </a:r>
            <a:r>
              <a:rPr lang="fr-FR" sz="3200" b="0" dirty="0" smtClean="0"/>
              <a:t> ont dû être créés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3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b="0" dirty="0" smtClean="0"/>
              <a:t>Sinon, vérifiez le message d’erreur de </a:t>
            </a:r>
            <a:r>
              <a:rPr lang="fr-FR" sz="3200" b="0" dirty="0" err="1" smtClean="0"/>
              <a:t>mvn:prépare</a:t>
            </a:r>
            <a:endParaRPr lang="fr-FR" sz="3200" b="0" dirty="0" smtClean="0"/>
          </a:p>
          <a:p>
            <a:pPr>
              <a:buNone/>
            </a:pPr>
            <a:endParaRPr lang="fr-FR" sz="3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62C1-BC48-4279-BE0E-406ADB0DD85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smtClean="0"/>
              <a:t>Faire la release</a:t>
            </a:r>
            <a:endParaRPr lang="fr-FR" sz="36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250825" y="1556792"/>
            <a:ext cx="8641655" cy="43204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smtClean="0"/>
              <a:t>Lancez </a:t>
            </a:r>
            <a:r>
              <a:rPr lang="fr-FR" sz="3200" smtClean="0"/>
              <a:t>la commande: </a:t>
            </a:r>
            <a:r>
              <a:rPr lang="fr-FR" sz="3200" dirty="0" err="1"/>
              <a:t>mvn</a:t>
            </a:r>
            <a:r>
              <a:rPr lang="fr-FR" sz="3200" dirty="0"/>
              <a:t> </a:t>
            </a:r>
            <a:r>
              <a:rPr lang="fr-FR" sz="3200" dirty="0" err="1"/>
              <a:t>release:perform</a:t>
            </a:r>
            <a:endParaRPr lang="fr-F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smtClean="0"/>
              <a:t>Si ça c’est bien passé, pensez à repasser vos version en « SNAPSHOT » et de monter de version.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smtClean="0"/>
              <a:t>Sinon, vérifiez le message d’erreur.</a:t>
            </a:r>
            <a:endParaRPr lang="fr-FR" sz="3200" dirty="0"/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496764672"/>
      </p:ext>
    </p:extLst>
  </p:cSld>
  <p:clrMapOvr>
    <a:masterClrMapping/>
  </p:clrMapOvr>
</p:sld>
</file>

<file path=ppt/theme/theme1.xml><?xml version="1.0" encoding="utf-8"?>
<a:theme xmlns:a="http://schemas.openxmlformats.org/drawingml/2006/main" name="Femto3_jf">
  <a:themeElements>
    <a:clrScheme name="femto">
      <a:dk1>
        <a:srgbClr val="0C0C0C"/>
      </a:dk1>
      <a:lt1>
        <a:srgbClr val="FFFFFF"/>
      </a:lt1>
      <a:dk2>
        <a:srgbClr val="003366"/>
      </a:dk2>
      <a:lt2>
        <a:srgbClr val="FFFFFF"/>
      </a:lt2>
      <a:accent1>
        <a:srgbClr val="0070C0"/>
      </a:accent1>
      <a:accent2>
        <a:srgbClr val="92D050"/>
      </a:accent2>
      <a:accent3>
        <a:srgbClr val="C00000"/>
      </a:accent3>
      <a:accent4>
        <a:srgbClr val="CC00CC"/>
      </a:accent4>
      <a:accent5>
        <a:srgbClr val="00B0F0"/>
      </a:accent5>
      <a:accent6>
        <a:srgbClr val="2D2DB9"/>
      </a:accent6>
      <a:hlink>
        <a:srgbClr val="0070C0"/>
      </a:hlink>
      <a:folHlink>
        <a:srgbClr val="B2B2B2"/>
      </a:folHlink>
    </a:clrScheme>
    <a:fontScheme name="Thème Offic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1488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1488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2060"/>
            </a:solidFill>
          </a:defRPr>
        </a:defPPr>
      </a:lstStyle>
    </a:tx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1E96338D5CC0459B028C481A9F05FF" ma:contentTypeVersion="2" ma:contentTypeDescription="Crée un document." ma:contentTypeScope="" ma:versionID="f1d18672dbf647336786c938df3fc39f">
  <xsd:schema xmlns:xsd="http://www.w3.org/2001/XMLSchema" xmlns:xs="http://www.w3.org/2001/XMLSchema" xmlns:p="http://schemas.microsoft.com/office/2006/metadata/properties" xmlns:ns2="1b458390-de54-4209-8752-a47d264ba6a4" targetNamespace="http://schemas.microsoft.com/office/2006/metadata/properties" ma:root="true" ma:fieldsID="9f3b38dd7cbd3ded9193db25029395d6" ns2:_="">
    <xsd:import namespace="1b458390-de54-4209-8752-a47d264ba6a4"/>
    <xsd:element name="properties">
      <xsd:complexType>
        <xsd:sequence>
          <xsd:element name="documentManagement">
            <xsd:complexType>
              <xsd:all>
                <xsd:element ref="ns2:Date_x0020_de_x0020_publication" minOccurs="0"/>
                <xsd:element ref="ns2:Observation_x0028_s_x0029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458390-de54-4209-8752-a47d264ba6a4" elementFormDefault="qualified">
    <xsd:import namespace="http://schemas.microsoft.com/office/2006/documentManagement/types"/>
    <xsd:import namespace="http://schemas.microsoft.com/office/infopath/2007/PartnerControls"/>
    <xsd:element name="Date_x0020_de_x0020_publication" ma:index="8" nillable="true" ma:displayName="Date de parution" ma:format="DateOnly" ma:internalName="Date_x0020_de_x0020_publication">
      <xsd:simpleType>
        <xsd:restriction base="dms:DateTime"/>
      </xsd:simpleType>
    </xsd:element>
    <xsd:element name="Observation_x0028_s_x0029_" ma:index="9" nillable="true" ma:displayName="Observation(s)" ma:internalName="Observation_x0028_s_x0029_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_x0020_de_x0020_publication xmlns="1b458390-de54-4209-8752-a47d264ba6a4" xsi:nil="true"/>
    <Observation_x0028_s_x0029_ xmlns="1b458390-de54-4209-8752-a47d264ba6a4" xsi:nil="true"/>
  </documentManagement>
</p:properties>
</file>

<file path=customXml/itemProps1.xml><?xml version="1.0" encoding="utf-8"?>
<ds:datastoreItem xmlns:ds="http://schemas.openxmlformats.org/officeDocument/2006/customXml" ds:itemID="{EF916E24-ACCB-4D01-B151-3DBFB0527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458390-de54-4209-8752-a47d264ba6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48AC40-9779-4C85-A85C-25208730B4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58312B-EE61-4517-B0C2-004D9A4D3638}">
  <ds:schemaRefs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1b458390-de54-4209-8752-a47d264ba6a4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Femto3_jf</Template>
  <TotalTime>3707</TotalTime>
  <Words>68</Words>
  <Application>Microsoft Office PowerPoint</Application>
  <PresentationFormat>Affichage à l'écran (4:3)</PresentationFormat>
  <Paragraphs>23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Femto3_jf</vt:lpstr>
      <vt:lpstr>Maven Faire une release</vt:lpstr>
      <vt:lpstr>Préparer subversion </vt:lpstr>
      <vt:lpstr>Préparer la release</vt:lpstr>
      <vt:lpstr>Faire la release</vt:lpstr>
    </vt:vector>
  </TitlesOfParts>
  <Company>FEMTO-ST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JF Manceau</dc:creator>
  <cp:lastModifiedBy>julien lorrain</cp:lastModifiedBy>
  <cp:revision>23</cp:revision>
  <dcterms:created xsi:type="dcterms:W3CDTF">2013-01-08T09:26:47Z</dcterms:created>
  <dcterms:modified xsi:type="dcterms:W3CDTF">2015-10-05T14:22:41Z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0x010100311E96338D5CC0459B028C481A9F05FF</vt:lpwstr>
  </property>
</Properties>
</file>