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7" r:id="rId2"/>
    <p:sldId id="288" r:id="rId3"/>
    <p:sldId id="289" r:id="rId4"/>
    <p:sldId id="290" r:id="rId5"/>
    <p:sldId id="291" r:id="rId6"/>
    <p:sldId id="292" r:id="rId7"/>
    <p:sldId id="29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1" autoAdjust="0"/>
    <p:restoredTop sz="94660"/>
  </p:normalViewPr>
  <p:slideViewPr>
    <p:cSldViewPr snapToGrid="0">
      <p:cViewPr varScale="1">
        <p:scale>
          <a:sx n="65" d="100"/>
          <a:sy n="65" d="100"/>
        </p:scale>
        <p:origin x="6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73361-5879-4E04-8E7E-9FA156115A8D}"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4C98AD-5AE5-4BB0-ADA0-77D79397F74C}" type="slidenum">
              <a:rPr lang="en-US" smtClean="0"/>
              <a:t>‹#›</a:t>
            </a:fld>
            <a:endParaRPr lang="en-US"/>
          </a:p>
        </p:txBody>
      </p:sp>
    </p:spTree>
    <p:extLst>
      <p:ext uri="{BB962C8B-B14F-4D97-AF65-F5344CB8AC3E}">
        <p14:creationId xmlns:p14="http://schemas.microsoft.com/office/powerpoint/2010/main" val="70994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0:notes"/>
          <p:cNvSpPr txBox="1">
            <a:spLocks noGrp="1"/>
          </p:cNvSpPr>
          <p:nvPr>
            <p:ph type="body" idx="1"/>
          </p:nvPr>
        </p:nvSpPr>
        <p:spPr>
          <a:xfrm>
            <a:off x="914400" y="4330700"/>
            <a:ext cx="5029200" cy="41021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473" name="Google Shape;473;p30:notes"/>
          <p:cNvSpPr>
            <a:spLocks noGrp="1" noRot="1" noChangeAspect="1"/>
          </p:cNvSpPr>
          <p:nvPr>
            <p:ph type="sldImg" idx="2"/>
          </p:nvPr>
        </p:nvSpPr>
        <p:spPr>
          <a:xfrm>
            <a:off x="1158875" y="690562"/>
            <a:ext cx="45402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1:notes"/>
          <p:cNvSpPr txBox="1">
            <a:spLocks noGrp="1"/>
          </p:cNvSpPr>
          <p:nvPr>
            <p:ph type="body" idx="1"/>
          </p:nvPr>
        </p:nvSpPr>
        <p:spPr>
          <a:xfrm>
            <a:off x="914400" y="4330700"/>
            <a:ext cx="5029200" cy="41021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478" name="Google Shape;478;p31:notes"/>
          <p:cNvSpPr>
            <a:spLocks noGrp="1" noRot="1" noChangeAspect="1"/>
          </p:cNvSpPr>
          <p:nvPr>
            <p:ph type="sldImg" idx="2"/>
          </p:nvPr>
        </p:nvSpPr>
        <p:spPr>
          <a:xfrm>
            <a:off x="403225" y="690563"/>
            <a:ext cx="60515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32:notes"/>
          <p:cNvSpPr txBox="1">
            <a:spLocks noGrp="1"/>
          </p:cNvSpPr>
          <p:nvPr>
            <p:ph type="body" idx="1"/>
          </p:nvPr>
        </p:nvSpPr>
        <p:spPr>
          <a:xfrm>
            <a:off x="914400" y="4330700"/>
            <a:ext cx="5029200" cy="41021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484" name="Google Shape;484;p32:notes"/>
          <p:cNvSpPr>
            <a:spLocks noGrp="1" noRot="1" noChangeAspect="1"/>
          </p:cNvSpPr>
          <p:nvPr>
            <p:ph type="sldImg" idx="2"/>
          </p:nvPr>
        </p:nvSpPr>
        <p:spPr>
          <a:xfrm>
            <a:off x="403225" y="690563"/>
            <a:ext cx="60515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3:notes"/>
          <p:cNvSpPr txBox="1">
            <a:spLocks noGrp="1"/>
          </p:cNvSpPr>
          <p:nvPr>
            <p:ph type="body" idx="1"/>
          </p:nvPr>
        </p:nvSpPr>
        <p:spPr>
          <a:xfrm>
            <a:off x="914400" y="4330700"/>
            <a:ext cx="5029200" cy="41021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490" name="Google Shape;490;p33:notes"/>
          <p:cNvSpPr>
            <a:spLocks noGrp="1" noRot="1" noChangeAspect="1"/>
          </p:cNvSpPr>
          <p:nvPr>
            <p:ph type="sldImg" idx="2"/>
          </p:nvPr>
        </p:nvSpPr>
        <p:spPr>
          <a:xfrm>
            <a:off x="403225" y="690563"/>
            <a:ext cx="60515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34:notes"/>
          <p:cNvSpPr txBox="1">
            <a:spLocks noGrp="1"/>
          </p:cNvSpPr>
          <p:nvPr>
            <p:ph type="body" idx="1"/>
          </p:nvPr>
        </p:nvSpPr>
        <p:spPr>
          <a:xfrm>
            <a:off x="914400" y="4330700"/>
            <a:ext cx="5029200" cy="41021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496" name="Google Shape;496;p34:notes"/>
          <p:cNvSpPr>
            <a:spLocks noGrp="1" noRot="1" noChangeAspect="1"/>
          </p:cNvSpPr>
          <p:nvPr>
            <p:ph type="sldImg" idx="2"/>
          </p:nvPr>
        </p:nvSpPr>
        <p:spPr>
          <a:xfrm>
            <a:off x="403225" y="690563"/>
            <a:ext cx="60515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35:notes"/>
          <p:cNvSpPr txBox="1">
            <a:spLocks noGrp="1"/>
          </p:cNvSpPr>
          <p:nvPr>
            <p:ph type="body" idx="1"/>
          </p:nvPr>
        </p:nvSpPr>
        <p:spPr>
          <a:xfrm>
            <a:off x="914400" y="4330700"/>
            <a:ext cx="5029200" cy="41021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502" name="Google Shape;502;p35:notes"/>
          <p:cNvSpPr>
            <a:spLocks noGrp="1" noRot="1" noChangeAspect="1"/>
          </p:cNvSpPr>
          <p:nvPr>
            <p:ph type="sldImg" idx="2"/>
          </p:nvPr>
        </p:nvSpPr>
        <p:spPr>
          <a:xfrm>
            <a:off x="403225" y="690563"/>
            <a:ext cx="60515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36:notes"/>
          <p:cNvSpPr txBox="1">
            <a:spLocks noGrp="1"/>
          </p:cNvSpPr>
          <p:nvPr>
            <p:ph type="body" idx="1"/>
          </p:nvPr>
        </p:nvSpPr>
        <p:spPr>
          <a:xfrm>
            <a:off x="914400" y="4330700"/>
            <a:ext cx="5029200" cy="41021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507" name="Google Shape;507;p36:notes"/>
          <p:cNvSpPr>
            <a:spLocks noGrp="1" noRot="1" noChangeAspect="1"/>
          </p:cNvSpPr>
          <p:nvPr>
            <p:ph type="sldImg" idx="2"/>
          </p:nvPr>
        </p:nvSpPr>
        <p:spPr>
          <a:xfrm>
            <a:off x="1158875" y="690562"/>
            <a:ext cx="4540250" cy="34051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5689B-C3D5-605A-F141-C06C32F66C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6E5CD-E173-1001-58C4-8234C842A5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BAD9B2-2B1C-F0EE-C7A4-425E1E0051D0}"/>
              </a:ext>
            </a:extLst>
          </p:cNvPr>
          <p:cNvSpPr>
            <a:spLocks noGrp="1"/>
          </p:cNvSpPr>
          <p:nvPr>
            <p:ph type="dt" sz="half" idx="10"/>
          </p:nvPr>
        </p:nvSpPr>
        <p:spPr/>
        <p:txBody>
          <a:bodyPr/>
          <a:lstStyle/>
          <a:p>
            <a:fld id="{142C74DB-4BE6-443B-960A-A9AA48CE8ADD}" type="datetimeFigureOut">
              <a:rPr lang="en-US" smtClean="0"/>
              <a:t>4/27/2024</a:t>
            </a:fld>
            <a:endParaRPr lang="en-US"/>
          </a:p>
        </p:txBody>
      </p:sp>
      <p:sp>
        <p:nvSpPr>
          <p:cNvPr id="5" name="Footer Placeholder 4">
            <a:extLst>
              <a:ext uri="{FF2B5EF4-FFF2-40B4-BE49-F238E27FC236}">
                <a16:creationId xmlns:a16="http://schemas.microsoft.com/office/drawing/2014/main" id="{9B9B76E5-2CF0-ECBE-3746-A23263DF3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13582-4BA3-79AB-B955-CC22285376DD}"/>
              </a:ext>
            </a:extLst>
          </p:cNvPr>
          <p:cNvSpPr>
            <a:spLocks noGrp="1"/>
          </p:cNvSpPr>
          <p:nvPr>
            <p:ph type="sldNum" sz="quarter" idx="12"/>
          </p:nvPr>
        </p:nvSpPr>
        <p:spPr/>
        <p:txBody>
          <a:bodyPr/>
          <a:lstStyle/>
          <a:p>
            <a:fld id="{6F16E8FB-4132-454B-8B15-288339968368}" type="slidenum">
              <a:rPr lang="en-US" smtClean="0"/>
              <a:t>‹#›</a:t>
            </a:fld>
            <a:endParaRPr lang="en-US"/>
          </a:p>
        </p:txBody>
      </p:sp>
    </p:spTree>
    <p:extLst>
      <p:ext uri="{BB962C8B-B14F-4D97-AF65-F5344CB8AC3E}">
        <p14:creationId xmlns:p14="http://schemas.microsoft.com/office/powerpoint/2010/main" val="531118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E43B1-46C3-F706-93E3-C5EA5E21E2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1C3137-A949-A0C7-A410-991EDF687E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A1479-2762-1CAB-EB61-7584436AC8A0}"/>
              </a:ext>
            </a:extLst>
          </p:cNvPr>
          <p:cNvSpPr>
            <a:spLocks noGrp="1"/>
          </p:cNvSpPr>
          <p:nvPr>
            <p:ph type="dt" sz="half" idx="10"/>
          </p:nvPr>
        </p:nvSpPr>
        <p:spPr/>
        <p:txBody>
          <a:bodyPr/>
          <a:lstStyle/>
          <a:p>
            <a:fld id="{142C74DB-4BE6-443B-960A-A9AA48CE8ADD}" type="datetimeFigureOut">
              <a:rPr lang="en-US" smtClean="0"/>
              <a:t>4/27/2024</a:t>
            </a:fld>
            <a:endParaRPr lang="en-US"/>
          </a:p>
        </p:txBody>
      </p:sp>
      <p:sp>
        <p:nvSpPr>
          <p:cNvPr id="5" name="Footer Placeholder 4">
            <a:extLst>
              <a:ext uri="{FF2B5EF4-FFF2-40B4-BE49-F238E27FC236}">
                <a16:creationId xmlns:a16="http://schemas.microsoft.com/office/drawing/2014/main" id="{E8834F98-232E-11BA-3C21-5EAAEC44D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97FE0-C3A5-6AAC-D641-D6EB4084EC72}"/>
              </a:ext>
            </a:extLst>
          </p:cNvPr>
          <p:cNvSpPr>
            <a:spLocks noGrp="1"/>
          </p:cNvSpPr>
          <p:nvPr>
            <p:ph type="sldNum" sz="quarter" idx="12"/>
          </p:nvPr>
        </p:nvSpPr>
        <p:spPr/>
        <p:txBody>
          <a:bodyPr/>
          <a:lstStyle/>
          <a:p>
            <a:fld id="{6F16E8FB-4132-454B-8B15-288339968368}" type="slidenum">
              <a:rPr lang="en-US" smtClean="0"/>
              <a:t>‹#›</a:t>
            </a:fld>
            <a:endParaRPr lang="en-US"/>
          </a:p>
        </p:txBody>
      </p:sp>
    </p:spTree>
    <p:extLst>
      <p:ext uri="{BB962C8B-B14F-4D97-AF65-F5344CB8AC3E}">
        <p14:creationId xmlns:p14="http://schemas.microsoft.com/office/powerpoint/2010/main" val="85591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7EEB39-E6D7-16DE-D7F1-01CB75797F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7E6C42-0357-FDF1-65B8-CD0A7D1EA9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D274F-AE87-998A-A8D8-D839FB499840}"/>
              </a:ext>
            </a:extLst>
          </p:cNvPr>
          <p:cNvSpPr>
            <a:spLocks noGrp="1"/>
          </p:cNvSpPr>
          <p:nvPr>
            <p:ph type="dt" sz="half" idx="10"/>
          </p:nvPr>
        </p:nvSpPr>
        <p:spPr/>
        <p:txBody>
          <a:bodyPr/>
          <a:lstStyle/>
          <a:p>
            <a:fld id="{142C74DB-4BE6-443B-960A-A9AA48CE8ADD}" type="datetimeFigureOut">
              <a:rPr lang="en-US" smtClean="0"/>
              <a:t>4/27/2024</a:t>
            </a:fld>
            <a:endParaRPr lang="en-US"/>
          </a:p>
        </p:txBody>
      </p:sp>
      <p:sp>
        <p:nvSpPr>
          <p:cNvPr id="5" name="Footer Placeholder 4">
            <a:extLst>
              <a:ext uri="{FF2B5EF4-FFF2-40B4-BE49-F238E27FC236}">
                <a16:creationId xmlns:a16="http://schemas.microsoft.com/office/drawing/2014/main" id="{B8EDC95F-C5E1-3C33-CD7E-91EEEBF35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5B0A4-1835-87DE-81C2-B312E734471B}"/>
              </a:ext>
            </a:extLst>
          </p:cNvPr>
          <p:cNvSpPr>
            <a:spLocks noGrp="1"/>
          </p:cNvSpPr>
          <p:nvPr>
            <p:ph type="sldNum" sz="quarter" idx="12"/>
          </p:nvPr>
        </p:nvSpPr>
        <p:spPr/>
        <p:txBody>
          <a:bodyPr/>
          <a:lstStyle/>
          <a:p>
            <a:fld id="{6F16E8FB-4132-454B-8B15-288339968368}" type="slidenum">
              <a:rPr lang="en-US" smtClean="0"/>
              <a:t>‹#›</a:t>
            </a:fld>
            <a:endParaRPr lang="en-US"/>
          </a:p>
        </p:txBody>
      </p:sp>
    </p:spTree>
    <p:extLst>
      <p:ext uri="{BB962C8B-B14F-4D97-AF65-F5344CB8AC3E}">
        <p14:creationId xmlns:p14="http://schemas.microsoft.com/office/powerpoint/2010/main" val="1523793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D2B32-F770-005D-0993-48EBCAA8A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3E090B-6828-4D92-8B42-C3B2D2541A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360A1-4F4A-8D30-C991-6D0F32258CA2}"/>
              </a:ext>
            </a:extLst>
          </p:cNvPr>
          <p:cNvSpPr>
            <a:spLocks noGrp="1"/>
          </p:cNvSpPr>
          <p:nvPr>
            <p:ph type="dt" sz="half" idx="10"/>
          </p:nvPr>
        </p:nvSpPr>
        <p:spPr/>
        <p:txBody>
          <a:bodyPr/>
          <a:lstStyle/>
          <a:p>
            <a:fld id="{142C74DB-4BE6-443B-960A-A9AA48CE8ADD}" type="datetimeFigureOut">
              <a:rPr lang="en-US" smtClean="0"/>
              <a:t>4/27/2024</a:t>
            </a:fld>
            <a:endParaRPr lang="en-US"/>
          </a:p>
        </p:txBody>
      </p:sp>
      <p:sp>
        <p:nvSpPr>
          <p:cNvPr id="5" name="Footer Placeholder 4">
            <a:extLst>
              <a:ext uri="{FF2B5EF4-FFF2-40B4-BE49-F238E27FC236}">
                <a16:creationId xmlns:a16="http://schemas.microsoft.com/office/drawing/2014/main" id="{63071921-077D-371A-D343-D3ABED14C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D15E2-9D2A-1F90-6E49-BE6BA3CA74C8}"/>
              </a:ext>
            </a:extLst>
          </p:cNvPr>
          <p:cNvSpPr>
            <a:spLocks noGrp="1"/>
          </p:cNvSpPr>
          <p:nvPr>
            <p:ph type="sldNum" sz="quarter" idx="12"/>
          </p:nvPr>
        </p:nvSpPr>
        <p:spPr/>
        <p:txBody>
          <a:bodyPr/>
          <a:lstStyle/>
          <a:p>
            <a:fld id="{6F16E8FB-4132-454B-8B15-288339968368}" type="slidenum">
              <a:rPr lang="en-US" smtClean="0"/>
              <a:t>‹#›</a:t>
            </a:fld>
            <a:endParaRPr lang="en-US"/>
          </a:p>
        </p:txBody>
      </p:sp>
    </p:spTree>
    <p:extLst>
      <p:ext uri="{BB962C8B-B14F-4D97-AF65-F5344CB8AC3E}">
        <p14:creationId xmlns:p14="http://schemas.microsoft.com/office/powerpoint/2010/main" val="2824697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2012-A72A-98A8-299F-710F6B22B4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77A804-D2CB-3DA0-5666-5E07233BDD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BB7B8C-CF6E-3453-4795-40398AA192D0}"/>
              </a:ext>
            </a:extLst>
          </p:cNvPr>
          <p:cNvSpPr>
            <a:spLocks noGrp="1"/>
          </p:cNvSpPr>
          <p:nvPr>
            <p:ph type="dt" sz="half" idx="10"/>
          </p:nvPr>
        </p:nvSpPr>
        <p:spPr/>
        <p:txBody>
          <a:bodyPr/>
          <a:lstStyle/>
          <a:p>
            <a:fld id="{142C74DB-4BE6-443B-960A-A9AA48CE8ADD}" type="datetimeFigureOut">
              <a:rPr lang="en-US" smtClean="0"/>
              <a:t>4/27/2024</a:t>
            </a:fld>
            <a:endParaRPr lang="en-US"/>
          </a:p>
        </p:txBody>
      </p:sp>
      <p:sp>
        <p:nvSpPr>
          <p:cNvPr id="5" name="Footer Placeholder 4">
            <a:extLst>
              <a:ext uri="{FF2B5EF4-FFF2-40B4-BE49-F238E27FC236}">
                <a16:creationId xmlns:a16="http://schemas.microsoft.com/office/drawing/2014/main" id="{4C55A724-3236-DB63-9489-16888D5C6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227CC-6E11-C54B-00FC-F10271FEEE30}"/>
              </a:ext>
            </a:extLst>
          </p:cNvPr>
          <p:cNvSpPr>
            <a:spLocks noGrp="1"/>
          </p:cNvSpPr>
          <p:nvPr>
            <p:ph type="sldNum" sz="quarter" idx="12"/>
          </p:nvPr>
        </p:nvSpPr>
        <p:spPr/>
        <p:txBody>
          <a:bodyPr/>
          <a:lstStyle/>
          <a:p>
            <a:fld id="{6F16E8FB-4132-454B-8B15-288339968368}" type="slidenum">
              <a:rPr lang="en-US" smtClean="0"/>
              <a:t>‹#›</a:t>
            </a:fld>
            <a:endParaRPr lang="en-US"/>
          </a:p>
        </p:txBody>
      </p:sp>
    </p:spTree>
    <p:extLst>
      <p:ext uri="{BB962C8B-B14F-4D97-AF65-F5344CB8AC3E}">
        <p14:creationId xmlns:p14="http://schemas.microsoft.com/office/powerpoint/2010/main" val="202668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92D6-0D56-142D-C6C0-402A553E8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1EF9B-B3FD-5194-1E1B-6BBCF63706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5F40DA-B99A-65CE-9452-3E0DFB882B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2333F3-4DD6-7920-BF04-22DCA7AABF58}"/>
              </a:ext>
            </a:extLst>
          </p:cNvPr>
          <p:cNvSpPr>
            <a:spLocks noGrp="1"/>
          </p:cNvSpPr>
          <p:nvPr>
            <p:ph type="dt" sz="half" idx="10"/>
          </p:nvPr>
        </p:nvSpPr>
        <p:spPr/>
        <p:txBody>
          <a:bodyPr/>
          <a:lstStyle/>
          <a:p>
            <a:fld id="{142C74DB-4BE6-443B-960A-A9AA48CE8ADD}" type="datetimeFigureOut">
              <a:rPr lang="en-US" smtClean="0"/>
              <a:t>4/27/2024</a:t>
            </a:fld>
            <a:endParaRPr lang="en-US"/>
          </a:p>
        </p:txBody>
      </p:sp>
      <p:sp>
        <p:nvSpPr>
          <p:cNvPr id="6" name="Footer Placeholder 5">
            <a:extLst>
              <a:ext uri="{FF2B5EF4-FFF2-40B4-BE49-F238E27FC236}">
                <a16:creationId xmlns:a16="http://schemas.microsoft.com/office/drawing/2014/main" id="{DB366C19-8C43-52BE-D54C-7B581D477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21382-2B13-F004-3AB1-5FA7F79F9AA3}"/>
              </a:ext>
            </a:extLst>
          </p:cNvPr>
          <p:cNvSpPr>
            <a:spLocks noGrp="1"/>
          </p:cNvSpPr>
          <p:nvPr>
            <p:ph type="sldNum" sz="quarter" idx="12"/>
          </p:nvPr>
        </p:nvSpPr>
        <p:spPr/>
        <p:txBody>
          <a:bodyPr/>
          <a:lstStyle/>
          <a:p>
            <a:fld id="{6F16E8FB-4132-454B-8B15-288339968368}" type="slidenum">
              <a:rPr lang="en-US" smtClean="0"/>
              <a:t>‹#›</a:t>
            </a:fld>
            <a:endParaRPr lang="en-US"/>
          </a:p>
        </p:txBody>
      </p:sp>
    </p:spTree>
    <p:extLst>
      <p:ext uri="{BB962C8B-B14F-4D97-AF65-F5344CB8AC3E}">
        <p14:creationId xmlns:p14="http://schemas.microsoft.com/office/powerpoint/2010/main" val="1963573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FC0B-605C-33F8-9D36-2C392D2815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7FE17C-CC7A-474C-D4E6-85D287185F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445BA-201B-98FA-6C78-A5312B01BE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B40F00-077B-2674-9CB6-65B4395B84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32F100-82D9-5C61-BAF2-D709A1B219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087F0C-8D21-6060-CCD1-14559F3ACC3E}"/>
              </a:ext>
            </a:extLst>
          </p:cNvPr>
          <p:cNvSpPr>
            <a:spLocks noGrp="1"/>
          </p:cNvSpPr>
          <p:nvPr>
            <p:ph type="dt" sz="half" idx="10"/>
          </p:nvPr>
        </p:nvSpPr>
        <p:spPr/>
        <p:txBody>
          <a:bodyPr/>
          <a:lstStyle/>
          <a:p>
            <a:fld id="{142C74DB-4BE6-443B-960A-A9AA48CE8ADD}" type="datetimeFigureOut">
              <a:rPr lang="en-US" smtClean="0"/>
              <a:t>4/27/2024</a:t>
            </a:fld>
            <a:endParaRPr lang="en-US"/>
          </a:p>
        </p:txBody>
      </p:sp>
      <p:sp>
        <p:nvSpPr>
          <p:cNvPr id="8" name="Footer Placeholder 7">
            <a:extLst>
              <a:ext uri="{FF2B5EF4-FFF2-40B4-BE49-F238E27FC236}">
                <a16:creationId xmlns:a16="http://schemas.microsoft.com/office/drawing/2014/main" id="{473C3056-1041-E3C3-0D43-6E74EF1146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675F22-05BF-B3D3-6950-FBFDCB516F61}"/>
              </a:ext>
            </a:extLst>
          </p:cNvPr>
          <p:cNvSpPr>
            <a:spLocks noGrp="1"/>
          </p:cNvSpPr>
          <p:nvPr>
            <p:ph type="sldNum" sz="quarter" idx="12"/>
          </p:nvPr>
        </p:nvSpPr>
        <p:spPr/>
        <p:txBody>
          <a:bodyPr/>
          <a:lstStyle/>
          <a:p>
            <a:fld id="{6F16E8FB-4132-454B-8B15-288339968368}" type="slidenum">
              <a:rPr lang="en-US" smtClean="0"/>
              <a:t>‹#›</a:t>
            </a:fld>
            <a:endParaRPr lang="en-US"/>
          </a:p>
        </p:txBody>
      </p:sp>
    </p:spTree>
    <p:extLst>
      <p:ext uri="{BB962C8B-B14F-4D97-AF65-F5344CB8AC3E}">
        <p14:creationId xmlns:p14="http://schemas.microsoft.com/office/powerpoint/2010/main" val="25817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E5BD-3F1D-70BB-4924-333389F770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D6851B-E60B-1FF8-783D-B5FE1A4C2EA5}"/>
              </a:ext>
            </a:extLst>
          </p:cNvPr>
          <p:cNvSpPr>
            <a:spLocks noGrp="1"/>
          </p:cNvSpPr>
          <p:nvPr>
            <p:ph type="dt" sz="half" idx="10"/>
          </p:nvPr>
        </p:nvSpPr>
        <p:spPr/>
        <p:txBody>
          <a:bodyPr/>
          <a:lstStyle/>
          <a:p>
            <a:fld id="{142C74DB-4BE6-443B-960A-A9AA48CE8ADD}" type="datetimeFigureOut">
              <a:rPr lang="en-US" smtClean="0"/>
              <a:t>4/27/2024</a:t>
            </a:fld>
            <a:endParaRPr lang="en-US"/>
          </a:p>
        </p:txBody>
      </p:sp>
      <p:sp>
        <p:nvSpPr>
          <p:cNvPr id="4" name="Footer Placeholder 3">
            <a:extLst>
              <a:ext uri="{FF2B5EF4-FFF2-40B4-BE49-F238E27FC236}">
                <a16:creationId xmlns:a16="http://schemas.microsoft.com/office/drawing/2014/main" id="{B76E248E-0196-1FB6-66EC-1531E40FA9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D5EA8C-C214-6C63-C5D8-B98549308DF3}"/>
              </a:ext>
            </a:extLst>
          </p:cNvPr>
          <p:cNvSpPr>
            <a:spLocks noGrp="1"/>
          </p:cNvSpPr>
          <p:nvPr>
            <p:ph type="sldNum" sz="quarter" idx="12"/>
          </p:nvPr>
        </p:nvSpPr>
        <p:spPr/>
        <p:txBody>
          <a:bodyPr/>
          <a:lstStyle/>
          <a:p>
            <a:fld id="{6F16E8FB-4132-454B-8B15-288339968368}" type="slidenum">
              <a:rPr lang="en-US" smtClean="0"/>
              <a:t>‹#›</a:t>
            </a:fld>
            <a:endParaRPr lang="en-US"/>
          </a:p>
        </p:txBody>
      </p:sp>
    </p:spTree>
    <p:extLst>
      <p:ext uri="{BB962C8B-B14F-4D97-AF65-F5344CB8AC3E}">
        <p14:creationId xmlns:p14="http://schemas.microsoft.com/office/powerpoint/2010/main" val="3991873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B9C91F-4FFF-9EB9-30C7-1162950B1589}"/>
              </a:ext>
            </a:extLst>
          </p:cNvPr>
          <p:cNvSpPr>
            <a:spLocks noGrp="1"/>
          </p:cNvSpPr>
          <p:nvPr>
            <p:ph type="dt" sz="half" idx="10"/>
          </p:nvPr>
        </p:nvSpPr>
        <p:spPr/>
        <p:txBody>
          <a:bodyPr/>
          <a:lstStyle/>
          <a:p>
            <a:fld id="{142C74DB-4BE6-443B-960A-A9AA48CE8ADD}" type="datetimeFigureOut">
              <a:rPr lang="en-US" smtClean="0"/>
              <a:t>4/27/2024</a:t>
            </a:fld>
            <a:endParaRPr lang="en-US"/>
          </a:p>
        </p:txBody>
      </p:sp>
      <p:sp>
        <p:nvSpPr>
          <p:cNvPr id="3" name="Footer Placeholder 2">
            <a:extLst>
              <a:ext uri="{FF2B5EF4-FFF2-40B4-BE49-F238E27FC236}">
                <a16:creationId xmlns:a16="http://schemas.microsoft.com/office/drawing/2014/main" id="{6E931018-92B9-C10A-8B6D-7F5052594E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E15DF-58F9-4326-BA41-68CEEA6CA7FE}"/>
              </a:ext>
            </a:extLst>
          </p:cNvPr>
          <p:cNvSpPr>
            <a:spLocks noGrp="1"/>
          </p:cNvSpPr>
          <p:nvPr>
            <p:ph type="sldNum" sz="quarter" idx="12"/>
          </p:nvPr>
        </p:nvSpPr>
        <p:spPr/>
        <p:txBody>
          <a:bodyPr/>
          <a:lstStyle/>
          <a:p>
            <a:fld id="{6F16E8FB-4132-454B-8B15-288339968368}" type="slidenum">
              <a:rPr lang="en-US" smtClean="0"/>
              <a:t>‹#›</a:t>
            </a:fld>
            <a:endParaRPr lang="en-US"/>
          </a:p>
        </p:txBody>
      </p:sp>
    </p:spTree>
    <p:extLst>
      <p:ext uri="{BB962C8B-B14F-4D97-AF65-F5344CB8AC3E}">
        <p14:creationId xmlns:p14="http://schemas.microsoft.com/office/powerpoint/2010/main" val="391687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159A-1958-B342-C7E9-E152EB848C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137B87-4DD0-5300-E57C-4DCDBE879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8EAD98-0DD7-FC9B-8206-9EBC12964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A3D82-F018-3E2B-B282-625ECF715FBE}"/>
              </a:ext>
            </a:extLst>
          </p:cNvPr>
          <p:cNvSpPr>
            <a:spLocks noGrp="1"/>
          </p:cNvSpPr>
          <p:nvPr>
            <p:ph type="dt" sz="half" idx="10"/>
          </p:nvPr>
        </p:nvSpPr>
        <p:spPr/>
        <p:txBody>
          <a:bodyPr/>
          <a:lstStyle/>
          <a:p>
            <a:fld id="{142C74DB-4BE6-443B-960A-A9AA48CE8ADD}" type="datetimeFigureOut">
              <a:rPr lang="en-US" smtClean="0"/>
              <a:t>4/27/2024</a:t>
            </a:fld>
            <a:endParaRPr lang="en-US"/>
          </a:p>
        </p:txBody>
      </p:sp>
      <p:sp>
        <p:nvSpPr>
          <p:cNvPr id="6" name="Footer Placeholder 5">
            <a:extLst>
              <a:ext uri="{FF2B5EF4-FFF2-40B4-BE49-F238E27FC236}">
                <a16:creationId xmlns:a16="http://schemas.microsoft.com/office/drawing/2014/main" id="{158934EB-4E12-6582-89C7-17C8B43E40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D32469-39BA-C5DC-57FD-497E62DDC87F}"/>
              </a:ext>
            </a:extLst>
          </p:cNvPr>
          <p:cNvSpPr>
            <a:spLocks noGrp="1"/>
          </p:cNvSpPr>
          <p:nvPr>
            <p:ph type="sldNum" sz="quarter" idx="12"/>
          </p:nvPr>
        </p:nvSpPr>
        <p:spPr/>
        <p:txBody>
          <a:bodyPr/>
          <a:lstStyle/>
          <a:p>
            <a:fld id="{6F16E8FB-4132-454B-8B15-288339968368}" type="slidenum">
              <a:rPr lang="en-US" smtClean="0"/>
              <a:t>‹#›</a:t>
            </a:fld>
            <a:endParaRPr lang="en-US"/>
          </a:p>
        </p:txBody>
      </p:sp>
    </p:spTree>
    <p:extLst>
      <p:ext uri="{BB962C8B-B14F-4D97-AF65-F5344CB8AC3E}">
        <p14:creationId xmlns:p14="http://schemas.microsoft.com/office/powerpoint/2010/main" val="3373491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A13E-063A-E00D-E9CF-EBFF20248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A92E1E-4670-4790-E9C9-3E80E3FB4C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55EFBF-312D-9AE1-A189-AEE5472F2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D5DCC2-27E2-D685-674D-33E98392B702}"/>
              </a:ext>
            </a:extLst>
          </p:cNvPr>
          <p:cNvSpPr>
            <a:spLocks noGrp="1"/>
          </p:cNvSpPr>
          <p:nvPr>
            <p:ph type="dt" sz="half" idx="10"/>
          </p:nvPr>
        </p:nvSpPr>
        <p:spPr/>
        <p:txBody>
          <a:bodyPr/>
          <a:lstStyle/>
          <a:p>
            <a:fld id="{142C74DB-4BE6-443B-960A-A9AA48CE8ADD}" type="datetimeFigureOut">
              <a:rPr lang="en-US" smtClean="0"/>
              <a:t>4/27/2024</a:t>
            </a:fld>
            <a:endParaRPr lang="en-US"/>
          </a:p>
        </p:txBody>
      </p:sp>
      <p:sp>
        <p:nvSpPr>
          <p:cNvPr id="6" name="Footer Placeholder 5">
            <a:extLst>
              <a:ext uri="{FF2B5EF4-FFF2-40B4-BE49-F238E27FC236}">
                <a16:creationId xmlns:a16="http://schemas.microsoft.com/office/drawing/2014/main" id="{8F74E55D-73DE-A1E3-1674-96E6B3A1B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D2828-6969-EDF2-4DF4-65E018EF6743}"/>
              </a:ext>
            </a:extLst>
          </p:cNvPr>
          <p:cNvSpPr>
            <a:spLocks noGrp="1"/>
          </p:cNvSpPr>
          <p:nvPr>
            <p:ph type="sldNum" sz="quarter" idx="12"/>
          </p:nvPr>
        </p:nvSpPr>
        <p:spPr/>
        <p:txBody>
          <a:bodyPr/>
          <a:lstStyle/>
          <a:p>
            <a:fld id="{6F16E8FB-4132-454B-8B15-288339968368}" type="slidenum">
              <a:rPr lang="en-US" smtClean="0"/>
              <a:t>‹#›</a:t>
            </a:fld>
            <a:endParaRPr lang="en-US"/>
          </a:p>
        </p:txBody>
      </p:sp>
    </p:spTree>
    <p:extLst>
      <p:ext uri="{BB962C8B-B14F-4D97-AF65-F5344CB8AC3E}">
        <p14:creationId xmlns:p14="http://schemas.microsoft.com/office/powerpoint/2010/main" val="4108682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C6879-58E1-B88F-8400-B184E9DA63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75DE3F-4500-B91B-4230-4707C927D0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06C16-23D7-D331-7F43-714B830411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C74DB-4BE6-443B-960A-A9AA48CE8ADD}" type="datetimeFigureOut">
              <a:rPr lang="en-US" smtClean="0"/>
              <a:t>4/27/2024</a:t>
            </a:fld>
            <a:endParaRPr lang="en-US"/>
          </a:p>
        </p:txBody>
      </p:sp>
      <p:sp>
        <p:nvSpPr>
          <p:cNvPr id="5" name="Footer Placeholder 4">
            <a:extLst>
              <a:ext uri="{FF2B5EF4-FFF2-40B4-BE49-F238E27FC236}">
                <a16:creationId xmlns:a16="http://schemas.microsoft.com/office/drawing/2014/main" id="{3BB27195-991F-7958-F6B0-FC16D3CBF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4FB336-D13A-A7A2-3AA9-96DAE98A81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6E8FB-4132-454B-8B15-288339968368}" type="slidenum">
              <a:rPr lang="en-US" smtClean="0"/>
              <a:t>‹#›</a:t>
            </a:fld>
            <a:endParaRPr lang="en-US"/>
          </a:p>
        </p:txBody>
      </p:sp>
    </p:spTree>
    <p:extLst>
      <p:ext uri="{BB962C8B-B14F-4D97-AF65-F5344CB8AC3E}">
        <p14:creationId xmlns:p14="http://schemas.microsoft.com/office/powerpoint/2010/main" val="334361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0"/>
          <p:cNvSpPr txBox="1">
            <a:spLocks noGrp="1"/>
          </p:cNvSpPr>
          <p:nvPr>
            <p:ph type="title"/>
          </p:nvPr>
        </p:nvSpPr>
        <p:spPr>
          <a:xfrm>
            <a:off x="2057400" y="2743200"/>
            <a:ext cx="8229600" cy="1143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2"/>
              </a:buClr>
              <a:buSzPts val="4400"/>
            </a:pPr>
            <a:r>
              <a:rPr lang="en-US" b="1" dirty="0">
                <a:solidFill>
                  <a:schemeClr val="dk2"/>
                </a:solidFill>
                <a:latin typeface="Arial"/>
                <a:ea typeface="Arial"/>
                <a:cs typeface="Arial"/>
                <a:sym typeface="Arial"/>
              </a:rPr>
              <a:t>Attention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1"/>
          <p:cNvSpPr txBox="1">
            <a:spLocks noGrp="1"/>
          </p:cNvSpPr>
          <p:nvPr>
            <p:ph type="title"/>
          </p:nvPr>
        </p:nvSpPr>
        <p:spPr>
          <a:xfrm>
            <a:off x="1981200" y="274637"/>
            <a:ext cx="8229600" cy="1143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2"/>
              </a:buClr>
              <a:buSzPts val="4400"/>
            </a:pPr>
            <a:r>
              <a:rPr lang="en-US">
                <a:solidFill>
                  <a:schemeClr val="dk2"/>
                </a:solidFill>
                <a:latin typeface="Arial"/>
                <a:ea typeface="Arial"/>
                <a:cs typeface="Arial"/>
                <a:sym typeface="Arial"/>
              </a:rPr>
              <a:t>Attention</a:t>
            </a:r>
            <a:endParaRPr/>
          </a:p>
        </p:txBody>
      </p:sp>
      <p:sp>
        <p:nvSpPr>
          <p:cNvPr id="481" name="Google Shape;481;p31"/>
          <p:cNvSpPr txBox="1">
            <a:spLocks noGrp="1"/>
          </p:cNvSpPr>
          <p:nvPr>
            <p:ph type="body" idx="1"/>
          </p:nvPr>
        </p:nvSpPr>
        <p:spPr>
          <a:xfrm>
            <a:off x="884903" y="1371600"/>
            <a:ext cx="10368116" cy="4525962"/>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Clr>
                <a:schemeClr val="dk1"/>
              </a:buClr>
              <a:buSzPts val="2400"/>
              <a:buFont typeface="Arial"/>
              <a:buChar char="•"/>
            </a:pPr>
            <a:r>
              <a:rPr lang="en-US" sz="2400" dirty="0">
                <a:solidFill>
                  <a:schemeClr val="dk1"/>
                </a:solidFill>
                <a:latin typeface="Arial"/>
                <a:ea typeface="Arial"/>
                <a:cs typeface="Arial"/>
                <a:sym typeface="Arial"/>
              </a:rPr>
              <a:t>It is the process of directing and focusing certain psychological resources to enhance perception, performance, and mental experience. We use attention: </a:t>
            </a:r>
            <a:endParaRPr dirty="0"/>
          </a:p>
          <a:p>
            <a:pPr marL="742950" lvl="1" indent="-285750">
              <a:lnSpc>
                <a:spcPct val="100000"/>
              </a:lnSpc>
              <a:spcBef>
                <a:spcPts val="480"/>
              </a:spcBef>
              <a:buClr>
                <a:schemeClr val="dk1"/>
              </a:buClr>
              <a:buSzPts val="2400"/>
              <a:buFont typeface="Arial"/>
              <a:buChar char="–"/>
            </a:pPr>
            <a:r>
              <a:rPr lang="en-US" dirty="0">
                <a:solidFill>
                  <a:schemeClr val="dk1"/>
                </a:solidFill>
                <a:latin typeface="Arial"/>
                <a:ea typeface="Arial"/>
                <a:cs typeface="Arial"/>
                <a:sym typeface="Arial"/>
              </a:rPr>
              <a:t>to </a:t>
            </a:r>
            <a:r>
              <a:rPr lang="en-US" i="1" dirty="0">
                <a:solidFill>
                  <a:schemeClr val="dk1"/>
                </a:solidFill>
                <a:latin typeface="Arial"/>
                <a:ea typeface="Arial"/>
                <a:cs typeface="Arial"/>
                <a:sym typeface="Arial"/>
              </a:rPr>
              <a:t>direct </a:t>
            </a:r>
            <a:r>
              <a:rPr lang="en-US" dirty="0">
                <a:solidFill>
                  <a:schemeClr val="dk1"/>
                </a:solidFill>
                <a:latin typeface="Arial"/>
                <a:ea typeface="Arial"/>
                <a:cs typeface="Arial"/>
                <a:sym typeface="Arial"/>
              </a:rPr>
              <a:t>our sensory and perceptual systems toward certain stimuli, </a:t>
            </a:r>
            <a:endParaRPr dirty="0"/>
          </a:p>
          <a:p>
            <a:pPr marL="742950" lvl="1" indent="-285750">
              <a:lnSpc>
                <a:spcPct val="100000"/>
              </a:lnSpc>
              <a:spcBef>
                <a:spcPts val="480"/>
              </a:spcBef>
              <a:buClr>
                <a:schemeClr val="dk1"/>
              </a:buClr>
              <a:buSzPts val="2400"/>
              <a:buFont typeface="Arial"/>
              <a:buChar char="–"/>
            </a:pPr>
            <a:r>
              <a:rPr lang="en-US" dirty="0">
                <a:solidFill>
                  <a:schemeClr val="dk1"/>
                </a:solidFill>
                <a:latin typeface="Arial"/>
                <a:ea typeface="Arial"/>
                <a:cs typeface="Arial"/>
                <a:sym typeface="Arial"/>
              </a:rPr>
              <a:t>To </a:t>
            </a:r>
            <a:r>
              <a:rPr lang="en-US" i="1" dirty="0">
                <a:solidFill>
                  <a:schemeClr val="dk1"/>
                </a:solidFill>
                <a:latin typeface="Arial"/>
                <a:ea typeface="Arial"/>
                <a:cs typeface="Arial"/>
                <a:sym typeface="Arial"/>
              </a:rPr>
              <a:t>select </a:t>
            </a:r>
            <a:r>
              <a:rPr lang="en-US" dirty="0">
                <a:solidFill>
                  <a:schemeClr val="dk1"/>
                </a:solidFill>
                <a:latin typeface="Arial"/>
                <a:ea typeface="Arial"/>
                <a:cs typeface="Arial"/>
                <a:sym typeface="Arial"/>
              </a:rPr>
              <a:t>specific information for further processing, </a:t>
            </a:r>
            <a:endParaRPr dirty="0"/>
          </a:p>
          <a:p>
            <a:pPr marL="742950" lvl="1" indent="-285750">
              <a:lnSpc>
                <a:spcPct val="100000"/>
              </a:lnSpc>
              <a:spcBef>
                <a:spcPts val="480"/>
              </a:spcBef>
              <a:buClr>
                <a:schemeClr val="dk1"/>
              </a:buClr>
              <a:buSzPts val="2400"/>
              <a:buFont typeface="Arial"/>
              <a:buChar char="–"/>
            </a:pPr>
            <a:r>
              <a:rPr lang="en-US" dirty="0">
                <a:solidFill>
                  <a:schemeClr val="dk1"/>
                </a:solidFill>
                <a:latin typeface="Arial"/>
                <a:ea typeface="Arial"/>
                <a:cs typeface="Arial"/>
                <a:sym typeface="Arial"/>
              </a:rPr>
              <a:t>to </a:t>
            </a:r>
            <a:r>
              <a:rPr lang="en-US" i="1" dirty="0">
                <a:solidFill>
                  <a:schemeClr val="dk1"/>
                </a:solidFill>
                <a:latin typeface="Arial"/>
                <a:ea typeface="Arial"/>
                <a:cs typeface="Arial"/>
                <a:sym typeface="Arial"/>
              </a:rPr>
              <a:t>ignore </a:t>
            </a:r>
            <a:r>
              <a:rPr lang="en-US" dirty="0">
                <a:solidFill>
                  <a:schemeClr val="dk1"/>
                </a:solidFill>
                <a:latin typeface="Arial"/>
                <a:ea typeface="Arial"/>
                <a:cs typeface="Arial"/>
                <a:sym typeface="Arial"/>
              </a:rPr>
              <a:t>or screen out unwanted stimuli, </a:t>
            </a:r>
            <a:endParaRPr dirty="0"/>
          </a:p>
          <a:p>
            <a:pPr marL="742950" lvl="1" indent="-285750">
              <a:lnSpc>
                <a:spcPct val="100000"/>
              </a:lnSpc>
              <a:spcBef>
                <a:spcPts val="480"/>
              </a:spcBef>
              <a:buClr>
                <a:schemeClr val="dk1"/>
              </a:buClr>
              <a:buSzPts val="2400"/>
              <a:buFont typeface="Arial"/>
              <a:buChar char="–"/>
            </a:pPr>
            <a:r>
              <a:rPr lang="en-US" dirty="0">
                <a:solidFill>
                  <a:schemeClr val="dk1"/>
                </a:solidFill>
                <a:latin typeface="Arial"/>
                <a:ea typeface="Arial"/>
                <a:cs typeface="Arial"/>
                <a:sym typeface="Arial"/>
              </a:rPr>
              <a:t>to </a:t>
            </a:r>
            <a:r>
              <a:rPr lang="en-US" i="1" dirty="0">
                <a:solidFill>
                  <a:schemeClr val="dk1"/>
                </a:solidFill>
                <a:latin typeface="Arial"/>
                <a:ea typeface="Arial"/>
                <a:cs typeface="Arial"/>
                <a:sym typeface="Arial"/>
              </a:rPr>
              <a:t>allocate </a:t>
            </a:r>
            <a:r>
              <a:rPr lang="en-US" dirty="0">
                <a:solidFill>
                  <a:schemeClr val="dk1"/>
                </a:solidFill>
                <a:latin typeface="Arial"/>
                <a:ea typeface="Arial"/>
                <a:cs typeface="Arial"/>
                <a:sym typeface="Arial"/>
              </a:rPr>
              <a:t>the mental energy required to process selected stimuli, and </a:t>
            </a:r>
            <a:endParaRPr dirty="0"/>
          </a:p>
          <a:p>
            <a:pPr marL="742950" lvl="1" indent="-285750">
              <a:lnSpc>
                <a:spcPct val="100000"/>
              </a:lnSpc>
              <a:spcBef>
                <a:spcPts val="480"/>
              </a:spcBef>
              <a:buClr>
                <a:schemeClr val="dk1"/>
              </a:buClr>
              <a:buSzPts val="2400"/>
              <a:buFont typeface="Arial"/>
              <a:buChar char="–"/>
            </a:pPr>
            <a:r>
              <a:rPr lang="en-US" dirty="0">
                <a:solidFill>
                  <a:schemeClr val="dk1"/>
                </a:solidFill>
                <a:latin typeface="Arial"/>
                <a:ea typeface="Arial"/>
                <a:cs typeface="Arial"/>
                <a:sym typeface="Arial"/>
              </a:rPr>
              <a:t>to </a:t>
            </a:r>
            <a:r>
              <a:rPr lang="en-US" i="1" dirty="0">
                <a:solidFill>
                  <a:schemeClr val="dk1"/>
                </a:solidFill>
                <a:latin typeface="Arial"/>
                <a:ea typeface="Arial"/>
                <a:cs typeface="Arial"/>
                <a:sym typeface="Arial"/>
              </a:rPr>
              <a:t>regulate </a:t>
            </a:r>
            <a:r>
              <a:rPr lang="en-US" dirty="0">
                <a:solidFill>
                  <a:schemeClr val="dk1"/>
                </a:solidFill>
                <a:latin typeface="Arial"/>
                <a:ea typeface="Arial"/>
                <a:cs typeface="Arial"/>
                <a:sym typeface="Arial"/>
              </a:rPr>
              <a:t>the flow of resources necessary for performing a task or coordinating several tasks at once.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2"/>
          <p:cNvSpPr txBox="1">
            <a:spLocks noGrp="1"/>
          </p:cNvSpPr>
          <p:nvPr>
            <p:ph type="title"/>
          </p:nvPr>
        </p:nvSpPr>
        <p:spPr>
          <a:xfrm>
            <a:off x="1981200" y="274637"/>
            <a:ext cx="8229600" cy="1143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2"/>
              </a:buClr>
              <a:buSzPts val="4400"/>
            </a:pPr>
            <a:r>
              <a:rPr lang="en-US">
                <a:solidFill>
                  <a:schemeClr val="dk2"/>
                </a:solidFill>
                <a:latin typeface="Arial"/>
                <a:ea typeface="Arial"/>
                <a:cs typeface="Arial"/>
                <a:sym typeface="Arial"/>
              </a:rPr>
              <a:t>Characteristics of Attention</a:t>
            </a:r>
            <a:endParaRPr/>
          </a:p>
        </p:txBody>
      </p:sp>
      <p:sp>
        <p:nvSpPr>
          <p:cNvPr id="487" name="Google Shape;487;p32"/>
          <p:cNvSpPr txBox="1">
            <a:spLocks noGrp="1"/>
          </p:cNvSpPr>
          <p:nvPr>
            <p:ph type="body" idx="1"/>
          </p:nvPr>
        </p:nvSpPr>
        <p:spPr>
          <a:xfrm>
            <a:off x="988142" y="1219200"/>
            <a:ext cx="10279626" cy="4525962"/>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Clr>
                <a:schemeClr val="dk1"/>
              </a:buClr>
              <a:buSzPts val="2400"/>
              <a:buFont typeface="Arial"/>
              <a:buChar char="•"/>
            </a:pPr>
            <a:r>
              <a:rPr lang="en-US" sz="2400" dirty="0">
                <a:solidFill>
                  <a:schemeClr val="dk1"/>
                </a:solidFill>
                <a:latin typeface="Arial"/>
                <a:ea typeface="Arial"/>
                <a:cs typeface="Arial"/>
                <a:sym typeface="Arial"/>
              </a:rPr>
              <a:t>Psychologists have discovered three important characteristics of attention. </a:t>
            </a:r>
            <a:endParaRPr dirty="0"/>
          </a:p>
          <a:p>
            <a:pPr marL="342900" indent="-342900">
              <a:lnSpc>
                <a:spcPct val="100000"/>
              </a:lnSpc>
              <a:spcBef>
                <a:spcPts val="480"/>
              </a:spcBef>
              <a:buClr>
                <a:schemeClr val="dk1"/>
              </a:buClr>
              <a:buSzPts val="2400"/>
              <a:buFont typeface="Arial"/>
              <a:buChar char="•"/>
            </a:pPr>
            <a:r>
              <a:rPr lang="en-US" sz="2400" dirty="0">
                <a:solidFill>
                  <a:schemeClr val="dk1"/>
                </a:solidFill>
                <a:latin typeface="Arial"/>
                <a:ea typeface="Arial"/>
                <a:cs typeface="Arial"/>
                <a:sym typeface="Arial"/>
              </a:rPr>
              <a:t>First, it </a:t>
            </a:r>
            <a:r>
              <a:rPr lang="en-US" sz="2400" i="1" dirty="0">
                <a:solidFill>
                  <a:schemeClr val="dk1"/>
                </a:solidFill>
                <a:latin typeface="Arial"/>
                <a:ea typeface="Arial"/>
                <a:cs typeface="Arial"/>
                <a:sym typeface="Arial"/>
              </a:rPr>
              <a:t>improves mental processing</a:t>
            </a:r>
            <a:r>
              <a:rPr lang="en-US" sz="2400" dirty="0">
                <a:solidFill>
                  <a:schemeClr val="dk1"/>
                </a:solidFill>
                <a:latin typeface="Arial"/>
                <a:ea typeface="Arial"/>
                <a:cs typeface="Arial"/>
                <a:sym typeface="Arial"/>
              </a:rPr>
              <a:t>; you often have to concentrate attention on a task to do your best at it. If your attentional system temporarily malfunctions, you might drive right past Barney’s Diner.</a:t>
            </a:r>
            <a:endParaRPr dirty="0"/>
          </a:p>
          <a:p>
            <a:pPr marL="342900" indent="-342900">
              <a:lnSpc>
                <a:spcPct val="100000"/>
              </a:lnSpc>
              <a:spcBef>
                <a:spcPts val="480"/>
              </a:spcBef>
              <a:buClr>
                <a:schemeClr val="dk1"/>
              </a:buClr>
              <a:buSzPts val="2400"/>
              <a:buFont typeface="Arial"/>
              <a:buChar char="•"/>
            </a:pPr>
            <a:r>
              <a:rPr lang="en-US" sz="2400" dirty="0">
                <a:solidFill>
                  <a:schemeClr val="dk1"/>
                </a:solidFill>
                <a:latin typeface="Arial"/>
                <a:ea typeface="Arial"/>
                <a:cs typeface="Arial"/>
                <a:sym typeface="Arial"/>
              </a:rPr>
              <a:t>Second, attention takes </a:t>
            </a:r>
            <a:r>
              <a:rPr lang="en-US" sz="2400" i="1" dirty="0">
                <a:solidFill>
                  <a:schemeClr val="dk1"/>
                </a:solidFill>
                <a:latin typeface="Arial"/>
                <a:ea typeface="Arial"/>
                <a:cs typeface="Arial"/>
                <a:sym typeface="Arial"/>
              </a:rPr>
              <a:t>effort</a:t>
            </a:r>
            <a:r>
              <a:rPr lang="en-US" sz="2400" dirty="0">
                <a:solidFill>
                  <a:schemeClr val="dk1"/>
                </a:solidFill>
                <a:latin typeface="Arial"/>
                <a:ea typeface="Arial"/>
                <a:cs typeface="Arial"/>
                <a:sym typeface="Arial"/>
              </a:rPr>
              <a:t>. Prolonged concentration of attention can leave you feeling drained (</a:t>
            </a:r>
            <a:r>
              <a:rPr lang="en-US" sz="2400" dirty="0" err="1">
                <a:solidFill>
                  <a:schemeClr val="dk1"/>
                </a:solidFill>
                <a:latin typeface="Arial"/>
                <a:ea typeface="Arial"/>
                <a:cs typeface="Arial"/>
                <a:sym typeface="Arial"/>
              </a:rPr>
              <a:t>McNay</a:t>
            </a:r>
            <a:r>
              <a:rPr lang="en-US" sz="2400" dirty="0">
                <a:solidFill>
                  <a:schemeClr val="dk1"/>
                </a:solidFill>
                <a:latin typeface="Arial"/>
                <a:ea typeface="Arial"/>
                <a:cs typeface="Arial"/>
                <a:sym typeface="Arial"/>
              </a:rPr>
              <a:t>, McCarty, &amp; Gold, 2001). And when you are already tired, focusing attention on anything becomes more difficult. </a:t>
            </a:r>
            <a:endParaRPr dirty="0"/>
          </a:p>
          <a:p>
            <a:pPr marL="342900" indent="-342900">
              <a:lnSpc>
                <a:spcPct val="100000"/>
              </a:lnSpc>
              <a:spcBef>
                <a:spcPts val="480"/>
              </a:spcBef>
              <a:buClr>
                <a:schemeClr val="dk1"/>
              </a:buClr>
              <a:buSzPts val="2400"/>
              <a:buFont typeface="Arial"/>
              <a:buChar char="•"/>
            </a:pPr>
            <a:r>
              <a:rPr lang="en-US" sz="2400" dirty="0">
                <a:solidFill>
                  <a:schemeClr val="dk1"/>
                </a:solidFill>
                <a:latin typeface="Arial"/>
                <a:ea typeface="Arial"/>
                <a:cs typeface="Arial"/>
                <a:sym typeface="Arial"/>
              </a:rPr>
              <a:t>Third, attentional resources are </a:t>
            </a:r>
            <a:r>
              <a:rPr lang="en-US" sz="2400" i="1" dirty="0">
                <a:solidFill>
                  <a:schemeClr val="dk1"/>
                </a:solidFill>
                <a:latin typeface="Arial"/>
                <a:ea typeface="Arial"/>
                <a:cs typeface="Arial"/>
                <a:sym typeface="Arial"/>
              </a:rPr>
              <a:t>limited</a:t>
            </a:r>
            <a:r>
              <a:rPr lang="en-US" sz="2400" dirty="0">
                <a:solidFill>
                  <a:schemeClr val="dk1"/>
                </a:solidFill>
                <a:latin typeface="Arial"/>
                <a:ea typeface="Arial"/>
                <a:cs typeface="Arial"/>
                <a:sym typeface="Arial"/>
              </a:rPr>
              <a:t>. If your attention is focused on reading this book, for example, you’ll have less attention left over to listen to a conversation in the next room.</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3" name="Google Shape;493;p33"/>
          <p:cNvSpPr txBox="1">
            <a:spLocks noGrp="1"/>
          </p:cNvSpPr>
          <p:nvPr>
            <p:ph type="body" idx="1"/>
          </p:nvPr>
        </p:nvSpPr>
        <p:spPr>
          <a:xfrm>
            <a:off x="988141" y="1600200"/>
            <a:ext cx="9866671" cy="452596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2400"/>
              <a:buNone/>
            </a:pPr>
            <a:r>
              <a:rPr lang="en-US" sz="2400" b="1" u="sng" dirty="0">
                <a:solidFill>
                  <a:schemeClr val="dk1"/>
                </a:solidFill>
                <a:latin typeface="Arial"/>
                <a:ea typeface="Arial"/>
                <a:cs typeface="Arial"/>
                <a:sym typeface="Arial"/>
              </a:rPr>
              <a:t>Directing Attention </a:t>
            </a:r>
            <a:endParaRPr sz="2400" b="1" u="sng" dirty="0">
              <a:solidFill>
                <a:schemeClr val="dk1"/>
              </a:solidFill>
              <a:latin typeface="Arial"/>
              <a:ea typeface="Arial"/>
              <a:cs typeface="Arial"/>
              <a:sym typeface="Arial"/>
            </a:endParaRPr>
          </a:p>
          <a:p>
            <a:pPr marL="0" indent="-152400">
              <a:lnSpc>
                <a:spcPct val="100000"/>
              </a:lnSpc>
              <a:spcBef>
                <a:spcPts val="480"/>
              </a:spcBef>
              <a:buClr>
                <a:schemeClr val="dk1"/>
              </a:buClr>
              <a:buSzPts val="2400"/>
              <a:buFont typeface="Arial"/>
              <a:buChar char="•"/>
            </a:pPr>
            <a:r>
              <a:rPr lang="en-US" sz="2400" dirty="0">
                <a:solidFill>
                  <a:schemeClr val="dk1"/>
                </a:solidFill>
                <a:latin typeface="Arial"/>
                <a:ea typeface="Arial"/>
                <a:cs typeface="Arial"/>
                <a:sym typeface="Arial"/>
              </a:rPr>
              <a:t>Attention is selective; it is like a spotlight that illuminates different parts of the external environment or various mental processes. </a:t>
            </a:r>
            <a:endParaRPr dirty="0"/>
          </a:p>
          <a:p>
            <a:pPr marL="0" indent="-152400">
              <a:lnSpc>
                <a:spcPct val="100000"/>
              </a:lnSpc>
              <a:spcBef>
                <a:spcPts val="480"/>
              </a:spcBef>
              <a:buClr>
                <a:schemeClr val="dk1"/>
              </a:buClr>
              <a:buSzPts val="2400"/>
              <a:buFont typeface="Arial"/>
              <a:buChar char="•"/>
            </a:pPr>
            <a:r>
              <a:rPr lang="en-US" sz="2400" dirty="0">
                <a:solidFill>
                  <a:schemeClr val="dk1"/>
                </a:solidFill>
                <a:latin typeface="Arial"/>
                <a:ea typeface="Arial"/>
                <a:cs typeface="Arial"/>
                <a:sym typeface="Arial"/>
              </a:rPr>
              <a:t>Control over attention can be voluntary and knowledge based or involuntary and driven by environmental stimuli.</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9" name="Google Shape;499;p34"/>
          <p:cNvSpPr txBox="1">
            <a:spLocks noGrp="1"/>
          </p:cNvSpPr>
          <p:nvPr>
            <p:ph type="body" idx="1"/>
          </p:nvPr>
        </p:nvSpPr>
        <p:spPr>
          <a:xfrm>
            <a:off x="1047135" y="973395"/>
            <a:ext cx="9674942" cy="474898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2400"/>
              <a:buNone/>
            </a:pPr>
            <a:r>
              <a:rPr lang="en-US" sz="2400" b="1" u="sng" dirty="0">
                <a:solidFill>
                  <a:schemeClr val="dk1"/>
                </a:solidFill>
                <a:latin typeface="Arial"/>
                <a:ea typeface="Arial"/>
                <a:cs typeface="Arial"/>
                <a:sym typeface="Arial"/>
              </a:rPr>
              <a:t>Ignoring Information </a:t>
            </a:r>
            <a:endParaRPr sz="2400" b="1" u="sng" dirty="0">
              <a:solidFill>
                <a:schemeClr val="dk1"/>
              </a:solidFill>
              <a:latin typeface="Arial"/>
              <a:ea typeface="Arial"/>
              <a:cs typeface="Arial"/>
              <a:sym typeface="Arial"/>
            </a:endParaRPr>
          </a:p>
          <a:p>
            <a:pPr marL="0" indent="-152400">
              <a:lnSpc>
                <a:spcPct val="100000"/>
              </a:lnSpc>
              <a:spcBef>
                <a:spcPts val="480"/>
              </a:spcBef>
              <a:buClr>
                <a:schemeClr val="dk1"/>
              </a:buClr>
              <a:buSzPts val="2400"/>
              <a:buFont typeface="Arial"/>
              <a:buChar char="•"/>
            </a:pPr>
            <a:r>
              <a:rPr lang="en-US" sz="2400" dirty="0">
                <a:solidFill>
                  <a:schemeClr val="dk1"/>
                </a:solidFill>
                <a:latin typeface="Arial"/>
                <a:ea typeface="Arial"/>
                <a:cs typeface="Arial"/>
                <a:sym typeface="Arial"/>
              </a:rPr>
              <a:t>When the spotlight of your attention is voluntarily or involuntarily focused on one part of the environment, you may ignore, or be “blind” to, stimuli occurring in other parts. This phenomenon, called </a:t>
            </a:r>
            <a:r>
              <a:rPr lang="en-US" sz="2400" i="1" dirty="0">
                <a:solidFill>
                  <a:schemeClr val="dk1"/>
                </a:solidFill>
                <a:latin typeface="Arial"/>
                <a:ea typeface="Arial"/>
                <a:cs typeface="Arial"/>
                <a:sym typeface="Arial"/>
              </a:rPr>
              <a:t>inattentional blindness, </a:t>
            </a:r>
            <a:r>
              <a:rPr lang="en-US" sz="2400" dirty="0">
                <a:solidFill>
                  <a:schemeClr val="dk1"/>
                </a:solidFill>
                <a:latin typeface="Arial"/>
                <a:ea typeface="Arial"/>
                <a:cs typeface="Arial"/>
                <a:sym typeface="Arial"/>
              </a:rPr>
              <a:t>can be helpful when it allows us to ignore construction noise while we are taking an exam.</a:t>
            </a:r>
            <a:endParaRPr dirty="0"/>
          </a:p>
          <a:p>
            <a:pPr marL="0" indent="-152400">
              <a:lnSpc>
                <a:spcPct val="100000"/>
              </a:lnSpc>
              <a:spcBef>
                <a:spcPts val="480"/>
              </a:spcBef>
              <a:buClr>
                <a:schemeClr val="dk1"/>
              </a:buClr>
              <a:buSzPts val="2400"/>
              <a:buFont typeface="Arial"/>
              <a:buChar char="•"/>
            </a:pPr>
            <a:r>
              <a:rPr lang="en-US" sz="2400" dirty="0">
                <a:solidFill>
                  <a:schemeClr val="dk1"/>
                </a:solidFill>
                <a:latin typeface="Arial"/>
                <a:ea typeface="Arial"/>
                <a:cs typeface="Arial"/>
                <a:sym typeface="Arial"/>
              </a:rPr>
              <a:t>Magicians take advantage of inattentional blindness when they use sudden movements or other attention-grabbing stimuli to draw our attention away from the actions that lie behind their tricks.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5"/>
          <p:cNvSpPr txBox="1">
            <a:spLocks noGrp="1"/>
          </p:cNvSpPr>
          <p:nvPr>
            <p:ph type="body" idx="1"/>
          </p:nvPr>
        </p:nvSpPr>
        <p:spPr>
          <a:xfrm>
            <a:off x="1076632" y="609599"/>
            <a:ext cx="10589342" cy="5304503"/>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2400"/>
              <a:buNone/>
            </a:pPr>
            <a:r>
              <a:rPr lang="en-US" b="1" u="sng" dirty="0">
                <a:solidFill>
                  <a:schemeClr val="dk1"/>
                </a:solidFill>
                <a:latin typeface="Arial"/>
                <a:ea typeface="Arial"/>
                <a:cs typeface="Arial"/>
                <a:sym typeface="Arial"/>
              </a:rPr>
              <a:t>Divided Attention </a:t>
            </a:r>
            <a:endParaRPr b="1" u="sng" dirty="0">
              <a:solidFill>
                <a:schemeClr val="dk1"/>
              </a:solidFill>
              <a:latin typeface="Arial"/>
              <a:ea typeface="Arial"/>
              <a:cs typeface="Arial"/>
              <a:sym typeface="Arial"/>
            </a:endParaRPr>
          </a:p>
          <a:p>
            <a:pPr marL="0" indent="-152400">
              <a:lnSpc>
                <a:spcPct val="100000"/>
              </a:lnSpc>
              <a:spcBef>
                <a:spcPts val="480"/>
              </a:spcBef>
              <a:buClr>
                <a:schemeClr val="dk1"/>
              </a:buClr>
              <a:buSzPts val="2400"/>
              <a:buFont typeface="Arial"/>
              <a:buChar char="•"/>
            </a:pPr>
            <a:r>
              <a:rPr lang="en-US" dirty="0">
                <a:solidFill>
                  <a:schemeClr val="dk1"/>
                </a:solidFill>
                <a:latin typeface="Arial"/>
                <a:ea typeface="Arial"/>
                <a:cs typeface="Arial"/>
                <a:sym typeface="Arial"/>
              </a:rPr>
              <a:t>Although there are limits to how well people can divide attention, they can sometimes attend to two tasks at once. People can sometimes divide their attention in ways that allow them to do more than one thing at a time, a skill sometimes called </a:t>
            </a:r>
            <a:r>
              <a:rPr lang="en-US" i="1" dirty="0">
                <a:solidFill>
                  <a:schemeClr val="dk1"/>
                </a:solidFill>
                <a:latin typeface="Arial"/>
                <a:ea typeface="Arial"/>
                <a:cs typeface="Arial"/>
                <a:sym typeface="Arial"/>
              </a:rPr>
              <a:t>multitasking</a:t>
            </a:r>
            <a:r>
              <a:rPr lang="en-US" dirty="0">
                <a:solidFill>
                  <a:schemeClr val="dk1"/>
                </a:solidFill>
                <a:latin typeface="Arial"/>
                <a:ea typeface="Arial"/>
                <a:cs typeface="Arial"/>
                <a:sym typeface="Arial"/>
              </a:rPr>
              <a:t>. You can drive a car, listen to the radio, sing along, and keep a beat by drumming on the steering wheel, all at the same time.</a:t>
            </a:r>
            <a:endParaRPr dirty="0">
              <a:solidFill>
                <a:schemeClr val="dk1"/>
              </a:solidFill>
              <a:latin typeface="Arial"/>
              <a:ea typeface="Arial"/>
              <a:cs typeface="Arial"/>
              <a:sym typeface="Arial"/>
            </a:endParaRPr>
          </a:p>
          <a:p>
            <a:pPr marL="0" indent="-152400">
              <a:lnSpc>
                <a:spcPct val="100000"/>
              </a:lnSpc>
              <a:spcBef>
                <a:spcPts val="480"/>
              </a:spcBef>
              <a:buClr>
                <a:schemeClr val="dk1"/>
              </a:buClr>
              <a:buSzPts val="2400"/>
              <a:buFont typeface="Arial"/>
              <a:buChar char="•"/>
            </a:pPr>
            <a:r>
              <a:rPr lang="en-US" dirty="0">
                <a:solidFill>
                  <a:schemeClr val="dk1"/>
                </a:solidFill>
                <a:latin typeface="Arial"/>
                <a:ea typeface="Arial"/>
                <a:cs typeface="Arial"/>
                <a:sym typeface="Arial"/>
              </a:rPr>
              <a:t>For example, tasks that have become automatic can often be performed along with more demanding tasks, and tasks that require very different types of processing, such as gardening and talking, can be performed together because each task depends on a different supply of mental resources.</a:t>
            </a:r>
            <a:endParaRPr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36"/>
          <p:cNvSpPr txBox="1">
            <a:spLocks noGrp="1"/>
          </p:cNvSpPr>
          <p:nvPr>
            <p:ph type="title"/>
          </p:nvPr>
        </p:nvSpPr>
        <p:spPr>
          <a:xfrm>
            <a:off x="1981200" y="2590800"/>
            <a:ext cx="8229600" cy="1143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2"/>
              </a:buClr>
              <a:buSzPts val="4400"/>
            </a:pPr>
            <a:r>
              <a:rPr lang="en-US" b="1">
                <a:solidFill>
                  <a:schemeClr val="dk2"/>
                </a:solidFill>
                <a:latin typeface="Arial"/>
                <a:ea typeface="Arial"/>
                <a:cs typeface="Arial"/>
                <a:sym typeface="Arial"/>
              </a:rPr>
              <a:t>Thank you ☺ </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477</Words>
  <Application>Microsoft Office PowerPoint</Application>
  <PresentationFormat>Widescreen</PresentationFormat>
  <Paragraphs>23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Attention </vt:lpstr>
      <vt:lpstr>Attention</vt:lpstr>
      <vt:lpstr>Characteristics of Attention</vt:lpstr>
      <vt:lpstr>PowerPoint Presentation</vt:lpstr>
      <vt:lpstr>PowerPoint Presentation</vt:lpstr>
      <vt:lpstr>PowerPoint Presentation</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dc:title>
  <dc:creator>Sumaira Ayub</dc:creator>
  <cp:lastModifiedBy>Sumaira Ayub</cp:lastModifiedBy>
  <cp:revision>2</cp:revision>
  <dcterms:created xsi:type="dcterms:W3CDTF">2024-04-27T09:02:02Z</dcterms:created>
  <dcterms:modified xsi:type="dcterms:W3CDTF">2024-04-27T09:04:24Z</dcterms:modified>
</cp:coreProperties>
</file>