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6" r:id="rId49"/>
    <p:sldId id="287" r:id="rId50"/>
    <p:sldId id="288" r:id="rId51"/>
    <p:sldId id="289" r:id="rId52"/>
    <p:sldId id="290" r:id="rId53"/>
    <p:sldId id="291" r:id="rId54"/>
    <p:sldId id="311" r:id="rId55"/>
    <p:sldId id="312" r:id="rId56"/>
    <p:sldId id="313" r:id="rId57"/>
    <p:sldId id="314" r:id="rId58"/>
    <p:sldId id="315" r:id="rId59"/>
    <p:sldId id="316" r:id="rId60"/>
    <p:sldId id="317" r:id="rId61"/>
    <p:sldId id="318" r:id="rId62"/>
    <p:sldId id="319"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57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024B54-F32B-4559-AF94-A92BA2742EF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7992A0B-2D5F-406E-881C-17854AE1A839}">
      <dgm:prSet phldrT="[Text]" custT="1"/>
      <dgm:spPr/>
      <dgm:t>
        <a:bodyPr/>
        <a:lstStyle/>
        <a:p>
          <a:r>
            <a:rPr lang="en-US" sz="2200" b="1" dirty="0">
              <a:latin typeface="Calibri" pitchFamily="34" charset="0"/>
            </a:rPr>
            <a:t>Management Information Risk</a:t>
          </a:r>
          <a:r>
            <a:rPr lang="en-US" sz="2200" dirty="0">
              <a:latin typeface="Calibri" pitchFamily="34" charset="0"/>
            </a:rPr>
            <a:t> </a:t>
          </a:r>
          <a:endParaRPr lang="en-US" sz="2200" dirty="0"/>
        </a:p>
      </dgm:t>
    </dgm:pt>
    <dgm:pt modelId="{5F981BEB-837D-4C8C-966C-36006CFE4FC4}" type="parTrans" cxnId="{951845A6-08D4-4FE4-B051-B1A3BCA4D61C}">
      <dgm:prSet/>
      <dgm:spPr/>
      <dgm:t>
        <a:bodyPr/>
        <a:lstStyle/>
        <a:p>
          <a:endParaRPr lang="en-US"/>
        </a:p>
      </dgm:t>
    </dgm:pt>
    <dgm:pt modelId="{E835FCDF-AEE2-4274-9382-E1D91606372E}" type="sibTrans" cxnId="{951845A6-08D4-4FE4-B051-B1A3BCA4D61C}">
      <dgm:prSet/>
      <dgm:spPr/>
      <dgm:t>
        <a:bodyPr/>
        <a:lstStyle/>
        <a:p>
          <a:endParaRPr lang="en-US"/>
        </a:p>
      </dgm:t>
    </dgm:pt>
    <dgm:pt modelId="{BC4EE144-6723-4E4A-BA33-3AB1592EF700}">
      <dgm:prSet phldrT="[Text]" custT="1"/>
      <dgm:spPr/>
      <dgm:t>
        <a:bodyPr/>
        <a:lstStyle/>
        <a:p>
          <a:r>
            <a:rPr lang="en-US" sz="2000" dirty="0">
              <a:latin typeface="Calibri" pitchFamily="34" charset="0"/>
            </a:rPr>
            <a:t>Inadequate</a:t>
          </a:r>
          <a:r>
            <a:rPr lang="en-US" sz="2000">
              <a:latin typeface="Calibri" pitchFamily="34" charset="0"/>
            </a:rPr>
            <a:t>, inaccurate, incomplete or untimely provision of information to support the management decision making process</a:t>
          </a:r>
          <a:endParaRPr lang="en-US" sz="2000" dirty="0"/>
        </a:p>
      </dgm:t>
    </dgm:pt>
    <dgm:pt modelId="{C1ABB28C-81A8-423B-BC15-F99D970E6722}" type="parTrans" cxnId="{30D94CE3-509B-43E9-B832-A9444A1AA0EF}">
      <dgm:prSet/>
      <dgm:spPr/>
      <dgm:t>
        <a:bodyPr/>
        <a:lstStyle/>
        <a:p>
          <a:endParaRPr lang="en-US"/>
        </a:p>
      </dgm:t>
    </dgm:pt>
    <dgm:pt modelId="{B896680A-E389-4CF1-AF1F-A71A8B154A6F}" type="sibTrans" cxnId="{30D94CE3-509B-43E9-B832-A9444A1AA0EF}">
      <dgm:prSet/>
      <dgm:spPr/>
      <dgm:t>
        <a:bodyPr/>
        <a:lstStyle/>
        <a:p>
          <a:endParaRPr lang="en-US"/>
        </a:p>
      </dgm:t>
    </dgm:pt>
    <dgm:pt modelId="{8B2F7FA6-AD65-4EAF-A948-F290466836D1}">
      <dgm:prSet phldrT="[Text]" custT="1"/>
      <dgm:spPr/>
      <dgm:t>
        <a:bodyPr/>
        <a:lstStyle/>
        <a:p>
          <a:r>
            <a:rPr lang="en-US" sz="2200" b="1" dirty="0">
              <a:latin typeface="Calibri" pitchFamily="34" charset="0"/>
            </a:rPr>
            <a:t>Facilities and Operating Environment Risk</a:t>
          </a:r>
          <a:endParaRPr lang="en-US" sz="2200" dirty="0"/>
        </a:p>
      </dgm:t>
    </dgm:pt>
    <dgm:pt modelId="{DDAA2AD4-3A1D-413C-A225-3A8CC6C5755E}" type="parTrans" cxnId="{F0A6D2A0-26F6-491A-8BB2-0040E83A5372}">
      <dgm:prSet/>
      <dgm:spPr/>
      <dgm:t>
        <a:bodyPr/>
        <a:lstStyle/>
        <a:p>
          <a:endParaRPr lang="en-US"/>
        </a:p>
      </dgm:t>
    </dgm:pt>
    <dgm:pt modelId="{B30836D7-330B-450F-B28D-DCA95DEF3BE9}" type="sibTrans" cxnId="{F0A6D2A0-26F6-491A-8BB2-0040E83A5372}">
      <dgm:prSet/>
      <dgm:spPr/>
      <dgm:t>
        <a:bodyPr/>
        <a:lstStyle/>
        <a:p>
          <a:endParaRPr lang="en-US"/>
        </a:p>
      </dgm:t>
    </dgm:pt>
    <dgm:pt modelId="{A232957A-AAAF-49BE-9E7E-BA777565D185}">
      <dgm:prSet phldrT="[Text]" custT="1"/>
      <dgm:spPr/>
      <dgm:t>
        <a:bodyPr/>
        <a:lstStyle/>
        <a:p>
          <a:r>
            <a:rPr lang="en-US" sz="2000" dirty="0">
              <a:latin typeface="Calibri" pitchFamily="34" charset="0"/>
            </a:rPr>
            <a:t>Loss or damage to  operational capabilities caused by problems with premises, facilities, services or equipment</a:t>
          </a:r>
          <a:endParaRPr lang="en-US" sz="2000" dirty="0"/>
        </a:p>
      </dgm:t>
    </dgm:pt>
    <dgm:pt modelId="{8629C119-CF93-4115-A9CA-AEEF6C318A29}" type="parTrans" cxnId="{B4B8FFF5-3BCD-4D1B-855D-53CFA10A08BC}">
      <dgm:prSet/>
      <dgm:spPr/>
      <dgm:t>
        <a:bodyPr/>
        <a:lstStyle/>
        <a:p>
          <a:endParaRPr lang="en-US"/>
        </a:p>
      </dgm:t>
    </dgm:pt>
    <dgm:pt modelId="{746B623F-CFC5-43FA-9BE1-1C272E01A8A1}" type="sibTrans" cxnId="{B4B8FFF5-3BCD-4D1B-855D-53CFA10A08BC}">
      <dgm:prSet/>
      <dgm:spPr/>
      <dgm:t>
        <a:bodyPr/>
        <a:lstStyle/>
        <a:p>
          <a:endParaRPr lang="en-US"/>
        </a:p>
      </dgm:t>
    </dgm:pt>
    <dgm:pt modelId="{F262A9F6-760D-40D1-A959-BF20526F0160}">
      <dgm:prSet phldrT="[Text]" custT="1"/>
      <dgm:spPr/>
      <dgm:t>
        <a:bodyPr/>
        <a:lstStyle/>
        <a:p>
          <a:r>
            <a:rPr lang="en-US" sz="2200" b="1" dirty="0">
              <a:latin typeface="Calibri" pitchFamily="34" charset="0"/>
            </a:rPr>
            <a:t>Legal and Regulatory Compliance Risk</a:t>
          </a:r>
          <a:endParaRPr lang="en-US" sz="2200" dirty="0"/>
        </a:p>
      </dgm:t>
    </dgm:pt>
    <dgm:pt modelId="{7B0811EC-2CE1-4492-8C29-DC8F450044CA}" type="parTrans" cxnId="{C281D599-85A9-4117-9F2A-E0F2850CE78D}">
      <dgm:prSet/>
      <dgm:spPr/>
      <dgm:t>
        <a:bodyPr/>
        <a:lstStyle/>
        <a:p>
          <a:endParaRPr lang="en-US"/>
        </a:p>
      </dgm:t>
    </dgm:pt>
    <dgm:pt modelId="{D01694C3-A833-4079-9A48-C4435D1B9F86}" type="sibTrans" cxnId="{C281D599-85A9-4117-9F2A-E0F2850CE78D}">
      <dgm:prSet/>
      <dgm:spPr/>
      <dgm:t>
        <a:bodyPr/>
        <a:lstStyle/>
        <a:p>
          <a:endParaRPr lang="en-US"/>
        </a:p>
      </dgm:t>
    </dgm:pt>
    <dgm:pt modelId="{AECFD3BE-21CE-452B-879D-29442FBD5452}">
      <dgm:prSet phldrT="[Text]" custT="1"/>
      <dgm:spPr/>
      <dgm:t>
        <a:bodyPr/>
        <a:lstStyle/>
        <a:p>
          <a:r>
            <a:rPr lang="en-US" sz="2000" dirty="0">
              <a:latin typeface="Calibri" pitchFamily="34" charset="0"/>
            </a:rPr>
            <a:t>Failure to comply with the laws of the country/state/region</a:t>
          </a:r>
          <a:endParaRPr lang="en-US" sz="2000" dirty="0"/>
        </a:p>
      </dgm:t>
    </dgm:pt>
    <dgm:pt modelId="{3636FFB0-19A3-44F9-9DE0-4419B3A28096}" type="parTrans" cxnId="{4E5314A9-9355-4798-AF79-BB5B39328FF0}">
      <dgm:prSet/>
      <dgm:spPr/>
      <dgm:t>
        <a:bodyPr/>
        <a:lstStyle/>
        <a:p>
          <a:endParaRPr lang="en-US"/>
        </a:p>
      </dgm:t>
    </dgm:pt>
    <dgm:pt modelId="{8DB8173A-5744-47C0-B993-19C20F90DE7C}" type="sibTrans" cxnId="{4E5314A9-9355-4798-AF79-BB5B39328FF0}">
      <dgm:prSet/>
      <dgm:spPr/>
      <dgm:t>
        <a:bodyPr/>
        <a:lstStyle/>
        <a:p>
          <a:endParaRPr lang="en-US"/>
        </a:p>
      </dgm:t>
    </dgm:pt>
    <dgm:pt modelId="{E7D998F2-DC9F-4D3B-B1F0-46EFDE3BEEFD}" type="pres">
      <dgm:prSet presAssocID="{EF024B54-F32B-4559-AF94-A92BA2742EFA}" presName="linear" presStyleCnt="0">
        <dgm:presLayoutVars>
          <dgm:animLvl val="lvl"/>
          <dgm:resizeHandles val="exact"/>
        </dgm:presLayoutVars>
      </dgm:prSet>
      <dgm:spPr/>
    </dgm:pt>
    <dgm:pt modelId="{624461D6-B43A-4727-A161-4B2FB01AFA5B}" type="pres">
      <dgm:prSet presAssocID="{97992A0B-2D5F-406E-881C-17854AE1A839}" presName="parentText" presStyleLbl="node1" presStyleIdx="0" presStyleCnt="3">
        <dgm:presLayoutVars>
          <dgm:chMax val="0"/>
          <dgm:bulletEnabled val="1"/>
        </dgm:presLayoutVars>
      </dgm:prSet>
      <dgm:spPr/>
    </dgm:pt>
    <dgm:pt modelId="{2F1D5F89-D54E-41BB-A938-1FA64063D5A9}" type="pres">
      <dgm:prSet presAssocID="{97992A0B-2D5F-406E-881C-17854AE1A839}" presName="childText" presStyleLbl="revTx" presStyleIdx="0" presStyleCnt="3">
        <dgm:presLayoutVars>
          <dgm:bulletEnabled val="1"/>
        </dgm:presLayoutVars>
      </dgm:prSet>
      <dgm:spPr/>
    </dgm:pt>
    <dgm:pt modelId="{3BE139BE-1681-463A-B35C-E59D26021F47}" type="pres">
      <dgm:prSet presAssocID="{8B2F7FA6-AD65-4EAF-A948-F290466836D1}" presName="parentText" presStyleLbl="node1" presStyleIdx="1" presStyleCnt="3">
        <dgm:presLayoutVars>
          <dgm:chMax val="0"/>
          <dgm:bulletEnabled val="1"/>
        </dgm:presLayoutVars>
      </dgm:prSet>
      <dgm:spPr/>
    </dgm:pt>
    <dgm:pt modelId="{6571EFE8-257B-4230-8C9F-C4B5FEF9E068}" type="pres">
      <dgm:prSet presAssocID="{8B2F7FA6-AD65-4EAF-A948-F290466836D1}" presName="childText" presStyleLbl="revTx" presStyleIdx="1" presStyleCnt="3">
        <dgm:presLayoutVars>
          <dgm:bulletEnabled val="1"/>
        </dgm:presLayoutVars>
      </dgm:prSet>
      <dgm:spPr/>
    </dgm:pt>
    <dgm:pt modelId="{D1840556-DAA5-4974-B9DE-CE2EA20F905C}" type="pres">
      <dgm:prSet presAssocID="{F262A9F6-760D-40D1-A959-BF20526F0160}" presName="parentText" presStyleLbl="node1" presStyleIdx="2" presStyleCnt="3">
        <dgm:presLayoutVars>
          <dgm:chMax val="0"/>
          <dgm:bulletEnabled val="1"/>
        </dgm:presLayoutVars>
      </dgm:prSet>
      <dgm:spPr/>
    </dgm:pt>
    <dgm:pt modelId="{B4D7354E-2EA5-468D-A2FC-FA8D9A69FE34}" type="pres">
      <dgm:prSet presAssocID="{F262A9F6-760D-40D1-A959-BF20526F0160}" presName="childText" presStyleLbl="revTx" presStyleIdx="2" presStyleCnt="3">
        <dgm:presLayoutVars>
          <dgm:bulletEnabled val="1"/>
        </dgm:presLayoutVars>
      </dgm:prSet>
      <dgm:spPr/>
    </dgm:pt>
  </dgm:ptLst>
  <dgm:cxnLst>
    <dgm:cxn modelId="{622E0D11-6764-47FA-9EA2-92A63D5C95E3}" type="presOf" srcId="{F262A9F6-760D-40D1-A959-BF20526F0160}" destId="{D1840556-DAA5-4974-B9DE-CE2EA20F905C}" srcOrd="0" destOrd="0" presId="urn:microsoft.com/office/officeart/2005/8/layout/vList2"/>
    <dgm:cxn modelId="{ED904B56-2941-4293-B361-ECB0A0A81BAD}" type="presOf" srcId="{A232957A-AAAF-49BE-9E7E-BA777565D185}" destId="{6571EFE8-257B-4230-8C9F-C4B5FEF9E068}" srcOrd="0" destOrd="0" presId="urn:microsoft.com/office/officeart/2005/8/layout/vList2"/>
    <dgm:cxn modelId="{1BF20579-7202-474E-A18C-63BED8640618}" type="presOf" srcId="{EF024B54-F32B-4559-AF94-A92BA2742EFA}" destId="{E7D998F2-DC9F-4D3B-B1F0-46EFDE3BEEFD}" srcOrd="0" destOrd="0" presId="urn:microsoft.com/office/officeart/2005/8/layout/vList2"/>
    <dgm:cxn modelId="{C281D599-85A9-4117-9F2A-E0F2850CE78D}" srcId="{EF024B54-F32B-4559-AF94-A92BA2742EFA}" destId="{F262A9F6-760D-40D1-A959-BF20526F0160}" srcOrd="2" destOrd="0" parTransId="{7B0811EC-2CE1-4492-8C29-DC8F450044CA}" sibTransId="{D01694C3-A833-4079-9A48-C4435D1B9F86}"/>
    <dgm:cxn modelId="{F0A6D2A0-26F6-491A-8BB2-0040E83A5372}" srcId="{EF024B54-F32B-4559-AF94-A92BA2742EFA}" destId="{8B2F7FA6-AD65-4EAF-A948-F290466836D1}" srcOrd="1" destOrd="0" parTransId="{DDAA2AD4-3A1D-413C-A225-3A8CC6C5755E}" sibTransId="{B30836D7-330B-450F-B28D-DCA95DEF3BE9}"/>
    <dgm:cxn modelId="{951845A6-08D4-4FE4-B051-B1A3BCA4D61C}" srcId="{EF024B54-F32B-4559-AF94-A92BA2742EFA}" destId="{97992A0B-2D5F-406E-881C-17854AE1A839}" srcOrd="0" destOrd="0" parTransId="{5F981BEB-837D-4C8C-966C-36006CFE4FC4}" sibTransId="{E835FCDF-AEE2-4274-9382-E1D91606372E}"/>
    <dgm:cxn modelId="{4E5314A9-9355-4798-AF79-BB5B39328FF0}" srcId="{F262A9F6-760D-40D1-A959-BF20526F0160}" destId="{AECFD3BE-21CE-452B-879D-29442FBD5452}" srcOrd="0" destOrd="0" parTransId="{3636FFB0-19A3-44F9-9DE0-4419B3A28096}" sibTransId="{8DB8173A-5744-47C0-B993-19C20F90DE7C}"/>
    <dgm:cxn modelId="{0AFD4EC0-55D3-4707-93C9-722E3591A8F1}" type="presOf" srcId="{8B2F7FA6-AD65-4EAF-A948-F290466836D1}" destId="{3BE139BE-1681-463A-B35C-E59D26021F47}" srcOrd="0" destOrd="0" presId="urn:microsoft.com/office/officeart/2005/8/layout/vList2"/>
    <dgm:cxn modelId="{CE6927D2-B925-41B9-8FFB-EEEDB72CDFE1}" type="presOf" srcId="{97992A0B-2D5F-406E-881C-17854AE1A839}" destId="{624461D6-B43A-4727-A161-4B2FB01AFA5B}" srcOrd="0" destOrd="0" presId="urn:microsoft.com/office/officeart/2005/8/layout/vList2"/>
    <dgm:cxn modelId="{C43906D9-4A46-4577-A357-85FC4549D9E9}" type="presOf" srcId="{BC4EE144-6723-4E4A-BA33-3AB1592EF700}" destId="{2F1D5F89-D54E-41BB-A938-1FA64063D5A9}" srcOrd="0" destOrd="0" presId="urn:microsoft.com/office/officeart/2005/8/layout/vList2"/>
    <dgm:cxn modelId="{30D94CE3-509B-43E9-B832-A9444A1AA0EF}" srcId="{97992A0B-2D5F-406E-881C-17854AE1A839}" destId="{BC4EE144-6723-4E4A-BA33-3AB1592EF700}" srcOrd="0" destOrd="0" parTransId="{C1ABB28C-81A8-423B-BC15-F99D970E6722}" sibTransId="{B896680A-E389-4CF1-AF1F-A71A8B154A6F}"/>
    <dgm:cxn modelId="{6B7908F5-6C12-4AB3-B066-6DC1E54BBE1D}" type="presOf" srcId="{AECFD3BE-21CE-452B-879D-29442FBD5452}" destId="{B4D7354E-2EA5-468D-A2FC-FA8D9A69FE34}" srcOrd="0" destOrd="0" presId="urn:microsoft.com/office/officeart/2005/8/layout/vList2"/>
    <dgm:cxn modelId="{B4B8FFF5-3BCD-4D1B-855D-53CFA10A08BC}" srcId="{8B2F7FA6-AD65-4EAF-A948-F290466836D1}" destId="{A232957A-AAAF-49BE-9E7E-BA777565D185}" srcOrd="0" destOrd="0" parTransId="{8629C119-CF93-4115-A9CA-AEEF6C318A29}" sibTransId="{746B623F-CFC5-43FA-9BE1-1C272E01A8A1}"/>
    <dgm:cxn modelId="{CC12AD11-A05A-43AE-81D2-4B0D9613B3F6}" type="presParOf" srcId="{E7D998F2-DC9F-4D3B-B1F0-46EFDE3BEEFD}" destId="{624461D6-B43A-4727-A161-4B2FB01AFA5B}" srcOrd="0" destOrd="0" presId="urn:microsoft.com/office/officeart/2005/8/layout/vList2"/>
    <dgm:cxn modelId="{C6165234-F03B-403B-B69E-A91959354A39}" type="presParOf" srcId="{E7D998F2-DC9F-4D3B-B1F0-46EFDE3BEEFD}" destId="{2F1D5F89-D54E-41BB-A938-1FA64063D5A9}" srcOrd="1" destOrd="0" presId="urn:microsoft.com/office/officeart/2005/8/layout/vList2"/>
    <dgm:cxn modelId="{3532DDD5-FC55-4BC7-80B0-463B11977894}" type="presParOf" srcId="{E7D998F2-DC9F-4D3B-B1F0-46EFDE3BEEFD}" destId="{3BE139BE-1681-463A-B35C-E59D26021F47}" srcOrd="2" destOrd="0" presId="urn:microsoft.com/office/officeart/2005/8/layout/vList2"/>
    <dgm:cxn modelId="{3BBBCAEC-A683-4EF9-9CA4-54F0FF71F89B}" type="presParOf" srcId="{E7D998F2-DC9F-4D3B-B1F0-46EFDE3BEEFD}" destId="{6571EFE8-257B-4230-8C9F-C4B5FEF9E068}" srcOrd="3" destOrd="0" presId="urn:microsoft.com/office/officeart/2005/8/layout/vList2"/>
    <dgm:cxn modelId="{455DA6CA-8646-481F-950C-AA02C867BF04}" type="presParOf" srcId="{E7D998F2-DC9F-4D3B-B1F0-46EFDE3BEEFD}" destId="{D1840556-DAA5-4974-B9DE-CE2EA20F905C}" srcOrd="4" destOrd="0" presId="urn:microsoft.com/office/officeart/2005/8/layout/vList2"/>
    <dgm:cxn modelId="{679C58FD-C9D1-4687-9068-52627053C5AF}" type="presParOf" srcId="{E7D998F2-DC9F-4D3B-B1F0-46EFDE3BEEFD}" destId="{B4D7354E-2EA5-468D-A2FC-FA8D9A69FE34}"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95DD846-6C97-45EB-B511-93142743088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23FC242-8442-44CF-BCF5-6D8C68AADF06}">
      <dgm:prSet phldrT="[Text]" custT="1"/>
      <dgm:spPr/>
      <dgm:t>
        <a:bodyPr/>
        <a:lstStyle/>
        <a:p>
          <a:r>
            <a:rPr lang="en-US" sz="2000" b="1" dirty="0"/>
            <a:t>External /Third Party Issues</a:t>
          </a:r>
        </a:p>
      </dgm:t>
    </dgm:pt>
    <dgm:pt modelId="{C8D7494C-79A0-4D89-AC15-D58DE631BEEE}" type="parTrans" cxnId="{E8717238-7D28-4529-8847-3F455AB9657E}">
      <dgm:prSet/>
      <dgm:spPr/>
      <dgm:t>
        <a:bodyPr/>
        <a:lstStyle/>
        <a:p>
          <a:endParaRPr lang="en-US"/>
        </a:p>
      </dgm:t>
    </dgm:pt>
    <dgm:pt modelId="{FA43FFAE-851E-4224-BCE5-53759FA0EF8C}" type="sibTrans" cxnId="{E8717238-7D28-4529-8847-3F455AB9657E}">
      <dgm:prSet/>
      <dgm:spPr/>
      <dgm:t>
        <a:bodyPr/>
        <a:lstStyle/>
        <a:p>
          <a:endParaRPr lang="en-US"/>
        </a:p>
      </dgm:t>
    </dgm:pt>
    <dgm:pt modelId="{68DA9ED1-15C0-40F7-87D0-78B853005F30}">
      <dgm:prSet phldrT="[Text]" custT="1"/>
      <dgm:spPr/>
      <dgm:t>
        <a:bodyPr anchor="ctr"/>
        <a:lstStyle/>
        <a:p>
          <a:pPr algn="just"/>
          <a:r>
            <a:rPr lang="en-US" sz="2000" dirty="0">
              <a:latin typeface="Calibri" pitchFamily="34" charset="0"/>
            </a:rPr>
            <a:t>No concept of Service Level Agreements or SLA. If exist then without any monitoring mechanism</a:t>
          </a:r>
          <a:endParaRPr lang="en-US" sz="2000" b="1" dirty="0"/>
        </a:p>
      </dgm:t>
    </dgm:pt>
    <dgm:pt modelId="{C6122F65-3DEF-4B92-9FB7-D05A5AB6D9B9}" type="parTrans" cxnId="{5A30ACFA-C32E-45E1-850A-987E5A1539BB}">
      <dgm:prSet/>
      <dgm:spPr/>
      <dgm:t>
        <a:bodyPr/>
        <a:lstStyle/>
        <a:p>
          <a:endParaRPr lang="en-US"/>
        </a:p>
      </dgm:t>
    </dgm:pt>
    <dgm:pt modelId="{BB4D816B-9243-47B0-8B59-A5DE259D4A77}" type="sibTrans" cxnId="{5A30ACFA-C32E-45E1-850A-987E5A1539BB}">
      <dgm:prSet/>
      <dgm:spPr/>
      <dgm:t>
        <a:bodyPr/>
        <a:lstStyle/>
        <a:p>
          <a:endParaRPr lang="en-US"/>
        </a:p>
      </dgm:t>
    </dgm:pt>
    <dgm:pt modelId="{0A422DEB-1CFD-45F8-82B2-85ADB54AB702}">
      <dgm:prSet phldrT="[Text]" custT="1"/>
      <dgm:spPr/>
      <dgm:t>
        <a:bodyPr anchor="ctr"/>
        <a:lstStyle/>
        <a:p>
          <a:pPr algn="just"/>
          <a:r>
            <a:rPr lang="en-US" sz="2000" dirty="0">
              <a:latin typeface="Calibri" pitchFamily="34" charset="0"/>
            </a:rPr>
            <a:t>No alternate arrangements with the supplier in case of the disruption in its services</a:t>
          </a:r>
          <a:endParaRPr lang="en-US" sz="2000" b="1" dirty="0"/>
        </a:p>
      </dgm:t>
    </dgm:pt>
    <dgm:pt modelId="{42143F42-A22C-4208-825A-26D131BF9781}" type="parTrans" cxnId="{42601D81-66BD-4B02-83EF-125F6340340C}">
      <dgm:prSet/>
      <dgm:spPr/>
      <dgm:t>
        <a:bodyPr/>
        <a:lstStyle/>
        <a:p>
          <a:endParaRPr lang="en-US"/>
        </a:p>
      </dgm:t>
    </dgm:pt>
    <dgm:pt modelId="{CCBE435E-16B6-4C9C-AF7A-03B51232A561}" type="sibTrans" cxnId="{42601D81-66BD-4B02-83EF-125F6340340C}">
      <dgm:prSet/>
      <dgm:spPr/>
      <dgm:t>
        <a:bodyPr/>
        <a:lstStyle/>
        <a:p>
          <a:endParaRPr lang="en-US"/>
        </a:p>
      </dgm:t>
    </dgm:pt>
    <dgm:pt modelId="{4F3768C9-5BB9-4F76-BD42-CEE607248594}">
      <dgm:prSet phldrT="[Text]" custT="1"/>
      <dgm:spPr/>
      <dgm:t>
        <a:bodyPr anchor="ctr"/>
        <a:lstStyle/>
        <a:p>
          <a:pPr algn="just"/>
          <a:r>
            <a:rPr lang="en-US" sz="2000" dirty="0">
              <a:latin typeface="Calibri" pitchFamily="34" charset="0"/>
            </a:rPr>
            <a:t>No mechanism to provide awareness to the third party regarding company security policies</a:t>
          </a:r>
          <a:endParaRPr lang="en-US" sz="2000" b="1" dirty="0"/>
        </a:p>
      </dgm:t>
    </dgm:pt>
    <dgm:pt modelId="{8065300C-1739-4705-8F9B-AF9518444E9C}" type="parTrans" cxnId="{8CC3C60B-17B0-41E3-8F1E-DE96A1E80529}">
      <dgm:prSet/>
      <dgm:spPr/>
      <dgm:t>
        <a:bodyPr/>
        <a:lstStyle/>
        <a:p>
          <a:endParaRPr lang="en-US"/>
        </a:p>
      </dgm:t>
    </dgm:pt>
    <dgm:pt modelId="{2E652CBD-D50C-4ED7-92F1-CFABBB2A321B}" type="sibTrans" cxnId="{8CC3C60B-17B0-41E3-8F1E-DE96A1E80529}">
      <dgm:prSet/>
      <dgm:spPr/>
      <dgm:t>
        <a:bodyPr/>
        <a:lstStyle/>
        <a:p>
          <a:endParaRPr lang="en-US"/>
        </a:p>
      </dgm:t>
    </dgm:pt>
    <dgm:pt modelId="{2AD573FE-8F87-46A0-B567-6F1010FC4479}">
      <dgm:prSet phldrT="[Text]" custT="1"/>
      <dgm:spPr/>
      <dgm:t>
        <a:bodyPr anchor="ctr"/>
        <a:lstStyle/>
        <a:p>
          <a:pPr algn="just"/>
          <a:r>
            <a:rPr lang="en-US" sz="2000" dirty="0">
              <a:latin typeface="Calibri" pitchFamily="34" charset="0"/>
            </a:rPr>
            <a:t>Contract with personnel and external parties are without any penalties in case of breach of company's security</a:t>
          </a:r>
          <a:endParaRPr lang="en-US" sz="2000" b="1" dirty="0"/>
        </a:p>
      </dgm:t>
    </dgm:pt>
    <dgm:pt modelId="{DD0D5C54-6276-4965-9D58-486A0610AD26}" type="parTrans" cxnId="{1EC32FD8-719E-4FF4-BC21-67E50074134E}">
      <dgm:prSet/>
      <dgm:spPr/>
      <dgm:t>
        <a:bodyPr/>
        <a:lstStyle/>
        <a:p>
          <a:endParaRPr lang="en-US"/>
        </a:p>
      </dgm:t>
    </dgm:pt>
    <dgm:pt modelId="{91E39733-9116-4806-BDB8-2F12FE0E773E}" type="sibTrans" cxnId="{1EC32FD8-719E-4FF4-BC21-67E50074134E}">
      <dgm:prSet/>
      <dgm:spPr/>
      <dgm:t>
        <a:bodyPr/>
        <a:lstStyle/>
        <a:p>
          <a:endParaRPr lang="en-US"/>
        </a:p>
      </dgm:t>
    </dgm:pt>
    <dgm:pt modelId="{033BB070-FE12-497F-8FA5-17542954B387}" type="pres">
      <dgm:prSet presAssocID="{B95DD846-6C97-45EB-B511-931427430886}" presName="vert0" presStyleCnt="0">
        <dgm:presLayoutVars>
          <dgm:dir/>
          <dgm:animOne val="branch"/>
          <dgm:animLvl val="lvl"/>
        </dgm:presLayoutVars>
      </dgm:prSet>
      <dgm:spPr/>
    </dgm:pt>
    <dgm:pt modelId="{8CEE5A77-DD0A-4282-8116-CD4EF1494B21}" type="pres">
      <dgm:prSet presAssocID="{723FC242-8442-44CF-BCF5-6D8C68AADF06}" presName="thickLine" presStyleLbl="alignNode1" presStyleIdx="0" presStyleCnt="1"/>
      <dgm:spPr/>
    </dgm:pt>
    <dgm:pt modelId="{E603A722-292F-4BBC-AEC5-4302B5BD88CC}" type="pres">
      <dgm:prSet presAssocID="{723FC242-8442-44CF-BCF5-6D8C68AADF06}" presName="horz1" presStyleCnt="0"/>
      <dgm:spPr/>
    </dgm:pt>
    <dgm:pt modelId="{BE08BEAC-7D35-4E6B-AF83-A2E09780AA7F}" type="pres">
      <dgm:prSet presAssocID="{723FC242-8442-44CF-BCF5-6D8C68AADF06}" presName="tx1" presStyleLbl="revTx" presStyleIdx="0" presStyleCnt="5" custLinFactNeighborX="2212" custLinFactNeighborY="2817"/>
      <dgm:spPr/>
    </dgm:pt>
    <dgm:pt modelId="{49D9D5C8-41FD-414E-884B-B477C59E011A}" type="pres">
      <dgm:prSet presAssocID="{723FC242-8442-44CF-BCF5-6D8C68AADF06}" presName="vert1" presStyleCnt="0"/>
      <dgm:spPr/>
    </dgm:pt>
    <dgm:pt modelId="{329FB3C3-F166-4D11-AA28-A5A3AE8D97FB}" type="pres">
      <dgm:prSet presAssocID="{68DA9ED1-15C0-40F7-87D0-78B853005F30}" presName="vertSpace2a" presStyleCnt="0"/>
      <dgm:spPr/>
    </dgm:pt>
    <dgm:pt modelId="{01F52816-A80B-4C51-88E8-DA6E4E271814}" type="pres">
      <dgm:prSet presAssocID="{68DA9ED1-15C0-40F7-87D0-78B853005F30}" presName="horz2" presStyleCnt="0"/>
      <dgm:spPr/>
    </dgm:pt>
    <dgm:pt modelId="{0C05376A-9BA4-4DC5-BFC7-C22086A22531}" type="pres">
      <dgm:prSet presAssocID="{68DA9ED1-15C0-40F7-87D0-78B853005F30}" presName="horzSpace2" presStyleCnt="0"/>
      <dgm:spPr/>
    </dgm:pt>
    <dgm:pt modelId="{B08052D3-5B2A-4C12-8827-A7A1D422EF2B}" type="pres">
      <dgm:prSet presAssocID="{68DA9ED1-15C0-40F7-87D0-78B853005F30}" presName="tx2" presStyleLbl="revTx" presStyleIdx="1" presStyleCnt="5"/>
      <dgm:spPr/>
    </dgm:pt>
    <dgm:pt modelId="{9A0ECCA0-19F1-4D9B-952B-8AFAD1C2344C}" type="pres">
      <dgm:prSet presAssocID="{68DA9ED1-15C0-40F7-87D0-78B853005F30}" presName="vert2" presStyleCnt="0"/>
      <dgm:spPr/>
    </dgm:pt>
    <dgm:pt modelId="{DACE1A95-A45A-422B-B5EF-80C49CF3FC52}" type="pres">
      <dgm:prSet presAssocID="{68DA9ED1-15C0-40F7-87D0-78B853005F30}" presName="thinLine2b" presStyleLbl="callout" presStyleIdx="0" presStyleCnt="4"/>
      <dgm:spPr/>
    </dgm:pt>
    <dgm:pt modelId="{95B7204D-54F6-4B02-8614-6B8A352F80E6}" type="pres">
      <dgm:prSet presAssocID="{68DA9ED1-15C0-40F7-87D0-78B853005F30}" presName="vertSpace2b" presStyleCnt="0"/>
      <dgm:spPr/>
    </dgm:pt>
    <dgm:pt modelId="{D3A2BCC6-699E-4ABE-B0FC-F1B27CE8C1EE}" type="pres">
      <dgm:prSet presAssocID="{0A422DEB-1CFD-45F8-82B2-85ADB54AB702}" presName="horz2" presStyleCnt="0"/>
      <dgm:spPr/>
    </dgm:pt>
    <dgm:pt modelId="{35701769-6BB7-4E53-A3FD-BD0E51CAF193}" type="pres">
      <dgm:prSet presAssocID="{0A422DEB-1CFD-45F8-82B2-85ADB54AB702}" presName="horzSpace2" presStyleCnt="0"/>
      <dgm:spPr/>
    </dgm:pt>
    <dgm:pt modelId="{A9E63BFE-6425-43D3-9E74-D08071141E58}" type="pres">
      <dgm:prSet presAssocID="{0A422DEB-1CFD-45F8-82B2-85ADB54AB702}" presName="tx2" presStyleLbl="revTx" presStyleIdx="2" presStyleCnt="5"/>
      <dgm:spPr/>
    </dgm:pt>
    <dgm:pt modelId="{75F91307-FFCE-4594-80EF-56759FEF194F}" type="pres">
      <dgm:prSet presAssocID="{0A422DEB-1CFD-45F8-82B2-85ADB54AB702}" presName="vert2" presStyleCnt="0"/>
      <dgm:spPr/>
    </dgm:pt>
    <dgm:pt modelId="{26C649C0-B04F-4C6D-B0FD-31BFE8BE9E7D}" type="pres">
      <dgm:prSet presAssocID="{0A422DEB-1CFD-45F8-82B2-85ADB54AB702}" presName="thinLine2b" presStyleLbl="callout" presStyleIdx="1" presStyleCnt="4"/>
      <dgm:spPr/>
    </dgm:pt>
    <dgm:pt modelId="{DAC1B5B4-BAAF-40C6-81D9-839A59B03AFF}" type="pres">
      <dgm:prSet presAssocID="{0A422DEB-1CFD-45F8-82B2-85ADB54AB702}" presName="vertSpace2b" presStyleCnt="0"/>
      <dgm:spPr/>
    </dgm:pt>
    <dgm:pt modelId="{B111A772-5E4D-4AE7-9D02-7D210FC0A6A1}" type="pres">
      <dgm:prSet presAssocID="{4F3768C9-5BB9-4F76-BD42-CEE607248594}" presName="horz2" presStyleCnt="0"/>
      <dgm:spPr/>
    </dgm:pt>
    <dgm:pt modelId="{871AFB07-58DA-4E46-8410-FB3517168258}" type="pres">
      <dgm:prSet presAssocID="{4F3768C9-5BB9-4F76-BD42-CEE607248594}" presName="horzSpace2" presStyleCnt="0"/>
      <dgm:spPr/>
    </dgm:pt>
    <dgm:pt modelId="{65AAE471-EEEB-4AF4-959C-488C25E5F23F}" type="pres">
      <dgm:prSet presAssocID="{4F3768C9-5BB9-4F76-BD42-CEE607248594}" presName="tx2" presStyleLbl="revTx" presStyleIdx="3" presStyleCnt="5" custLinFactNeighborX="-333" custLinFactNeighborY="-5327"/>
      <dgm:spPr/>
    </dgm:pt>
    <dgm:pt modelId="{D6ADDAE2-56DD-4BA9-8826-6D6573B049ED}" type="pres">
      <dgm:prSet presAssocID="{4F3768C9-5BB9-4F76-BD42-CEE607248594}" presName="vert2" presStyleCnt="0"/>
      <dgm:spPr/>
    </dgm:pt>
    <dgm:pt modelId="{8284C074-46C6-4EB1-A09A-2D2EBADEABDB}" type="pres">
      <dgm:prSet presAssocID="{4F3768C9-5BB9-4F76-BD42-CEE607248594}" presName="thinLine2b" presStyleLbl="callout" presStyleIdx="2" presStyleCnt="4"/>
      <dgm:spPr/>
    </dgm:pt>
    <dgm:pt modelId="{63A2C692-DFBF-4C74-AAFD-A04225FFD436}" type="pres">
      <dgm:prSet presAssocID="{4F3768C9-5BB9-4F76-BD42-CEE607248594}" presName="vertSpace2b" presStyleCnt="0"/>
      <dgm:spPr/>
    </dgm:pt>
    <dgm:pt modelId="{04479F9B-C313-4364-834C-56840A40C867}" type="pres">
      <dgm:prSet presAssocID="{2AD573FE-8F87-46A0-B567-6F1010FC4479}" presName="horz2" presStyleCnt="0"/>
      <dgm:spPr/>
    </dgm:pt>
    <dgm:pt modelId="{66CF5014-337B-4969-AE5B-905A069B0EE4}" type="pres">
      <dgm:prSet presAssocID="{2AD573FE-8F87-46A0-B567-6F1010FC4479}" presName="horzSpace2" presStyleCnt="0"/>
      <dgm:spPr/>
    </dgm:pt>
    <dgm:pt modelId="{5F0EE927-9F38-4EF7-A2C0-41710E6ACF49}" type="pres">
      <dgm:prSet presAssocID="{2AD573FE-8F87-46A0-B567-6F1010FC4479}" presName="tx2" presStyleLbl="revTx" presStyleIdx="4" presStyleCnt="5"/>
      <dgm:spPr/>
    </dgm:pt>
    <dgm:pt modelId="{23BCBB7C-804B-4448-815A-765C56A21D92}" type="pres">
      <dgm:prSet presAssocID="{2AD573FE-8F87-46A0-B567-6F1010FC4479}" presName="vert2" presStyleCnt="0"/>
      <dgm:spPr/>
    </dgm:pt>
    <dgm:pt modelId="{6521F23B-D701-4149-8197-FB3F611016F6}" type="pres">
      <dgm:prSet presAssocID="{2AD573FE-8F87-46A0-B567-6F1010FC4479}" presName="thinLine2b" presStyleLbl="callout" presStyleIdx="3" presStyleCnt="4"/>
      <dgm:spPr/>
    </dgm:pt>
    <dgm:pt modelId="{9345960B-19C1-4935-9839-74CDF47374BD}" type="pres">
      <dgm:prSet presAssocID="{2AD573FE-8F87-46A0-B567-6F1010FC4479}" presName="vertSpace2b" presStyleCnt="0"/>
      <dgm:spPr/>
    </dgm:pt>
  </dgm:ptLst>
  <dgm:cxnLst>
    <dgm:cxn modelId="{8CC3C60B-17B0-41E3-8F1E-DE96A1E80529}" srcId="{723FC242-8442-44CF-BCF5-6D8C68AADF06}" destId="{4F3768C9-5BB9-4F76-BD42-CEE607248594}" srcOrd="2" destOrd="0" parTransId="{8065300C-1739-4705-8F9B-AF9518444E9C}" sibTransId="{2E652CBD-D50C-4ED7-92F1-CFABBB2A321B}"/>
    <dgm:cxn modelId="{61006F1C-D185-4658-9B2B-A3B7B86C87C3}" type="presOf" srcId="{B95DD846-6C97-45EB-B511-931427430886}" destId="{033BB070-FE12-497F-8FA5-17542954B387}" srcOrd="0" destOrd="0" presId="urn:microsoft.com/office/officeart/2008/layout/LinedList"/>
    <dgm:cxn modelId="{346D7A2A-B7D2-4689-BA57-29AF352054DB}" type="presOf" srcId="{0A422DEB-1CFD-45F8-82B2-85ADB54AB702}" destId="{A9E63BFE-6425-43D3-9E74-D08071141E58}" srcOrd="0" destOrd="0" presId="urn:microsoft.com/office/officeart/2008/layout/LinedList"/>
    <dgm:cxn modelId="{E8717238-7D28-4529-8847-3F455AB9657E}" srcId="{B95DD846-6C97-45EB-B511-931427430886}" destId="{723FC242-8442-44CF-BCF5-6D8C68AADF06}" srcOrd="0" destOrd="0" parTransId="{C8D7494C-79A0-4D89-AC15-D58DE631BEEE}" sibTransId="{FA43FFAE-851E-4224-BCE5-53759FA0EF8C}"/>
    <dgm:cxn modelId="{42601D81-66BD-4B02-83EF-125F6340340C}" srcId="{723FC242-8442-44CF-BCF5-6D8C68AADF06}" destId="{0A422DEB-1CFD-45F8-82B2-85ADB54AB702}" srcOrd="1" destOrd="0" parTransId="{42143F42-A22C-4208-825A-26D131BF9781}" sibTransId="{CCBE435E-16B6-4C9C-AF7A-03B51232A561}"/>
    <dgm:cxn modelId="{2C417EBB-35E1-4CF1-8103-CA8F0AB9985E}" type="presOf" srcId="{723FC242-8442-44CF-BCF5-6D8C68AADF06}" destId="{BE08BEAC-7D35-4E6B-AF83-A2E09780AA7F}" srcOrd="0" destOrd="0" presId="urn:microsoft.com/office/officeart/2008/layout/LinedList"/>
    <dgm:cxn modelId="{1BCFCABC-F7FE-403A-8FC6-46AA4CB4CC1B}" type="presOf" srcId="{4F3768C9-5BB9-4F76-BD42-CEE607248594}" destId="{65AAE471-EEEB-4AF4-959C-488C25E5F23F}" srcOrd="0" destOrd="0" presId="urn:microsoft.com/office/officeart/2008/layout/LinedList"/>
    <dgm:cxn modelId="{1EC1F3C4-3AC4-44E6-867F-357A58C15545}" type="presOf" srcId="{68DA9ED1-15C0-40F7-87D0-78B853005F30}" destId="{B08052D3-5B2A-4C12-8827-A7A1D422EF2B}" srcOrd="0" destOrd="0" presId="urn:microsoft.com/office/officeart/2008/layout/LinedList"/>
    <dgm:cxn modelId="{1EC32FD8-719E-4FF4-BC21-67E50074134E}" srcId="{723FC242-8442-44CF-BCF5-6D8C68AADF06}" destId="{2AD573FE-8F87-46A0-B567-6F1010FC4479}" srcOrd="3" destOrd="0" parTransId="{DD0D5C54-6276-4965-9D58-486A0610AD26}" sibTransId="{91E39733-9116-4806-BDB8-2F12FE0E773E}"/>
    <dgm:cxn modelId="{029D13DD-F3F0-493C-BE2E-6233F075299A}" type="presOf" srcId="{2AD573FE-8F87-46A0-B567-6F1010FC4479}" destId="{5F0EE927-9F38-4EF7-A2C0-41710E6ACF49}" srcOrd="0" destOrd="0" presId="urn:microsoft.com/office/officeart/2008/layout/LinedList"/>
    <dgm:cxn modelId="{5A30ACFA-C32E-45E1-850A-987E5A1539BB}" srcId="{723FC242-8442-44CF-BCF5-6D8C68AADF06}" destId="{68DA9ED1-15C0-40F7-87D0-78B853005F30}" srcOrd="0" destOrd="0" parTransId="{C6122F65-3DEF-4B92-9FB7-D05A5AB6D9B9}" sibTransId="{BB4D816B-9243-47B0-8B59-A5DE259D4A77}"/>
    <dgm:cxn modelId="{43484AB0-822E-47A8-A1DC-55F528FF4DE1}" type="presParOf" srcId="{033BB070-FE12-497F-8FA5-17542954B387}" destId="{8CEE5A77-DD0A-4282-8116-CD4EF1494B21}" srcOrd="0" destOrd="0" presId="urn:microsoft.com/office/officeart/2008/layout/LinedList"/>
    <dgm:cxn modelId="{C0A659B7-2065-4819-8570-C95EE960169B}" type="presParOf" srcId="{033BB070-FE12-497F-8FA5-17542954B387}" destId="{E603A722-292F-4BBC-AEC5-4302B5BD88CC}" srcOrd="1" destOrd="0" presId="urn:microsoft.com/office/officeart/2008/layout/LinedList"/>
    <dgm:cxn modelId="{EC778A3F-ECC6-43F5-8D9A-DC5F6BCBB113}" type="presParOf" srcId="{E603A722-292F-4BBC-AEC5-4302B5BD88CC}" destId="{BE08BEAC-7D35-4E6B-AF83-A2E09780AA7F}" srcOrd="0" destOrd="0" presId="urn:microsoft.com/office/officeart/2008/layout/LinedList"/>
    <dgm:cxn modelId="{C578A813-3D9D-4E25-A2CA-54C5D1329D52}" type="presParOf" srcId="{E603A722-292F-4BBC-AEC5-4302B5BD88CC}" destId="{49D9D5C8-41FD-414E-884B-B477C59E011A}" srcOrd="1" destOrd="0" presId="urn:microsoft.com/office/officeart/2008/layout/LinedList"/>
    <dgm:cxn modelId="{69F79A17-213E-47CC-9C06-4F8BFB38B21E}" type="presParOf" srcId="{49D9D5C8-41FD-414E-884B-B477C59E011A}" destId="{329FB3C3-F166-4D11-AA28-A5A3AE8D97FB}" srcOrd="0" destOrd="0" presId="urn:microsoft.com/office/officeart/2008/layout/LinedList"/>
    <dgm:cxn modelId="{30B316B7-40B9-4C95-B686-7B04A6626C3E}" type="presParOf" srcId="{49D9D5C8-41FD-414E-884B-B477C59E011A}" destId="{01F52816-A80B-4C51-88E8-DA6E4E271814}" srcOrd="1" destOrd="0" presId="urn:microsoft.com/office/officeart/2008/layout/LinedList"/>
    <dgm:cxn modelId="{41F088A6-2781-4471-B21E-6D7E2D1BF795}" type="presParOf" srcId="{01F52816-A80B-4C51-88E8-DA6E4E271814}" destId="{0C05376A-9BA4-4DC5-BFC7-C22086A22531}" srcOrd="0" destOrd="0" presId="urn:microsoft.com/office/officeart/2008/layout/LinedList"/>
    <dgm:cxn modelId="{0D1DE344-57A1-4991-A7E4-311ADBE980E9}" type="presParOf" srcId="{01F52816-A80B-4C51-88E8-DA6E4E271814}" destId="{B08052D3-5B2A-4C12-8827-A7A1D422EF2B}" srcOrd="1" destOrd="0" presId="urn:microsoft.com/office/officeart/2008/layout/LinedList"/>
    <dgm:cxn modelId="{E36DC80E-F17A-40EA-BFA6-52D2B28BDF1B}" type="presParOf" srcId="{01F52816-A80B-4C51-88E8-DA6E4E271814}" destId="{9A0ECCA0-19F1-4D9B-952B-8AFAD1C2344C}" srcOrd="2" destOrd="0" presId="urn:microsoft.com/office/officeart/2008/layout/LinedList"/>
    <dgm:cxn modelId="{C865DE58-C389-4476-8496-F917CB9FE92B}" type="presParOf" srcId="{49D9D5C8-41FD-414E-884B-B477C59E011A}" destId="{DACE1A95-A45A-422B-B5EF-80C49CF3FC52}" srcOrd="2" destOrd="0" presId="urn:microsoft.com/office/officeart/2008/layout/LinedList"/>
    <dgm:cxn modelId="{BA39F15C-C339-4DAB-8D48-9B9BED770039}" type="presParOf" srcId="{49D9D5C8-41FD-414E-884B-B477C59E011A}" destId="{95B7204D-54F6-4B02-8614-6B8A352F80E6}" srcOrd="3" destOrd="0" presId="urn:microsoft.com/office/officeart/2008/layout/LinedList"/>
    <dgm:cxn modelId="{64A87297-0EA3-4C55-BB63-5D22DF90E171}" type="presParOf" srcId="{49D9D5C8-41FD-414E-884B-B477C59E011A}" destId="{D3A2BCC6-699E-4ABE-B0FC-F1B27CE8C1EE}" srcOrd="4" destOrd="0" presId="urn:microsoft.com/office/officeart/2008/layout/LinedList"/>
    <dgm:cxn modelId="{A553C016-248B-42DB-98F5-38BEC2C4CAF4}" type="presParOf" srcId="{D3A2BCC6-699E-4ABE-B0FC-F1B27CE8C1EE}" destId="{35701769-6BB7-4E53-A3FD-BD0E51CAF193}" srcOrd="0" destOrd="0" presId="urn:microsoft.com/office/officeart/2008/layout/LinedList"/>
    <dgm:cxn modelId="{00BC4E21-961E-4FB2-8720-A04E2FD28B58}" type="presParOf" srcId="{D3A2BCC6-699E-4ABE-B0FC-F1B27CE8C1EE}" destId="{A9E63BFE-6425-43D3-9E74-D08071141E58}" srcOrd="1" destOrd="0" presId="urn:microsoft.com/office/officeart/2008/layout/LinedList"/>
    <dgm:cxn modelId="{499C9978-3E7B-4D83-90E2-0531480E7070}" type="presParOf" srcId="{D3A2BCC6-699E-4ABE-B0FC-F1B27CE8C1EE}" destId="{75F91307-FFCE-4594-80EF-56759FEF194F}" srcOrd="2" destOrd="0" presId="urn:microsoft.com/office/officeart/2008/layout/LinedList"/>
    <dgm:cxn modelId="{56F104FA-7822-4D0A-AD98-D9AE28B50984}" type="presParOf" srcId="{49D9D5C8-41FD-414E-884B-B477C59E011A}" destId="{26C649C0-B04F-4C6D-B0FD-31BFE8BE9E7D}" srcOrd="5" destOrd="0" presId="urn:microsoft.com/office/officeart/2008/layout/LinedList"/>
    <dgm:cxn modelId="{A25C37CD-153F-469A-9EB2-30B070847686}" type="presParOf" srcId="{49D9D5C8-41FD-414E-884B-B477C59E011A}" destId="{DAC1B5B4-BAAF-40C6-81D9-839A59B03AFF}" srcOrd="6" destOrd="0" presId="urn:microsoft.com/office/officeart/2008/layout/LinedList"/>
    <dgm:cxn modelId="{D24BFA1E-4379-4BA3-A53A-E1036DA31873}" type="presParOf" srcId="{49D9D5C8-41FD-414E-884B-B477C59E011A}" destId="{B111A772-5E4D-4AE7-9D02-7D210FC0A6A1}" srcOrd="7" destOrd="0" presId="urn:microsoft.com/office/officeart/2008/layout/LinedList"/>
    <dgm:cxn modelId="{1178303E-DCAA-4C74-96A2-AD7BAA3ADD1C}" type="presParOf" srcId="{B111A772-5E4D-4AE7-9D02-7D210FC0A6A1}" destId="{871AFB07-58DA-4E46-8410-FB3517168258}" srcOrd="0" destOrd="0" presId="urn:microsoft.com/office/officeart/2008/layout/LinedList"/>
    <dgm:cxn modelId="{D8161DED-F38B-472F-AAF6-C649A06BA843}" type="presParOf" srcId="{B111A772-5E4D-4AE7-9D02-7D210FC0A6A1}" destId="{65AAE471-EEEB-4AF4-959C-488C25E5F23F}" srcOrd="1" destOrd="0" presId="urn:microsoft.com/office/officeart/2008/layout/LinedList"/>
    <dgm:cxn modelId="{709BDA81-FE71-4C8A-A05E-09EF5AB30773}" type="presParOf" srcId="{B111A772-5E4D-4AE7-9D02-7D210FC0A6A1}" destId="{D6ADDAE2-56DD-4BA9-8826-6D6573B049ED}" srcOrd="2" destOrd="0" presId="urn:microsoft.com/office/officeart/2008/layout/LinedList"/>
    <dgm:cxn modelId="{41B720B9-DD9A-445C-8906-70027FD43F7A}" type="presParOf" srcId="{49D9D5C8-41FD-414E-884B-B477C59E011A}" destId="{8284C074-46C6-4EB1-A09A-2D2EBADEABDB}" srcOrd="8" destOrd="0" presId="urn:microsoft.com/office/officeart/2008/layout/LinedList"/>
    <dgm:cxn modelId="{D73733A1-AF9C-451A-AA75-0CA1B1C0CA90}" type="presParOf" srcId="{49D9D5C8-41FD-414E-884B-B477C59E011A}" destId="{63A2C692-DFBF-4C74-AAFD-A04225FFD436}" srcOrd="9" destOrd="0" presId="urn:microsoft.com/office/officeart/2008/layout/LinedList"/>
    <dgm:cxn modelId="{BDEBF363-6BA9-42B0-9742-CF85797D59FC}" type="presParOf" srcId="{49D9D5C8-41FD-414E-884B-B477C59E011A}" destId="{04479F9B-C313-4364-834C-56840A40C867}" srcOrd="10" destOrd="0" presId="urn:microsoft.com/office/officeart/2008/layout/LinedList"/>
    <dgm:cxn modelId="{99274B7C-09FB-4B5E-BBC6-E696E7206D47}" type="presParOf" srcId="{04479F9B-C313-4364-834C-56840A40C867}" destId="{66CF5014-337B-4969-AE5B-905A069B0EE4}" srcOrd="0" destOrd="0" presId="urn:microsoft.com/office/officeart/2008/layout/LinedList"/>
    <dgm:cxn modelId="{B48D0290-C6BB-4ED2-BB92-E12484BC2DC6}" type="presParOf" srcId="{04479F9B-C313-4364-834C-56840A40C867}" destId="{5F0EE927-9F38-4EF7-A2C0-41710E6ACF49}" srcOrd="1" destOrd="0" presId="urn:microsoft.com/office/officeart/2008/layout/LinedList"/>
    <dgm:cxn modelId="{9C4D3C51-62A6-4BA7-BE36-CAFDB1A30975}" type="presParOf" srcId="{04479F9B-C313-4364-834C-56840A40C867}" destId="{23BCBB7C-804B-4448-815A-765C56A21D92}" srcOrd="2" destOrd="0" presId="urn:microsoft.com/office/officeart/2008/layout/LinedList"/>
    <dgm:cxn modelId="{8C30631F-263D-4425-A90F-9F769E639C4B}" type="presParOf" srcId="{49D9D5C8-41FD-414E-884B-B477C59E011A}" destId="{6521F23B-D701-4149-8197-FB3F611016F6}" srcOrd="11" destOrd="0" presId="urn:microsoft.com/office/officeart/2008/layout/LinedList"/>
    <dgm:cxn modelId="{1E333731-5128-4F84-8678-31C3A1C1AE24}" type="presParOf" srcId="{49D9D5C8-41FD-414E-884B-B477C59E011A}" destId="{9345960B-19C1-4935-9839-74CDF47374BD}"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024B54-F32B-4559-AF94-A92BA2742EF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7992A0B-2D5F-406E-881C-17854AE1A839}">
      <dgm:prSet phldrT="[Text]" custT="1"/>
      <dgm:spPr/>
      <dgm:t>
        <a:bodyPr/>
        <a:lstStyle/>
        <a:p>
          <a:r>
            <a:rPr lang="en-US" sz="2200" b="1" dirty="0">
              <a:latin typeface="Calibri" pitchFamily="34" charset="0"/>
            </a:rPr>
            <a:t>Technology Risks</a:t>
          </a:r>
          <a:endParaRPr lang="en-US" sz="2200" dirty="0"/>
        </a:p>
      </dgm:t>
    </dgm:pt>
    <dgm:pt modelId="{5F981BEB-837D-4C8C-966C-36006CFE4FC4}" type="parTrans" cxnId="{951845A6-08D4-4FE4-B051-B1A3BCA4D61C}">
      <dgm:prSet/>
      <dgm:spPr/>
      <dgm:t>
        <a:bodyPr/>
        <a:lstStyle/>
        <a:p>
          <a:endParaRPr lang="en-US"/>
        </a:p>
      </dgm:t>
    </dgm:pt>
    <dgm:pt modelId="{E835FCDF-AEE2-4274-9382-E1D91606372E}" type="sibTrans" cxnId="{951845A6-08D4-4FE4-B051-B1A3BCA4D61C}">
      <dgm:prSet/>
      <dgm:spPr/>
      <dgm:t>
        <a:bodyPr/>
        <a:lstStyle/>
        <a:p>
          <a:endParaRPr lang="en-US"/>
        </a:p>
      </dgm:t>
    </dgm:pt>
    <dgm:pt modelId="{BC4EE144-6723-4E4A-BA33-3AB1592EF700}">
      <dgm:prSet phldrT="[Text]" custT="1"/>
      <dgm:spPr/>
      <dgm:t>
        <a:bodyPr/>
        <a:lstStyle/>
        <a:p>
          <a:r>
            <a:rPr lang="en-US" sz="2000" dirty="0">
              <a:latin typeface="Calibri" pitchFamily="34" charset="0"/>
            </a:rPr>
            <a:t>Failure to plan, manage and monitor the performance of technology related projects, products, services, processes and delivery channels</a:t>
          </a:r>
          <a:endParaRPr lang="en-US" sz="2000" dirty="0"/>
        </a:p>
      </dgm:t>
    </dgm:pt>
    <dgm:pt modelId="{C1ABB28C-81A8-423B-BC15-F99D970E6722}" type="parTrans" cxnId="{30D94CE3-509B-43E9-B832-A9444A1AA0EF}">
      <dgm:prSet/>
      <dgm:spPr/>
      <dgm:t>
        <a:bodyPr/>
        <a:lstStyle/>
        <a:p>
          <a:endParaRPr lang="en-US"/>
        </a:p>
      </dgm:t>
    </dgm:pt>
    <dgm:pt modelId="{B896680A-E389-4CF1-AF1F-A71A8B154A6F}" type="sibTrans" cxnId="{30D94CE3-509B-43E9-B832-A9444A1AA0EF}">
      <dgm:prSet/>
      <dgm:spPr/>
      <dgm:t>
        <a:bodyPr/>
        <a:lstStyle/>
        <a:p>
          <a:endParaRPr lang="en-US"/>
        </a:p>
      </dgm:t>
    </dgm:pt>
    <dgm:pt modelId="{8B2F7FA6-AD65-4EAF-A948-F290466836D1}">
      <dgm:prSet phldrT="[Text]" custT="1"/>
      <dgm:spPr/>
      <dgm:t>
        <a:bodyPr/>
        <a:lstStyle/>
        <a:p>
          <a:r>
            <a:rPr lang="en-US" sz="2200" b="1" dirty="0">
              <a:latin typeface="Calibri" pitchFamily="34" charset="0"/>
            </a:rPr>
            <a:t>Criminal and Illicit Act Risk: </a:t>
          </a:r>
          <a:endParaRPr lang="en-US" sz="2200" dirty="0"/>
        </a:p>
      </dgm:t>
    </dgm:pt>
    <dgm:pt modelId="{DDAA2AD4-3A1D-413C-A225-3A8CC6C5755E}" type="parTrans" cxnId="{F0A6D2A0-26F6-491A-8BB2-0040E83A5372}">
      <dgm:prSet/>
      <dgm:spPr/>
      <dgm:t>
        <a:bodyPr/>
        <a:lstStyle/>
        <a:p>
          <a:endParaRPr lang="en-US"/>
        </a:p>
      </dgm:t>
    </dgm:pt>
    <dgm:pt modelId="{B30836D7-330B-450F-B28D-DCA95DEF3BE9}" type="sibTrans" cxnId="{F0A6D2A0-26F6-491A-8BB2-0040E83A5372}">
      <dgm:prSet/>
      <dgm:spPr/>
      <dgm:t>
        <a:bodyPr/>
        <a:lstStyle/>
        <a:p>
          <a:endParaRPr lang="en-US"/>
        </a:p>
      </dgm:t>
    </dgm:pt>
    <dgm:pt modelId="{A232957A-AAAF-49BE-9E7E-BA777565D185}">
      <dgm:prSet phldrT="[Text]" custT="1"/>
      <dgm:spPr/>
      <dgm:t>
        <a:bodyPr/>
        <a:lstStyle/>
        <a:p>
          <a:r>
            <a:rPr lang="en-US" sz="2000" dirty="0">
              <a:latin typeface="Calibri" pitchFamily="34" charset="0"/>
            </a:rPr>
            <a:t>Loss or damage caused by fraud, theft, willful neglect, gross negligence, vandalism, sabotage, extortion etc.</a:t>
          </a:r>
          <a:endParaRPr lang="en-US" sz="2000" dirty="0"/>
        </a:p>
      </dgm:t>
    </dgm:pt>
    <dgm:pt modelId="{8629C119-CF93-4115-A9CA-AEEF6C318A29}" type="parTrans" cxnId="{B4B8FFF5-3BCD-4D1B-855D-53CFA10A08BC}">
      <dgm:prSet/>
      <dgm:spPr/>
      <dgm:t>
        <a:bodyPr/>
        <a:lstStyle/>
        <a:p>
          <a:endParaRPr lang="en-US"/>
        </a:p>
      </dgm:t>
    </dgm:pt>
    <dgm:pt modelId="{746B623F-CFC5-43FA-9BE1-1C272E01A8A1}" type="sibTrans" cxnId="{B4B8FFF5-3BCD-4D1B-855D-53CFA10A08BC}">
      <dgm:prSet/>
      <dgm:spPr/>
      <dgm:t>
        <a:bodyPr/>
        <a:lstStyle/>
        <a:p>
          <a:endParaRPr lang="en-US"/>
        </a:p>
      </dgm:t>
    </dgm:pt>
    <dgm:pt modelId="{F262A9F6-760D-40D1-A959-BF20526F0160}">
      <dgm:prSet phldrT="[Text]" custT="1"/>
      <dgm:spPr/>
      <dgm:t>
        <a:bodyPr/>
        <a:lstStyle/>
        <a:p>
          <a:r>
            <a:rPr lang="en-US" sz="2200" b="1" dirty="0">
              <a:latin typeface="Calibri" pitchFamily="34" charset="0"/>
            </a:rPr>
            <a:t>Supplier Risk </a:t>
          </a:r>
          <a:endParaRPr lang="en-US" sz="2200" dirty="0"/>
        </a:p>
      </dgm:t>
    </dgm:pt>
    <dgm:pt modelId="{7B0811EC-2CE1-4492-8C29-DC8F450044CA}" type="parTrans" cxnId="{C281D599-85A9-4117-9F2A-E0F2850CE78D}">
      <dgm:prSet/>
      <dgm:spPr/>
      <dgm:t>
        <a:bodyPr/>
        <a:lstStyle/>
        <a:p>
          <a:endParaRPr lang="en-US"/>
        </a:p>
      </dgm:t>
    </dgm:pt>
    <dgm:pt modelId="{D01694C3-A833-4079-9A48-C4435D1B9F86}" type="sibTrans" cxnId="{C281D599-85A9-4117-9F2A-E0F2850CE78D}">
      <dgm:prSet/>
      <dgm:spPr/>
      <dgm:t>
        <a:bodyPr/>
        <a:lstStyle/>
        <a:p>
          <a:endParaRPr lang="en-US"/>
        </a:p>
      </dgm:t>
    </dgm:pt>
    <dgm:pt modelId="{AECFD3BE-21CE-452B-879D-29442FBD5452}">
      <dgm:prSet phldrT="[Text]" custT="1"/>
      <dgm:spPr/>
      <dgm:t>
        <a:bodyPr/>
        <a:lstStyle/>
        <a:p>
          <a:r>
            <a:rPr lang="en-US" sz="2000" dirty="0">
              <a:latin typeface="Calibri" pitchFamily="34" charset="0"/>
            </a:rPr>
            <a:t>Failure to evaluate adequately the capabilities of suppliers leading to breakdown in the supply process or substandard delivery of supplied goods and services</a:t>
          </a:r>
          <a:endParaRPr lang="en-US" sz="2000" dirty="0"/>
        </a:p>
      </dgm:t>
    </dgm:pt>
    <dgm:pt modelId="{3636FFB0-19A3-44F9-9DE0-4419B3A28096}" type="parTrans" cxnId="{4E5314A9-9355-4798-AF79-BB5B39328FF0}">
      <dgm:prSet/>
      <dgm:spPr/>
      <dgm:t>
        <a:bodyPr/>
        <a:lstStyle/>
        <a:p>
          <a:endParaRPr lang="en-US"/>
        </a:p>
      </dgm:t>
    </dgm:pt>
    <dgm:pt modelId="{8DB8173A-5744-47C0-B993-19C20F90DE7C}" type="sibTrans" cxnId="{4E5314A9-9355-4798-AF79-BB5B39328FF0}">
      <dgm:prSet/>
      <dgm:spPr/>
      <dgm:t>
        <a:bodyPr/>
        <a:lstStyle/>
        <a:p>
          <a:endParaRPr lang="en-US"/>
        </a:p>
      </dgm:t>
    </dgm:pt>
    <dgm:pt modelId="{38B5C3FE-8950-413A-9CD9-46FCC4D9188D}">
      <dgm:prSet phldrT="[Text]" custT="1"/>
      <dgm:spPr/>
      <dgm:t>
        <a:bodyPr/>
        <a:lstStyle/>
        <a:p>
          <a:r>
            <a:rPr lang="en-US" sz="2200" b="1" dirty="0">
              <a:latin typeface="Calibri" pitchFamily="34" charset="0"/>
            </a:rPr>
            <a:t>Climate and Environmental Risk</a:t>
          </a:r>
          <a:endParaRPr lang="en-US" sz="2200" dirty="0"/>
        </a:p>
      </dgm:t>
    </dgm:pt>
    <dgm:pt modelId="{E6DBBEF9-5A7C-42EA-9E2E-7465CAF1B2D8}" type="parTrans" cxnId="{FAE18CCA-718A-40F7-8DA1-49813DC4F7F1}">
      <dgm:prSet/>
      <dgm:spPr/>
      <dgm:t>
        <a:bodyPr/>
        <a:lstStyle/>
        <a:p>
          <a:endParaRPr lang="en-US"/>
        </a:p>
      </dgm:t>
    </dgm:pt>
    <dgm:pt modelId="{4DB63D68-EA77-4040-9BDC-3AE1B958E320}" type="sibTrans" cxnId="{FAE18CCA-718A-40F7-8DA1-49813DC4F7F1}">
      <dgm:prSet/>
      <dgm:spPr/>
      <dgm:t>
        <a:bodyPr/>
        <a:lstStyle/>
        <a:p>
          <a:endParaRPr lang="en-US"/>
        </a:p>
      </dgm:t>
    </dgm:pt>
    <dgm:pt modelId="{A16CA4C3-DA56-4C51-8760-BE8543168CBF}">
      <dgm:prSet phldrT="[Text]" custT="1"/>
      <dgm:spPr/>
      <dgm:t>
        <a:bodyPr/>
        <a:lstStyle/>
        <a:p>
          <a:endParaRPr lang="en-US" sz="2000" dirty="0"/>
        </a:p>
      </dgm:t>
    </dgm:pt>
    <dgm:pt modelId="{C018D13A-D273-46FE-8451-60877CDE30B8}" type="parTrans" cxnId="{4BA85B87-2AF7-4498-987F-C106D4DA1201}">
      <dgm:prSet/>
      <dgm:spPr/>
      <dgm:t>
        <a:bodyPr/>
        <a:lstStyle/>
        <a:p>
          <a:endParaRPr lang="en-US"/>
        </a:p>
      </dgm:t>
    </dgm:pt>
    <dgm:pt modelId="{5760501F-992B-49C0-ADDD-B425394BA37F}" type="sibTrans" cxnId="{4BA85B87-2AF7-4498-987F-C106D4DA1201}">
      <dgm:prSet/>
      <dgm:spPr/>
      <dgm:t>
        <a:bodyPr/>
        <a:lstStyle/>
        <a:p>
          <a:endParaRPr lang="en-US"/>
        </a:p>
      </dgm:t>
    </dgm:pt>
    <dgm:pt modelId="{10D414E7-F165-48EC-889A-21C4F4DFF5DF}">
      <dgm:prSet phldrT="[Text]" custT="1"/>
      <dgm:spPr/>
      <dgm:t>
        <a:bodyPr/>
        <a:lstStyle/>
        <a:p>
          <a:r>
            <a:rPr lang="en-US" sz="2000" dirty="0">
              <a:latin typeface="Calibri" pitchFamily="34" charset="0"/>
            </a:rPr>
            <a:t>Loss or damage caused by unusual climate conditions including natural disasters like flood, storm etc.</a:t>
          </a:r>
          <a:endParaRPr lang="en-US" sz="2000" dirty="0"/>
        </a:p>
      </dgm:t>
    </dgm:pt>
    <dgm:pt modelId="{CAB40CD0-304A-4658-8F9D-909D9E911729}" type="parTrans" cxnId="{593E89DE-DD02-459D-873F-44EE33CB99EA}">
      <dgm:prSet/>
      <dgm:spPr/>
      <dgm:t>
        <a:bodyPr/>
        <a:lstStyle/>
        <a:p>
          <a:endParaRPr lang="en-US"/>
        </a:p>
      </dgm:t>
    </dgm:pt>
    <dgm:pt modelId="{021D220B-CD71-4756-92F3-4D648377234E}" type="sibTrans" cxnId="{593E89DE-DD02-459D-873F-44EE33CB99EA}">
      <dgm:prSet/>
      <dgm:spPr/>
      <dgm:t>
        <a:bodyPr/>
        <a:lstStyle/>
        <a:p>
          <a:endParaRPr lang="en-US"/>
        </a:p>
      </dgm:t>
    </dgm:pt>
    <dgm:pt modelId="{E7D998F2-DC9F-4D3B-B1F0-46EFDE3BEEFD}" type="pres">
      <dgm:prSet presAssocID="{EF024B54-F32B-4559-AF94-A92BA2742EFA}" presName="linear" presStyleCnt="0">
        <dgm:presLayoutVars>
          <dgm:animLvl val="lvl"/>
          <dgm:resizeHandles val="exact"/>
        </dgm:presLayoutVars>
      </dgm:prSet>
      <dgm:spPr/>
    </dgm:pt>
    <dgm:pt modelId="{624461D6-B43A-4727-A161-4B2FB01AFA5B}" type="pres">
      <dgm:prSet presAssocID="{97992A0B-2D5F-406E-881C-17854AE1A839}" presName="parentText" presStyleLbl="node1" presStyleIdx="0" presStyleCnt="4">
        <dgm:presLayoutVars>
          <dgm:chMax val="0"/>
          <dgm:bulletEnabled val="1"/>
        </dgm:presLayoutVars>
      </dgm:prSet>
      <dgm:spPr/>
    </dgm:pt>
    <dgm:pt modelId="{2F1D5F89-D54E-41BB-A938-1FA64063D5A9}" type="pres">
      <dgm:prSet presAssocID="{97992A0B-2D5F-406E-881C-17854AE1A839}" presName="childText" presStyleLbl="revTx" presStyleIdx="0" presStyleCnt="4" custScaleY="162408">
        <dgm:presLayoutVars>
          <dgm:bulletEnabled val="1"/>
        </dgm:presLayoutVars>
      </dgm:prSet>
      <dgm:spPr/>
    </dgm:pt>
    <dgm:pt modelId="{3BE139BE-1681-463A-B35C-E59D26021F47}" type="pres">
      <dgm:prSet presAssocID="{8B2F7FA6-AD65-4EAF-A948-F290466836D1}" presName="parentText" presStyleLbl="node1" presStyleIdx="1" presStyleCnt="4">
        <dgm:presLayoutVars>
          <dgm:chMax val="0"/>
          <dgm:bulletEnabled val="1"/>
        </dgm:presLayoutVars>
      </dgm:prSet>
      <dgm:spPr/>
    </dgm:pt>
    <dgm:pt modelId="{6571EFE8-257B-4230-8C9F-C4B5FEF9E068}" type="pres">
      <dgm:prSet presAssocID="{8B2F7FA6-AD65-4EAF-A948-F290466836D1}" presName="childText" presStyleLbl="revTx" presStyleIdx="1" presStyleCnt="4" custScaleY="140757">
        <dgm:presLayoutVars>
          <dgm:bulletEnabled val="1"/>
        </dgm:presLayoutVars>
      </dgm:prSet>
      <dgm:spPr/>
    </dgm:pt>
    <dgm:pt modelId="{D1840556-DAA5-4974-B9DE-CE2EA20F905C}" type="pres">
      <dgm:prSet presAssocID="{F262A9F6-760D-40D1-A959-BF20526F0160}" presName="parentText" presStyleLbl="node1" presStyleIdx="2" presStyleCnt="4">
        <dgm:presLayoutVars>
          <dgm:chMax val="0"/>
          <dgm:bulletEnabled val="1"/>
        </dgm:presLayoutVars>
      </dgm:prSet>
      <dgm:spPr/>
    </dgm:pt>
    <dgm:pt modelId="{B4D7354E-2EA5-468D-A2FC-FA8D9A69FE34}" type="pres">
      <dgm:prSet presAssocID="{F262A9F6-760D-40D1-A959-BF20526F0160}" presName="childText" presStyleLbl="revTx" presStyleIdx="2" presStyleCnt="4" custScaleY="135125">
        <dgm:presLayoutVars>
          <dgm:bulletEnabled val="1"/>
        </dgm:presLayoutVars>
      </dgm:prSet>
      <dgm:spPr/>
    </dgm:pt>
    <dgm:pt modelId="{C9BAE675-873C-436D-916F-FC95B5A85FD5}" type="pres">
      <dgm:prSet presAssocID="{38B5C3FE-8950-413A-9CD9-46FCC4D9188D}" presName="parentText" presStyleLbl="node1" presStyleIdx="3" presStyleCnt="4">
        <dgm:presLayoutVars>
          <dgm:chMax val="0"/>
          <dgm:bulletEnabled val="1"/>
        </dgm:presLayoutVars>
      </dgm:prSet>
      <dgm:spPr/>
    </dgm:pt>
    <dgm:pt modelId="{43B72494-F1AE-4F60-951B-816F1E8FC49D}" type="pres">
      <dgm:prSet presAssocID="{38B5C3FE-8950-413A-9CD9-46FCC4D9188D}" presName="childText" presStyleLbl="revTx" presStyleIdx="3" presStyleCnt="4">
        <dgm:presLayoutVars>
          <dgm:bulletEnabled val="1"/>
        </dgm:presLayoutVars>
      </dgm:prSet>
      <dgm:spPr/>
    </dgm:pt>
  </dgm:ptLst>
  <dgm:cxnLst>
    <dgm:cxn modelId="{3CCF420D-85B0-4AF2-B3A4-313CE4F96239}" type="presOf" srcId="{A16CA4C3-DA56-4C51-8760-BE8543168CBF}" destId="{43B72494-F1AE-4F60-951B-816F1E8FC49D}" srcOrd="0" destOrd="1" presId="urn:microsoft.com/office/officeart/2005/8/layout/vList2"/>
    <dgm:cxn modelId="{2769A638-BE32-4205-968A-92BB507078FC}" type="presOf" srcId="{F262A9F6-760D-40D1-A959-BF20526F0160}" destId="{D1840556-DAA5-4974-B9DE-CE2EA20F905C}" srcOrd="0" destOrd="0" presId="urn:microsoft.com/office/officeart/2005/8/layout/vList2"/>
    <dgm:cxn modelId="{8CB85B6A-42B6-4C30-B106-5E32B328E4CD}" type="presOf" srcId="{AECFD3BE-21CE-452B-879D-29442FBD5452}" destId="{B4D7354E-2EA5-468D-A2FC-FA8D9A69FE34}" srcOrd="0" destOrd="0" presId="urn:microsoft.com/office/officeart/2005/8/layout/vList2"/>
    <dgm:cxn modelId="{9429837C-992D-402D-B802-6A43DCD03128}" type="presOf" srcId="{BC4EE144-6723-4E4A-BA33-3AB1592EF700}" destId="{2F1D5F89-D54E-41BB-A938-1FA64063D5A9}" srcOrd="0" destOrd="0" presId="urn:microsoft.com/office/officeart/2005/8/layout/vList2"/>
    <dgm:cxn modelId="{6464B882-8F89-4CEC-B889-019CDA72FAA2}" type="presOf" srcId="{97992A0B-2D5F-406E-881C-17854AE1A839}" destId="{624461D6-B43A-4727-A161-4B2FB01AFA5B}" srcOrd="0" destOrd="0" presId="urn:microsoft.com/office/officeart/2005/8/layout/vList2"/>
    <dgm:cxn modelId="{4BA85B87-2AF7-4498-987F-C106D4DA1201}" srcId="{38B5C3FE-8950-413A-9CD9-46FCC4D9188D}" destId="{A16CA4C3-DA56-4C51-8760-BE8543168CBF}" srcOrd="1" destOrd="0" parTransId="{C018D13A-D273-46FE-8451-60877CDE30B8}" sibTransId="{5760501F-992B-49C0-ADDD-B425394BA37F}"/>
    <dgm:cxn modelId="{C281D599-85A9-4117-9F2A-E0F2850CE78D}" srcId="{EF024B54-F32B-4559-AF94-A92BA2742EFA}" destId="{F262A9F6-760D-40D1-A959-BF20526F0160}" srcOrd="2" destOrd="0" parTransId="{7B0811EC-2CE1-4492-8C29-DC8F450044CA}" sibTransId="{D01694C3-A833-4079-9A48-C4435D1B9F86}"/>
    <dgm:cxn modelId="{F0A6D2A0-26F6-491A-8BB2-0040E83A5372}" srcId="{EF024B54-F32B-4559-AF94-A92BA2742EFA}" destId="{8B2F7FA6-AD65-4EAF-A948-F290466836D1}" srcOrd="1" destOrd="0" parTransId="{DDAA2AD4-3A1D-413C-A225-3A8CC6C5755E}" sibTransId="{B30836D7-330B-450F-B28D-DCA95DEF3BE9}"/>
    <dgm:cxn modelId="{8C54A7A1-9E11-4E6C-81DE-A46F748A2E59}" type="presOf" srcId="{A232957A-AAAF-49BE-9E7E-BA777565D185}" destId="{6571EFE8-257B-4230-8C9F-C4B5FEF9E068}" srcOrd="0" destOrd="0" presId="urn:microsoft.com/office/officeart/2005/8/layout/vList2"/>
    <dgm:cxn modelId="{9C92DBA4-CEDE-4394-900C-B53D9B1F1F2F}" type="presOf" srcId="{8B2F7FA6-AD65-4EAF-A948-F290466836D1}" destId="{3BE139BE-1681-463A-B35C-E59D26021F47}" srcOrd="0" destOrd="0" presId="urn:microsoft.com/office/officeart/2005/8/layout/vList2"/>
    <dgm:cxn modelId="{951845A6-08D4-4FE4-B051-B1A3BCA4D61C}" srcId="{EF024B54-F32B-4559-AF94-A92BA2742EFA}" destId="{97992A0B-2D5F-406E-881C-17854AE1A839}" srcOrd="0" destOrd="0" parTransId="{5F981BEB-837D-4C8C-966C-36006CFE4FC4}" sibTransId="{E835FCDF-AEE2-4274-9382-E1D91606372E}"/>
    <dgm:cxn modelId="{4E5314A9-9355-4798-AF79-BB5B39328FF0}" srcId="{F262A9F6-760D-40D1-A959-BF20526F0160}" destId="{AECFD3BE-21CE-452B-879D-29442FBD5452}" srcOrd="0" destOrd="0" parTransId="{3636FFB0-19A3-44F9-9DE0-4419B3A28096}" sibTransId="{8DB8173A-5744-47C0-B993-19C20F90DE7C}"/>
    <dgm:cxn modelId="{4EAEC7C4-21F9-4079-8178-FADEDB626763}" type="presOf" srcId="{EF024B54-F32B-4559-AF94-A92BA2742EFA}" destId="{E7D998F2-DC9F-4D3B-B1F0-46EFDE3BEEFD}" srcOrd="0" destOrd="0" presId="urn:microsoft.com/office/officeart/2005/8/layout/vList2"/>
    <dgm:cxn modelId="{FAE18CCA-718A-40F7-8DA1-49813DC4F7F1}" srcId="{EF024B54-F32B-4559-AF94-A92BA2742EFA}" destId="{38B5C3FE-8950-413A-9CD9-46FCC4D9188D}" srcOrd="3" destOrd="0" parTransId="{E6DBBEF9-5A7C-42EA-9E2E-7465CAF1B2D8}" sibTransId="{4DB63D68-EA77-4040-9BDC-3AE1B958E320}"/>
    <dgm:cxn modelId="{593E89DE-DD02-459D-873F-44EE33CB99EA}" srcId="{38B5C3FE-8950-413A-9CD9-46FCC4D9188D}" destId="{10D414E7-F165-48EC-889A-21C4F4DFF5DF}" srcOrd="0" destOrd="0" parTransId="{CAB40CD0-304A-4658-8F9D-909D9E911729}" sibTransId="{021D220B-CD71-4756-92F3-4D648377234E}"/>
    <dgm:cxn modelId="{30D94CE3-509B-43E9-B832-A9444A1AA0EF}" srcId="{97992A0B-2D5F-406E-881C-17854AE1A839}" destId="{BC4EE144-6723-4E4A-BA33-3AB1592EF700}" srcOrd="0" destOrd="0" parTransId="{C1ABB28C-81A8-423B-BC15-F99D970E6722}" sibTransId="{B896680A-E389-4CF1-AF1F-A71A8B154A6F}"/>
    <dgm:cxn modelId="{76D29CEB-9744-49B1-886A-C49F29862D5D}" type="presOf" srcId="{10D414E7-F165-48EC-889A-21C4F4DFF5DF}" destId="{43B72494-F1AE-4F60-951B-816F1E8FC49D}" srcOrd="0" destOrd="0" presId="urn:microsoft.com/office/officeart/2005/8/layout/vList2"/>
    <dgm:cxn modelId="{B4B8FFF5-3BCD-4D1B-855D-53CFA10A08BC}" srcId="{8B2F7FA6-AD65-4EAF-A948-F290466836D1}" destId="{A232957A-AAAF-49BE-9E7E-BA777565D185}" srcOrd="0" destOrd="0" parTransId="{8629C119-CF93-4115-A9CA-AEEF6C318A29}" sibTransId="{746B623F-CFC5-43FA-9BE1-1C272E01A8A1}"/>
    <dgm:cxn modelId="{FE4E5FFB-FDCB-43C7-927B-559D28B71A6D}" type="presOf" srcId="{38B5C3FE-8950-413A-9CD9-46FCC4D9188D}" destId="{C9BAE675-873C-436D-916F-FC95B5A85FD5}" srcOrd="0" destOrd="0" presId="urn:microsoft.com/office/officeart/2005/8/layout/vList2"/>
    <dgm:cxn modelId="{F0D90657-0441-47BD-8DB2-C54AE6F15661}" type="presParOf" srcId="{E7D998F2-DC9F-4D3B-B1F0-46EFDE3BEEFD}" destId="{624461D6-B43A-4727-A161-4B2FB01AFA5B}" srcOrd="0" destOrd="0" presId="urn:microsoft.com/office/officeart/2005/8/layout/vList2"/>
    <dgm:cxn modelId="{9194BB97-BF69-48E3-97C2-6FAE3209E2FC}" type="presParOf" srcId="{E7D998F2-DC9F-4D3B-B1F0-46EFDE3BEEFD}" destId="{2F1D5F89-D54E-41BB-A938-1FA64063D5A9}" srcOrd="1" destOrd="0" presId="urn:microsoft.com/office/officeart/2005/8/layout/vList2"/>
    <dgm:cxn modelId="{955D4C60-3A35-48BA-A66C-3413E10E6D9A}" type="presParOf" srcId="{E7D998F2-DC9F-4D3B-B1F0-46EFDE3BEEFD}" destId="{3BE139BE-1681-463A-B35C-E59D26021F47}" srcOrd="2" destOrd="0" presId="urn:microsoft.com/office/officeart/2005/8/layout/vList2"/>
    <dgm:cxn modelId="{BA577D93-5D33-44ED-B88D-8E2759B86CE0}" type="presParOf" srcId="{E7D998F2-DC9F-4D3B-B1F0-46EFDE3BEEFD}" destId="{6571EFE8-257B-4230-8C9F-C4B5FEF9E068}" srcOrd="3" destOrd="0" presId="urn:microsoft.com/office/officeart/2005/8/layout/vList2"/>
    <dgm:cxn modelId="{96A2D6D7-CCFE-4C79-8BAF-006F5B3BC379}" type="presParOf" srcId="{E7D998F2-DC9F-4D3B-B1F0-46EFDE3BEEFD}" destId="{D1840556-DAA5-4974-B9DE-CE2EA20F905C}" srcOrd="4" destOrd="0" presId="urn:microsoft.com/office/officeart/2005/8/layout/vList2"/>
    <dgm:cxn modelId="{C4996F20-03CE-4C9E-A82A-1D5FD177DE16}" type="presParOf" srcId="{E7D998F2-DC9F-4D3B-B1F0-46EFDE3BEEFD}" destId="{B4D7354E-2EA5-468D-A2FC-FA8D9A69FE34}" srcOrd="5" destOrd="0" presId="urn:microsoft.com/office/officeart/2005/8/layout/vList2"/>
    <dgm:cxn modelId="{C30619F7-0418-436F-B219-AC609A68EFC7}" type="presParOf" srcId="{E7D998F2-DC9F-4D3B-B1F0-46EFDE3BEEFD}" destId="{C9BAE675-873C-436D-916F-FC95B5A85FD5}" srcOrd="6" destOrd="0" presId="urn:microsoft.com/office/officeart/2005/8/layout/vList2"/>
    <dgm:cxn modelId="{E7050AD0-4C5D-4514-8EE3-6DB456A9E866}" type="presParOf" srcId="{E7D998F2-DC9F-4D3B-B1F0-46EFDE3BEEFD}" destId="{43B72494-F1AE-4F60-951B-816F1E8FC49D}"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5DD846-6C97-45EB-B511-93142743088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23FC242-8442-44CF-BCF5-6D8C68AADF06}">
      <dgm:prSet phldrT="[Text]" custT="1"/>
      <dgm:spPr/>
      <dgm:t>
        <a:bodyPr/>
        <a:lstStyle/>
        <a:p>
          <a:r>
            <a:rPr lang="en-US" sz="1800" b="1" dirty="0"/>
            <a:t>Departmental Issues</a:t>
          </a:r>
        </a:p>
      </dgm:t>
    </dgm:pt>
    <dgm:pt modelId="{C8D7494C-79A0-4D89-AC15-D58DE631BEEE}" type="parTrans" cxnId="{E8717238-7D28-4529-8847-3F455AB9657E}">
      <dgm:prSet/>
      <dgm:spPr/>
      <dgm:t>
        <a:bodyPr/>
        <a:lstStyle/>
        <a:p>
          <a:endParaRPr lang="en-US"/>
        </a:p>
      </dgm:t>
    </dgm:pt>
    <dgm:pt modelId="{FA43FFAE-851E-4224-BCE5-53759FA0EF8C}" type="sibTrans" cxnId="{E8717238-7D28-4529-8847-3F455AB9657E}">
      <dgm:prSet/>
      <dgm:spPr/>
      <dgm:t>
        <a:bodyPr/>
        <a:lstStyle/>
        <a:p>
          <a:endParaRPr lang="en-US"/>
        </a:p>
      </dgm:t>
    </dgm:pt>
    <dgm:pt modelId="{BBB43410-7EE7-4ACC-9117-C98B8F72F71A}">
      <dgm:prSet phldrT="[Text]" custT="1"/>
      <dgm:spPr/>
      <dgm:t>
        <a:bodyPr anchor="ctr"/>
        <a:lstStyle/>
        <a:p>
          <a:pPr algn="just"/>
          <a:r>
            <a:rPr lang="en-US" sz="2000" b="1" dirty="0">
              <a:solidFill>
                <a:srgbClr val="FF0000"/>
              </a:solidFill>
              <a:latin typeface="Calibri" pitchFamily="34" charset="0"/>
            </a:rPr>
            <a:t>Information Security </a:t>
          </a:r>
          <a:r>
            <a:rPr lang="en-US" sz="2000" dirty="0">
              <a:latin typeface="Calibri" pitchFamily="34" charset="0"/>
            </a:rPr>
            <a:t>is just related to the IT department and IT security is termed as Information Security and only the IT Head is considered responsible for this.</a:t>
          </a:r>
          <a:endParaRPr lang="en-US" sz="2000" dirty="0"/>
        </a:p>
      </dgm:t>
    </dgm:pt>
    <dgm:pt modelId="{7706CCCC-6789-4B87-AA32-8A7DCEC0B4A2}" type="parTrans" cxnId="{E2DD4036-BB92-4EC0-872A-44869D112F52}">
      <dgm:prSet/>
      <dgm:spPr/>
      <dgm:t>
        <a:bodyPr/>
        <a:lstStyle/>
        <a:p>
          <a:endParaRPr lang="en-US"/>
        </a:p>
      </dgm:t>
    </dgm:pt>
    <dgm:pt modelId="{007A1E05-BFB9-4733-B526-80D4697CC92C}" type="sibTrans" cxnId="{E2DD4036-BB92-4EC0-872A-44869D112F52}">
      <dgm:prSet/>
      <dgm:spPr/>
      <dgm:t>
        <a:bodyPr/>
        <a:lstStyle/>
        <a:p>
          <a:endParaRPr lang="en-US"/>
        </a:p>
      </dgm:t>
    </dgm:pt>
    <dgm:pt modelId="{8FAE1828-5271-4402-9E15-9F4CA292DCB0}">
      <dgm:prSet phldrT="[Text]" custT="1"/>
      <dgm:spPr/>
      <dgm:t>
        <a:bodyPr anchor="ctr"/>
        <a:lstStyle/>
        <a:p>
          <a:pPr algn="just"/>
          <a:r>
            <a:rPr lang="en-US" sz="2000" dirty="0">
              <a:latin typeface="Calibri" pitchFamily="34" charset="0"/>
            </a:rPr>
            <a:t>Lack of policies and procedures for handling different type of information and data including sensitive data resulting in leakage of sensitive/critical information.</a:t>
          </a:r>
          <a:endParaRPr lang="en-US" sz="2000" dirty="0"/>
        </a:p>
      </dgm:t>
    </dgm:pt>
    <dgm:pt modelId="{C63C9127-1239-46B2-9E4C-78574B4B1BAF}" type="parTrans" cxnId="{0F05CD1D-63E2-4E94-8783-E2D41D545C32}">
      <dgm:prSet/>
      <dgm:spPr/>
      <dgm:t>
        <a:bodyPr/>
        <a:lstStyle/>
        <a:p>
          <a:endParaRPr lang="en-US"/>
        </a:p>
      </dgm:t>
    </dgm:pt>
    <dgm:pt modelId="{A507C894-BF13-4D16-B3AF-8DBEA00B0162}" type="sibTrans" cxnId="{0F05CD1D-63E2-4E94-8783-E2D41D545C32}">
      <dgm:prSet/>
      <dgm:spPr/>
      <dgm:t>
        <a:bodyPr/>
        <a:lstStyle/>
        <a:p>
          <a:endParaRPr lang="en-US"/>
        </a:p>
      </dgm:t>
    </dgm:pt>
    <dgm:pt modelId="{2985C35B-8666-4CDB-B599-6966FA5A4565}">
      <dgm:prSet phldrT="[Text]" custT="1"/>
      <dgm:spPr/>
      <dgm:t>
        <a:bodyPr anchor="ctr"/>
        <a:lstStyle/>
        <a:p>
          <a:pPr algn="just"/>
          <a:r>
            <a:rPr lang="en-US" sz="2000" dirty="0">
              <a:latin typeface="Calibri" pitchFamily="34" charset="0"/>
            </a:rPr>
            <a:t>Unauthorized use of laptops. Company's sensitive information traveling on the laptops without any protection.</a:t>
          </a:r>
          <a:endParaRPr lang="en-US" sz="2000" dirty="0"/>
        </a:p>
      </dgm:t>
    </dgm:pt>
    <dgm:pt modelId="{B74E3C3B-ACEE-4249-A16C-EBA90D2525A5}" type="parTrans" cxnId="{1317221F-E4CC-4E45-B9D9-41B84CFDE7CE}">
      <dgm:prSet/>
      <dgm:spPr/>
      <dgm:t>
        <a:bodyPr/>
        <a:lstStyle/>
        <a:p>
          <a:endParaRPr lang="en-US"/>
        </a:p>
      </dgm:t>
    </dgm:pt>
    <dgm:pt modelId="{E275768B-1FE1-4CEA-80F7-FC9F637BEE8F}" type="sibTrans" cxnId="{1317221F-E4CC-4E45-B9D9-41B84CFDE7CE}">
      <dgm:prSet/>
      <dgm:spPr/>
      <dgm:t>
        <a:bodyPr/>
        <a:lstStyle/>
        <a:p>
          <a:endParaRPr lang="en-US"/>
        </a:p>
      </dgm:t>
    </dgm:pt>
    <dgm:pt modelId="{D0C197BE-D55E-48DF-8479-23A0D4365E52}">
      <dgm:prSet phldrT="[Text]" custT="1"/>
      <dgm:spPr/>
      <dgm:t>
        <a:bodyPr anchor="ctr"/>
        <a:lstStyle/>
        <a:p>
          <a:pPr algn="just"/>
          <a:r>
            <a:rPr lang="en-US" sz="2000" dirty="0">
              <a:latin typeface="Calibri" pitchFamily="34" charset="0"/>
            </a:rPr>
            <a:t>Open use of USBs, Wi-Fi, CDs, Bluetooth or other means for sharing the information</a:t>
          </a:r>
          <a:endParaRPr lang="en-US" sz="2000" dirty="0"/>
        </a:p>
      </dgm:t>
    </dgm:pt>
    <dgm:pt modelId="{6C2884CD-F6B1-43F9-9B31-FE0D7CE10B67}" type="parTrans" cxnId="{9D8BA49E-E4D2-455E-9ABA-22623A45DBF4}">
      <dgm:prSet/>
      <dgm:spPr/>
      <dgm:t>
        <a:bodyPr/>
        <a:lstStyle/>
        <a:p>
          <a:endParaRPr lang="en-US"/>
        </a:p>
      </dgm:t>
    </dgm:pt>
    <dgm:pt modelId="{EA93D630-AEA9-48FA-9299-0B3066E72C5B}" type="sibTrans" cxnId="{9D8BA49E-E4D2-455E-9ABA-22623A45DBF4}">
      <dgm:prSet/>
      <dgm:spPr/>
      <dgm:t>
        <a:bodyPr/>
        <a:lstStyle/>
        <a:p>
          <a:endParaRPr lang="en-US"/>
        </a:p>
      </dgm:t>
    </dgm:pt>
    <dgm:pt modelId="{FA84F4DE-EE19-4BD4-83EE-ACDAD4C4477D}">
      <dgm:prSet phldrT="[Text]" custT="1"/>
      <dgm:spPr/>
      <dgm:t>
        <a:bodyPr anchor="ctr"/>
        <a:lstStyle/>
        <a:p>
          <a:pPr algn="just"/>
          <a:r>
            <a:rPr lang="en-US" sz="2000" dirty="0">
              <a:latin typeface="Calibri" pitchFamily="34" charset="0"/>
            </a:rPr>
            <a:t>No Inventory of Information Asset and their owners (responsible) are not identified</a:t>
          </a:r>
          <a:endParaRPr lang="en-US" sz="2000" dirty="0"/>
        </a:p>
      </dgm:t>
    </dgm:pt>
    <dgm:pt modelId="{6F0D0A95-09CA-49EF-90BC-E8F1A8024439}" type="parTrans" cxnId="{60564798-37C4-4389-8119-F52EB17D14FD}">
      <dgm:prSet/>
      <dgm:spPr/>
      <dgm:t>
        <a:bodyPr/>
        <a:lstStyle/>
        <a:p>
          <a:endParaRPr lang="en-US"/>
        </a:p>
      </dgm:t>
    </dgm:pt>
    <dgm:pt modelId="{2AF25520-CD6B-4367-9B0D-F23A4A380259}" type="sibTrans" cxnId="{60564798-37C4-4389-8119-F52EB17D14FD}">
      <dgm:prSet/>
      <dgm:spPr/>
      <dgm:t>
        <a:bodyPr/>
        <a:lstStyle/>
        <a:p>
          <a:endParaRPr lang="en-US"/>
        </a:p>
      </dgm:t>
    </dgm:pt>
    <dgm:pt modelId="{033BB070-FE12-497F-8FA5-17542954B387}" type="pres">
      <dgm:prSet presAssocID="{B95DD846-6C97-45EB-B511-931427430886}" presName="vert0" presStyleCnt="0">
        <dgm:presLayoutVars>
          <dgm:dir/>
          <dgm:animOne val="branch"/>
          <dgm:animLvl val="lvl"/>
        </dgm:presLayoutVars>
      </dgm:prSet>
      <dgm:spPr/>
    </dgm:pt>
    <dgm:pt modelId="{8CEE5A77-DD0A-4282-8116-CD4EF1494B21}" type="pres">
      <dgm:prSet presAssocID="{723FC242-8442-44CF-BCF5-6D8C68AADF06}" presName="thickLine" presStyleLbl="alignNode1" presStyleIdx="0" presStyleCnt="1"/>
      <dgm:spPr/>
    </dgm:pt>
    <dgm:pt modelId="{E603A722-292F-4BBC-AEC5-4302B5BD88CC}" type="pres">
      <dgm:prSet presAssocID="{723FC242-8442-44CF-BCF5-6D8C68AADF06}" presName="horz1" presStyleCnt="0"/>
      <dgm:spPr/>
    </dgm:pt>
    <dgm:pt modelId="{BE08BEAC-7D35-4E6B-AF83-A2E09780AA7F}" type="pres">
      <dgm:prSet presAssocID="{723FC242-8442-44CF-BCF5-6D8C68AADF06}" presName="tx1" presStyleLbl="revTx" presStyleIdx="0" presStyleCnt="6" custLinFactNeighborX="2655"/>
      <dgm:spPr/>
    </dgm:pt>
    <dgm:pt modelId="{49D9D5C8-41FD-414E-884B-B477C59E011A}" type="pres">
      <dgm:prSet presAssocID="{723FC242-8442-44CF-BCF5-6D8C68AADF06}" presName="vert1" presStyleCnt="0"/>
      <dgm:spPr/>
    </dgm:pt>
    <dgm:pt modelId="{6AB92C3E-63FA-4401-A2BC-066EB4C67BC6}" type="pres">
      <dgm:prSet presAssocID="{BBB43410-7EE7-4ACC-9117-C98B8F72F71A}" presName="vertSpace2a" presStyleCnt="0"/>
      <dgm:spPr/>
    </dgm:pt>
    <dgm:pt modelId="{E1F408D9-66AC-48C9-9159-848C5F4E0FE3}" type="pres">
      <dgm:prSet presAssocID="{BBB43410-7EE7-4ACC-9117-C98B8F72F71A}" presName="horz2" presStyleCnt="0"/>
      <dgm:spPr/>
    </dgm:pt>
    <dgm:pt modelId="{122A6131-021C-40A2-BF65-FC15003DA123}" type="pres">
      <dgm:prSet presAssocID="{BBB43410-7EE7-4ACC-9117-C98B8F72F71A}" presName="horzSpace2" presStyleCnt="0"/>
      <dgm:spPr/>
    </dgm:pt>
    <dgm:pt modelId="{1DDB1F44-6ED0-4A00-A19C-8FBAADD92DC0}" type="pres">
      <dgm:prSet presAssocID="{BBB43410-7EE7-4ACC-9117-C98B8F72F71A}" presName="tx2" presStyleLbl="revTx" presStyleIdx="1" presStyleCnt="6" custScaleY="119009"/>
      <dgm:spPr/>
    </dgm:pt>
    <dgm:pt modelId="{0B16F0C3-7707-436B-BD65-9702A668F11F}" type="pres">
      <dgm:prSet presAssocID="{BBB43410-7EE7-4ACC-9117-C98B8F72F71A}" presName="vert2" presStyleCnt="0"/>
      <dgm:spPr/>
    </dgm:pt>
    <dgm:pt modelId="{A94B06AA-2439-4A66-AFEF-16845FE2929B}" type="pres">
      <dgm:prSet presAssocID="{BBB43410-7EE7-4ACC-9117-C98B8F72F71A}" presName="thinLine2b" presStyleLbl="callout" presStyleIdx="0" presStyleCnt="5"/>
      <dgm:spPr/>
    </dgm:pt>
    <dgm:pt modelId="{1DC8A346-7224-4DE2-8A06-4F92D9056A57}" type="pres">
      <dgm:prSet presAssocID="{BBB43410-7EE7-4ACC-9117-C98B8F72F71A}" presName="vertSpace2b" presStyleCnt="0"/>
      <dgm:spPr/>
    </dgm:pt>
    <dgm:pt modelId="{455EF54B-8F4A-49D9-BE74-3808400AF811}" type="pres">
      <dgm:prSet presAssocID="{8FAE1828-5271-4402-9E15-9F4CA292DCB0}" presName="horz2" presStyleCnt="0"/>
      <dgm:spPr/>
    </dgm:pt>
    <dgm:pt modelId="{187C1F4A-B215-4461-82E9-0842313CE188}" type="pres">
      <dgm:prSet presAssocID="{8FAE1828-5271-4402-9E15-9F4CA292DCB0}" presName="horzSpace2" presStyleCnt="0"/>
      <dgm:spPr/>
    </dgm:pt>
    <dgm:pt modelId="{58117536-0A5F-4557-97BF-7B12046B0D4E}" type="pres">
      <dgm:prSet presAssocID="{8FAE1828-5271-4402-9E15-9F4CA292DCB0}" presName="tx2" presStyleLbl="revTx" presStyleIdx="2" presStyleCnt="6" custScaleY="113761"/>
      <dgm:spPr/>
    </dgm:pt>
    <dgm:pt modelId="{2262EEA0-5F27-4681-AF58-E4AB699FF3B1}" type="pres">
      <dgm:prSet presAssocID="{8FAE1828-5271-4402-9E15-9F4CA292DCB0}" presName="vert2" presStyleCnt="0"/>
      <dgm:spPr/>
    </dgm:pt>
    <dgm:pt modelId="{D2BE240A-E6A4-4852-A050-15D7978E8B60}" type="pres">
      <dgm:prSet presAssocID="{8FAE1828-5271-4402-9E15-9F4CA292DCB0}" presName="thinLine2b" presStyleLbl="callout" presStyleIdx="1" presStyleCnt="5"/>
      <dgm:spPr/>
    </dgm:pt>
    <dgm:pt modelId="{8237A9A4-959A-431A-B65A-69022C7AEB40}" type="pres">
      <dgm:prSet presAssocID="{8FAE1828-5271-4402-9E15-9F4CA292DCB0}" presName="vertSpace2b" presStyleCnt="0"/>
      <dgm:spPr/>
    </dgm:pt>
    <dgm:pt modelId="{93C90B14-D407-4186-90D1-722CD8997999}" type="pres">
      <dgm:prSet presAssocID="{2985C35B-8666-4CDB-B599-6966FA5A4565}" presName="horz2" presStyleCnt="0"/>
      <dgm:spPr/>
    </dgm:pt>
    <dgm:pt modelId="{B61D9F65-0AB9-44C8-9785-78D4E45F9DEF}" type="pres">
      <dgm:prSet presAssocID="{2985C35B-8666-4CDB-B599-6966FA5A4565}" presName="horzSpace2" presStyleCnt="0"/>
      <dgm:spPr/>
    </dgm:pt>
    <dgm:pt modelId="{B8725529-02C6-456E-AE5B-BEEA6E5A69E9}" type="pres">
      <dgm:prSet presAssocID="{2985C35B-8666-4CDB-B599-6966FA5A4565}" presName="tx2" presStyleLbl="revTx" presStyleIdx="3" presStyleCnt="6"/>
      <dgm:spPr/>
    </dgm:pt>
    <dgm:pt modelId="{C7DD0388-C4A7-42A5-B9AA-9C74539661AA}" type="pres">
      <dgm:prSet presAssocID="{2985C35B-8666-4CDB-B599-6966FA5A4565}" presName="vert2" presStyleCnt="0"/>
      <dgm:spPr/>
    </dgm:pt>
    <dgm:pt modelId="{EC3B8526-F1D4-47F9-9F17-C40245819EDD}" type="pres">
      <dgm:prSet presAssocID="{2985C35B-8666-4CDB-B599-6966FA5A4565}" presName="thinLine2b" presStyleLbl="callout" presStyleIdx="2" presStyleCnt="5"/>
      <dgm:spPr/>
    </dgm:pt>
    <dgm:pt modelId="{529F8451-7206-4C2E-BE0B-9A681E747F9C}" type="pres">
      <dgm:prSet presAssocID="{2985C35B-8666-4CDB-B599-6966FA5A4565}" presName="vertSpace2b" presStyleCnt="0"/>
      <dgm:spPr/>
    </dgm:pt>
    <dgm:pt modelId="{4AD22E4C-6BA0-42E3-8A29-2D3C19956377}" type="pres">
      <dgm:prSet presAssocID="{D0C197BE-D55E-48DF-8479-23A0D4365E52}" presName="horz2" presStyleCnt="0"/>
      <dgm:spPr/>
    </dgm:pt>
    <dgm:pt modelId="{DF55DE37-AC01-47A8-8239-63654C8D5D63}" type="pres">
      <dgm:prSet presAssocID="{D0C197BE-D55E-48DF-8479-23A0D4365E52}" presName="horzSpace2" presStyleCnt="0"/>
      <dgm:spPr/>
    </dgm:pt>
    <dgm:pt modelId="{9F55D582-EE54-48E8-AF96-50D33D46786A}" type="pres">
      <dgm:prSet presAssocID="{D0C197BE-D55E-48DF-8479-23A0D4365E52}" presName="tx2" presStyleLbl="revTx" presStyleIdx="4" presStyleCnt="6" custScaleY="80434"/>
      <dgm:spPr/>
    </dgm:pt>
    <dgm:pt modelId="{18E829BE-1351-466C-9E29-7E4569CB91DD}" type="pres">
      <dgm:prSet presAssocID="{D0C197BE-D55E-48DF-8479-23A0D4365E52}" presName="vert2" presStyleCnt="0"/>
      <dgm:spPr/>
    </dgm:pt>
    <dgm:pt modelId="{44205C2C-D433-40BE-AE96-502F8773D80D}" type="pres">
      <dgm:prSet presAssocID="{D0C197BE-D55E-48DF-8479-23A0D4365E52}" presName="thinLine2b" presStyleLbl="callout" presStyleIdx="3" presStyleCnt="5"/>
      <dgm:spPr/>
    </dgm:pt>
    <dgm:pt modelId="{246B7FFF-1662-4AB7-AB68-C86208BB109E}" type="pres">
      <dgm:prSet presAssocID="{D0C197BE-D55E-48DF-8479-23A0D4365E52}" presName="vertSpace2b" presStyleCnt="0"/>
      <dgm:spPr/>
    </dgm:pt>
    <dgm:pt modelId="{E9D29DB2-C8D8-4F27-8478-4C3A805C555A}" type="pres">
      <dgm:prSet presAssocID="{FA84F4DE-EE19-4BD4-83EE-ACDAD4C4477D}" presName="horz2" presStyleCnt="0"/>
      <dgm:spPr/>
    </dgm:pt>
    <dgm:pt modelId="{09E70A25-B8CC-4D21-840D-1E37BBD65AAC}" type="pres">
      <dgm:prSet presAssocID="{FA84F4DE-EE19-4BD4-83EE-ACDAD4C4477D}" presName="horzSpace2" presStyleCnt="0"/>
      <dgm:spPr/>
    </dgm:pt>
    <dgm:pt modelId="{B792BA84-F02F-495F-8483-64ED9C317418}" type="pres">
      <dgm:prSet presAssocID="{FA84F4DE-EE19-4BD4-83EE-ACDAD4C4477D}" presName="tx2" presStyleLbl="revTx" presStyleIdx="5" presStyleCnt="6" custScaleY="91121"/>
      <dgm:spPr/>
    </dgm:pt>
    <dgm:pt modelId="{743820C4-E11F-47C2-BBFE-EBAC3D1ACA5A}" type="pres">
      <dgm:prSet presAssocID="{FA84F4DE-EE19-4BD4-83EE-ACDAD4C4477D}" presName="vert2" presStyleCnt="0"/>
      <dgm:spPr/>
    </dgm:pt>
    <dgm:pt modelId="{FBA4B70E-C3AA-46E6-BD06-2095B3A01EB0}" type="pres">
      <dgm:prSet presAssocID="{FA84F4DE-EE19-4BD4-83EE-ACDAD4C4477D}" presName="thinLine2b" presStyleLbl="callout" presStyleIdx="4" presStyleCnt="5"/>
      <dgm:spPr/>
    </dgm:pt>
    <dgm:pt modelId="{CACC90F8-B12A-4A29-B2D0-3461053C9AEA}" type="pres">
      <dgm:prSet presAssocID="{FA84F4DE-EE19-4BD4-83EE-ACDAD4C4477D}" presName="vertSpace2b" presStyleCnt="0"/>
      <dgm:spPr/>
    </dgm:pt>
  </dgm:ptLst>
  <dgm:cxnLst>
    <dgm:cxn modelId="{0F05CD1D-63E2-4E94-8783-E2D41D545C32}" srcId="{723FC242-8442-44CF-BCF5-6D8C68AADF06}" destId="{8FAE1828-5271-4402-9E15-9F4CA292DCB0}" srcOrd="1" destOrd="0" parTransId="{C63C9127-1239-46B2-9E4C-78574B4B1BAF}" sibTransId="{A507C894-BF13-4D16-B3AF-8DBEA00B0162}"/>
    <dgm:cxn modelId="{1317221F-E4CC-4E45-B9D9-41B84CFDE7CE}" srcId="{723FC242-8442-44CF-BCF5-6D8C68AADF06}" destId="{2985C35B-8666-4CDB-B599-6966FA5A4565}" srcOrd="2" destOrd="0" parTransId="{B74E3C3B-ACEE-4249-A16C-EBA90D2525A5}" sibTransId="{E275768B-1FE1-4CEA-80F7-FC9F637BEE8F}"/>
    <dgm:cxn modelId="{E2DD4036-BB92-4EC0-872A-44869D112F52}" srcId="{723FC242-8442-44CF-BCF5-6D8C68AADF06}" destId="{BBB43410-7EE7-4ACC-9117-C98B8F72F71A}" srcOrd="0" destOrd="0" parTransId="{7706CCCC-6789-4B87-AA32-8A7DCEC0B4A2}" sibTransId="{007A1E05-BFB9-4733-B526-80D4697CC92C}"/>
    <dgm:cxn modelId="{E8717238-7D28-4529-8847-3F455AB9657E}" srcId="{B95DD846-6C97-45EB-B511-931427430886}" destId="{723FC242-8442-44CF-BCF5-6D8C68AADF06}" srcOrd="0" destOrd="0" parTransId="{C8D7494C-79A0-4D89-AC15-D58DE631BEEE}" sibTransId="{FA43FFAE-851E-4224-BCE5-53759FA0EF8C}"/>
    <dgm:cxn modelId="{721C4D57-4BD5-4FBE-A4F1-A44310541816}" type="presOf" srcId="{D0C197BE-D55E-48DF-8479-23A0D4365E52}" destId="{9F55D582-EE54-48E8-AF96-50D33D46786A}" srcOrd="0" destOrd="0" presId="urn:microsoft.com/office/officeart/2008/layout/LinedList"/>
    <dgm:cxn modelId="{60564798-37C4-4389-8119-F52EB17D14FD}" srcId="{723FC242-8442-44CF-BCF5-6D8C68AADF06}" destId="{FA84F4DE-EE19-4BD4-83EE-ACDAD4C4477D}" srcOrd="4" destOrd="0" parTransId="{6F0D0A95-09CA-49EF-90BC-E8F1A8024439}" sibTransId="{2AF25520-CD6B-4367-9B0D-F23A4A380259}"/>
    <dgm:cxn modelId="{8D84F99D-5522-4D8B-BD42-A0FB32D54B64}" type="presOf" srcId="{8FAE1828-5271-4402-9E15-9F4CA292DCB0}" destId="{58117536-0A5F-4557-97BF-7B12046B0D4E}" srcOrd="0" destOrd="0" presId="urn:microsoft.com/office/officeart/2008/layout/LinedList"/>
    <dgm:cxn modelId="{9D8BA49E-E4D2-455E-9ABA-22623A45DBF4}" srcId="{723FC242-8442-44CF-BCF5-6D8C68AADF06}" destId="{D0C197BE-D55E-48DF-8479-23A0D4365E52}" srcOrd="3" destOrd="0" parTransId="{6C2884CD-F6B1-43F9-9B31-FE0D7CE10B67}" sibTransId="{EA93D630-AEA9-48FA-9299-0B3066E72C5B}"/>
    <dgm:cxn modelId="{EA0243B7-FBD0-440B-90F2-73F8756E4369}" type="presOf" srcId="{B95DD846-6C97-45EB-B511-931427430886}" destId="{033BB070-FE12-497F-8FA5-17542954B387}" srcOrd="0" destOrd="0" presId="urn:microsoft.com/office/officeart/2008/layout/LinedList"/>
    <dgm:cxn modelId="{CA0F0AC7-F046-403B-B1E4-CFF8224E096B}" type="presOf" srcId="{723FC242-8442-44CF-BCF5-6D8C68AADF06}" destId="{BE08BEAC-7D35-4E6B-AF83-A2E09780AA7F}" srcOrd="0" destOrd="0" presId="urn:microsoft.com/office/officeart/2008/layout/LinedList"/>
    <dgm:cxn modelId="{3AB84BCC-D101-4EBE-AD1E-22DB094D79DD}" type="presOf" srcId="{2985C35B-8666-4CDB-B599-6966FA5A4565}" destId="{B8725529-02C6-456E-AE5B-BEEA6E5A69E9}" srcOrd="0" destOrd="0" presId="urn:microsoft.com/office/officeart/2008/layout/LinedList"/>
    <dgm:cxn modelId="{360329D5-27CA-4C9D-9686-D192590B87B2}" type="presOf" srcId="{FA84F4DE-EE19-4BD4-83EE-ACDAD4C4477D}" destId="{B792BA84-F02F-495F-8483-64ED9C317418}" srcOrd="0" destOrd="0" presId="urn:microsoft.com/office/officeart/2008/layout/LinedList"/>
    <dgm:cxn modelId="{023A91E5-A4DD-4541-B077-34001E46156D}" type="presOf" srcId="{BBB43410-7EE7-4ACC-9117-C98B8F72F71A}" destId="{1DDB1F44-6ED0-4A00-A19C-8FBAADD92DC0}" srcOrd="0" destOrd="0" presId="urn:microsoft.com/office/officeart/2008/layout/LinedList"/>
    <dgm:cxn modelId="{B4C4B103-BC57-4EBA-A246-6BA975899712}" type="presParOf" srcId="{033BB070-FE12-497F-8FA5-17542954B387}" destId="{8CEE5A77-DD0A-4282-8116-CD4EF1494B21}" srcOrd="0" destOrd="0" presId="urn:microsoft.com/office/officeart/2008/layout/LinedList"/>
    <dgm:cxn modelId="{F0303640-7771-4932-A693-B89F92937377}" type="presParOf" srcId="{033BB070-FE12-497F-8FA5-17542954B387}" destId="{E603A722-292F-4BBC-AEC5-4302B5BD88CC}" srcOrd="1" destOrd="0" presId="urn:microsoft.com/office/officeart/2008/layout/LinedList"/>
    <dgm:cxn modelId="{CDDD4B91-9C1A-4F66-B118-75CE3087C101}" type="presParOf" srcId="{E603A722-292F-4BBC-AEC5-4302B5BD88CC}" destId="{BE08BEAC-7D35-4E6B-AF83-A2E09780AA7F}" srcOrd="0" destOrd="0" presId="urn:microsoft.com/office/officeart/2008/layout/LinedList"/>
    <dgm:cxn modelId="{548C72EA-821F-411F-A37C-FE31E55C677D}" type="presParOf" srcId="{E603A722-292F-4BBC-AEC5-4302B5BD88CC}" destId="{49D9D5C8-41FD-414E-884B-B477C59E011A}" srcOrd="1" destOrd="0" presId="urn:microsoft.com/office/officeart/2008/layout/LinedList"/>
    <dgm:cxn modelId="{411723B3-D319-4D23-B0B5-703ABFFD45F6}" type="presParOf" srcId="{49D9D5C8-41FD-414E-884B-B477C59E011A}" destId="{6AB92C3E-63FA-4401-A2BC-066EB4C67BC6}" srcOrd="0" destOrd="0" presId="urn:microsoft.com/office/officeart/2008/layout/LinedList"/>
    <dgm:cxn modelId="{C4A6F9AE-1716-4C72-997A-A1BD2301E82A}" type="presParOf" srcId="{49D9D5C8-41FD-414E-884B-B477C59E011A}" destId="{E1F408D9-66AC-48C9-9159-848C5F4E0FE3}" srcOrd="1" destOrd="0" presId="urn:microsoft.com/office/officeart/2008/layout/LinedList"/>
    <dgm:cxn modelId="{EE6613CC-2A66-42DD-841C-18625E322990}" type="presParOf" srcId="{E1F408D9-66AC-48C9-9159-848C5F4E0FE3}" destId="{122A6131-021C-40A2-BF65-FC15003DA123}" srcOrd="0" destOrd="0" presId="urn:microsoft.com/office/officeart/2008/layout/LinedList"/>
    <dgm:cxn modelId="{0249A04F-641F-403C-B5C0-AB30536FE499}" type="presParOf" srcId="{E1F408D9-66AC-48C9-9159-848C5F4E0FE3}" destId="{1DDB1F44-6ED0-4A00-A19C-8FBAADD92DC0}" srcOrd="1" destOrd="0" presId="urn:microsoft.com/office/officeart/2008/layout/LinedList"/>
    <dgm:cxn modelId="{F3D51D56-735A-40E4-94DC-236B14FDDCA4}" type="presParOf" srcId="{E1F408D9-66AC-48C9-9159-848C5F4E0FE3}" destId="{0B16F0C3-7707-436B-BD65-9702A668F11F}" srcOrd="2" destOrd="0" presId="urn:microsoft.com/office/officeart/2008/layout/LinedList"/>
    <dgm:cxn modelId="{ECC2EC54-F584-4F71-B451-C99F808A3FB9}" type="presParOf" srcId="{49D9D5C8-41FD-414E-884B-B477C59E011A}" destId="{A94B06AA-2439-4A66-AFEF-16845FE2929B}" srcOrd="2" destOrd="0" presId="urn:microsoft.com/office/officeart/2008/layout/LinedList"/>
    <dgm:cxn modelId="{1DB929C6-B7B3-4E5A-BDAA-54693D9E20DC}" type="presParOf" srcId="{49D9D5C8-41FD-414E-884B-B477C59E011A}" destId="{1DC8A346-7224-4DE2-8A06-4F92D9056A57}" srcOrd="3" destOrd="0" presId="urn:microsoft.com/office/officeart/2008/layout/LinedList"/>
    <dgm:cxn modelId="{B2C44D09-A0E6-422F-B16C-F8B2072CE1A9}" type="presParOf" srcId="{49D9D5C8-41FD-414E-884B-B477C59E011A}" destId="{455EF54B-8F4A-49D9-BE74-3808400AF811}" srcOrd="4" destOrd="0" presId="urn:microsoft.com/office/officeart/2008/layout/LinedList"/>
    <dgm:cxn modelId="{480FD7FE-6B1F-423E-8A33-3E094841BDE7}" type="presParOf" srcId="{455EF54B-8F4A-49D9-BE74-3808400AF811}" destId="{187C1F4A-B215-4461-82E9-0842313CE188}" srcOrd="0" destOrd="0" presId="urn:microsoft.com/office/officeart/2008/layout/LinedList"/>
    <dgm:cxn modelId="{12166B11-5A98-4855-805A-B5231082B5C4}" type="presParOf" srcId="{455EF54B-8F4A-49D9-BE74-3808400AF811}" destId="{58117536-0A5F-4557-97BF-7B12046B0D4E}" srcOrd="1" destOrd="0" presId="urn:microsoft.com/office/officeart/2008/layout/LinedList"/>
    <dgm:cxn modelId="{C0D68847-4586-4437-A19C-E82B1581EF02}" type="presParOf" srcId="{455EF54B-8F4A-49D9-BE74-3808400AF811}" destId="{2262EEA0-5F27-4681-AF58-E4AB699FF3B1}" srcOrd="2" destOrd="0" presId="urn:microsoft.com/office/officeart/2008/layout/LinedList"/>
    <dgm:cxn modelId="{94B858FD-7EF2-46E2-90DF-67416B272963}" type="presParOf" srcId="{49D9D5C8-41FD-414E-884B-B477C59E011A}" destId="{D2BE240A-E6A4-4852-A050-15D7978E8B60}" srcOrd="5" destOrd="0" presId="urn:microsoft.com/office/officeart/2008/layout/LinedList"/>
    <dgm:cxn modelId="{B9B1507A-798C-4A10-B5A1-72CA03C5876A}" type="presParOf" srcId="{49D9D5C8-41FD-414E-884B-B477C59E011A}" destId="{8237A9A4-959A-431A-B65A-69022C7AEB40}" srcOrd="6" destOrd="0" presId="urn:microsoft.com/office/officeart/2008/layout/LinedList"/>
    <dgm:cxn modelId="{53A66E4B-25B7-4A57-ACAF-FFED2C0DE834}" type="presParOf" srcId="{49D9D5C8-41FD-414E-884B-B477C59E011A}" destId="{93C90B14-D407-4186-90D1-722CD8997999}" srcOrd="7" destOrd="0" presId="urn:microsoft.com/office/officeart/2008/layout/LinedList"/>
    <dgm:cxn modelId="{EA737DF5-968C-4753-8DE5-5DD0A8EE8547}" type="presParOf" srcId="{93C90B14-D407-4186-90D1-722CD8997999}" destId="{B61D9F65-0AB9-44C8-9785-78D4E45F9DEF}" srcOrd="0" destOrd="0" presId="urn:microsoft.com/office/officeart/2008/layout/LinedList"/>
    <dgm:cxn modelId="{8210581D-DA53-4C1B-BE59-8B8CA0E2AF51}" type="presParOf" srcId="{93C90B14-D407-4186-90D1-722CD8997999}" destId="{B8725529-02C6-456E-AE5B-BEEA6E5A69E9}" srcOrd="1" destOrd="0" presId="urn:microsoft.com/office/officeart/2008/layout/LinedList"/>
    <dgm:cxn modelId="{14861C69-B6C3-4DA8-B2F6-BC760DF0FBC6}" type="presParOf" srcId="{93C90B14-D407-4186-90D1-722CD8997999}" destId="{C7DD0388-C4A7-42A5-B9AA-9C74539661AA}" srcOrd="2" destOrd="0" presId="urn:microsoft.com/office/officeart/2008/layout/LinedList"/>
    <dgm:cxn modelId="{EAE13C85-5C3A-461D-8233-9A5FD606FC15}" type="presParOf" srcId="{49D9D5C8-41FD-414E-884B-B477C59E011A}" destId="{EC3B8526-F1D4-47F9-9F17-C40245819EDD}" srcOrd="8" destOrd="0" presId="urn:microsoft.com/office/officeart/2008/layout/LinedList"/>
    <dgm:cxn modelId="{18A9FA30-CCB2-44EB-8F01-6C908327B3D7}" type="presParOf" srcId="{49D9D5C8-41FD-414E-884B-B477C59E011A}" destId="{529F8451-7206-4C2E-BE0B-9A681E747F9C}" srcOrd="9" destOrd="0" presId="urn:microsoft.com/office/officeart/2008/layout/LinedList"/>
    <dgm:cxn modelId="{F706BDD2-5CDE-4226-A78F-F87AF984EB99}" type="presParOf" srcId="{49D9D5C8-41FD-414E-884B-B477C59E011A}" destId="{4AD22E4C-6BA0-42E3-8A29-2D3C19956377}" srcOrd="10" destOrd="0" presId="urn:microsoft.com/office/officeart/2008/layout/LinedList"/>
    <dgm:cxn modelId="{2A285C54-2D26-4724-92CF-69A6D3475F67}" type="presParOf" srcId="{4AD22E4C-6BA0-42E3-8A29-2D3C19956377}" destId="{DF55DE37-AC01-47A8-8239-63654C8D5D63}" srcOrd="0" destOrd="0" presId="urn:microsoft.com/office/officeart/2008/layout/LinedList"/>
    <dgm:cxn modelId="{6D03F4AC-65B3-4C97-8A6D-8D84D1F9C4CD}" type="presParOf" srcId="{4AD22E4C-6BA0-42E3-8A29-2D3C19956377}" destId="{9F55D582-EE54-48E8-AF96-50D33D46786A}" srcOrd="1" destOrd="0" presId="urn:microsoft.com/office/officeart/2008/layout/LinedList"/>
    <dgm:cxn modelId="{BA23D8FC-BCAA-460A-B4B2-A145BA55DD16}" type="presParOf" srcId="{4AD22E4C-6BA0-42E3-8A29-2D3C19956377}" destId="{18E829BE-1351-466C-9E29-7E4569CB91DD}" srcOrd="2" destOrd="0" presId="urn:microsoft.com/office/officeart/2008/layout/LinedList"/>
    <dgm:cxn modelId="{8B5F684A-D6BE-4CCF-A7A0-CB32F1D67942}" type="presParOf" srcId="{49D9D5C8-41FD-414E-884B-B477C59E011A}" destId="{44205C2C-D433-40BE-AE96-502F8773D80D}" srcOrd="11" destOrd="0" presId="urn:microsoft.com/office/officeart/2008/layout/LinedList"/>
    <dgm:cxn modelId="{55D5F737-7DB2-4172-B568-8E1B388C35A3}" type="presParOf" srcId="{49D9D5C8-41FD-414E-884B-B477C59E011A}" destId="{246B7FFF-1662-4AB7-AB68-C86208BB109E}" srcOrd="12" destOrd="0" presId="urn:microsoft.com/office/officeart/2008/layout/LinedList"/>
    <dgm:cxn modelId="{48FF45C2-8699-478E-852E-1EE8DEF68925}" type="presParOf" srcId="{49D9D5C8-41FD-414E-884B-B477C59E011A}" destId="{E9D29DB2-C8D8-4F27-8478-4C3A805C555A}" srcOrd="13" destOrd="0" presId="urn:microsoft.com/office/officeart/2008/layout/LinedList"/>
    <dgm:cxn modelId="{FC8E5F7F-0018-43C4-BAA4-69438D6F92BE}" type="presParOf" srcId="{E9D29DB2-C8D8-4F27-8478-4C3A805C555A}" destId="{09E70A25-B8CC-4D21-840D-1E37BBD65AAC}" srcOrd="0" destOrd="0" presId="urn:microsoft.com/office/officeart/2008/layout/LinedList"/>
    <dgm:cxn modelId="{1A6BBB9F-CA9D-4C69-92D0-BB8AAC8583B2}" type="presParOf" srcId="{E9D29DB2-C8D8-4F27-8478-4C3A805C555A}" destId="{B792BA84-F02F-495F-8483-64ED9C317418}" srcOrd="1" destOrd="0" presId="urn:microsoft.com/office/officeart/2008/layout/LinedList"/>
    <dgm:cxn modelId="{D8E7FC96-C3F6-4BAA-A5C7-DA544DD16D05}" type="presParOf" srcId="{E9D29DB2-C8D8-4F27-8478-4C3A805C555A}" destId="{743820C4-E11F-47C2-BBFE-EBAC3D1ACA5A}" srcOrd="2" destOrd="0" presId="urn:microsoft.com/office/officeart/2008/layout/LinedList"/>
    <dgm:cxn modelId="{44EB6836-99C9-4837-90DA-392F5CBCC874}" type="presParOf" srcId="{49D9D5C8-41FD-414E-884B-B477C59E011A}" destId="{FBA4B70E-C3AA-46E6-BD06-2095B3A01EB0}" srcOrd="14" destOrd="0" presId="urn:microsoft.com/office/officeart/2008/layout/LinedList"/>
    <dgm:cxn modelId="{A74BAE7C-14D3-459B-AF09-6DDD03728FCE}" type="presParOf" srcId="{49D9D5C8-41FD-414E-884B-B477C59E011A}" destId="{CACC90F8-B12A-4A29-B2D0-3461053C9AEA}"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5DD846-6C97-45EB-B511-93142743088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23FC242-8442-44CF-BCF5-6D8C68AADF06}">
      <dgm:prSet phldrT="[Text]" custT="1"/>
      <dgm:spPr/>
      <dgm:t>
        <a:bodyPr/>
        <a:lstStyle/>
        <a:p>
          <a:r>
            <a:rPr lang="en-US" sz="1800" b="1" dirty="0"/>
            <a:t>Departmental Issues</a:t>
          </a:r>
        </a:p>
      </dgm:t>
    </dgm:pt>
    <dgm:pt modelId="{C8D7494C-79A0-4D89-AC15-D58DE631BEEE}" type="parTrans" cxnId="{E8717238-7D28-4529-8847-3F455AB9657E}">
      <dgm:prSet/>
      <dgm:spPr/>
      <dgm:t>
        <a:bodyPr/>
        <a:lstStyle/>
        <a:p>
          <a:endParaRPr lang="en-US"/>
        </a:p>
      </dgm:t>
    </dgm:pt>
    <dgm:pt modelId="{FA43FFAE-851E-4224-BCE5-53759FA0EF8C}" type="sibTrans" cxnId="{E8717238-7D28-4529-8847-3F455AB9657E}">
      <dgm:prSet/>
      <dgm:spPr/>
      <dgm:t>
        <a:bodyPr/>
        <a:lstStyle/>
        <a:p>
          <a:endParaRPr lang="en-US"/>
        </a:p>
      </dgm:t>
    </dgm:pt>
    <dgm:pt modelId="{E4903A8B-74C0-4585-9582-4758DC0815AA}">
      <dgm:prSet phldrT="[Text]" custT="1"/>
      <dgm:spPr/>
      <dgm:t>
        <a:bodyPr anchor="ctr"/>
        <a:lstStyle/>
        <a:p>
          <a:pPr algn="just"/>
          <a:r>
            <a:rPr lang="en-US" sz="2000" dirty="0">
              <a:latin typeface="Calibri" pitchFamily="34" charset="0"/>
            </a:rPr>
            <a:t> No Security Incident  Reporting and Management mechanism </a:t>
          </a:r>
          <a:endParaRPr lang="en-US" sz="2000" dirty="0"/>
        </a:p>
      </dgm:t>
    </dgm:pt>
    <dgm:pt modelId="{4FAD1D8C-6F12-4C76-BDCC-C82A1A36DE6C}" type="parTrans" cxnId="{DE02A3DB-498C-4475-BEFB-E5D0903BF20B}">
      <dgm:prSet/>
      <dgm:spPr/>
      <dgm:t>
        <a:bodyPr/>
        <a:lstStyle/>
        <a:p>
          <a:endParaRPr lang="en-US"/>
        </a:p>
      </dgm:t>
    </dgm:pt>
    <dgm:pt modelId="{423C37E5-2B8C-4AB3-B3C8-4D56FDF3608C}" type="sibTrans" cxnId="{DE02A3DB-498C-4475-BEFB-E5D0903BF20B}">
      <dgm:prSet/>
      <dgm:spPr/>
      <dgm:t>
        <a:bodyPr/>
        <a:lstStyle/>
        <a:p>
          <a:endParaRPr lang="en-US"/>
        </a:p>
      </dgm:t>
    </dgm:pt>
    <dgm:pt modelId="{F98B75A8-CB4F-4630-8F85-2E7E5B2123F8}">
      <dgm:prSet phldrT="[Text]" custT="1"/>
      <dgm:spPr/>
      <dgm:t>
        <a:bodyPr anchor="ctr"/>
        <a:lstStyle/>
        <a:p>
          <a:pPr algn="just"/>
          <a:r>
            <a:rPr lang="en-US" sz="2000" dirty="0">
              <a:latin typeface="Calibri" pitchFamily="34" charset="0"/>
            </a:rPr>
            <a:t>Open use of public wireless networks by company top officials</a:t>
          </a:r>
          <a:endParaRPr lang="en-US" sz="2000" dirty="0"/>
        </a:p>
      </dgm:t>
    </dgm:pt>
    <dgm:pt modelId="{706B2959-1F8E-4758-B5AC-D192E5C16501}" type="parTrans" cxnId="{317F7D62-E2C9-4812-AB69-B8462FD45AFB}">
      <dgm:prSet/>
      <dgm:spPr/>
      <dgm:t>
        <a:bodyPr/>
        <a:lstStyle/>
        <a:p>
          <a:endParaRPr lang="en-US"/>
        </a:p>
      </dgm:t>
    </dgm:pt>
    <dgm:pt modelId="{602689E9-277D-497C-832E-3949B83D60FE}" type="sibTrans" cxnId="{317F7D62-E2C9-4812-AB69-B8462FD45AFB}">
      <dgm:prSet/>
      <dgm:spPr/>
      <dgm:t>
        <a:bodyPr/>
        <a:lstStyle/>
        <a:p>
          <a:endParaRPr lang="en-US"/>
        </a:p>
      </dgm:t>
    </dgm:pt>
    <dgm:pt modelId="{D6E5BD5E-7659-4136-A5A7-EE0CA08BA136}">
      <dgm:prSet phldrT="[Text]" custT="1"/>
      <dgm:spPr/>
      <dgm:t>
        <a:bodyPr anchor="ctr"/>
        <a:lstStyle/>
        <a:p>
          <a:pPr algn="just"/>
          <a:r>
            <a:rPr lang="en-US" sz="2000" dirty="0">
              <a:latin typeface="Calibri" pitchFamily="34" charset="0"/>
            </a:rPr>
            <a:t>Classified/important documents placed/stored at an unspecified location or open cabinets/draws</a:t>
          </a:r>
          <a:endParaRPr lang="en-US" sz="2000" dirty="0"/>
        </a:p>
      </dgm:t>
    </dgm:pt>
    <dgm:pt modelId="{93FC96D5-878F-4A43-9671-64F7DFC823BD}" type="parTrans" cxnId="{FB1AD09E-D952-417E-82AB-44E08A8CB733}">
      <dgm:prSet/>
      <dgm:spPr/>
      <dgm:t>
        <a:bodyPr/>
        <a:lstStyle/>
        <a:p>
          <a:endParaRPr lang="en-US"/>
        </a:p>
      </dgm:t>
    </dgm:pt>
    <dgm:pt modelId="{6F5D4725-A763-441D-AEAC-64C5CB4F103C}" type="sibTrans" cxnId="{FB1AD09E-D952-417E-82AB-44E08A8CB733}">
      <dgm:prSet/>
      <dgm:spPr/>
      <dgm:t>
        <a:bodyPr/>
        <a:lstStyle/>
        <a:p>
          <a:endParaRPr lang="en-US"/>
        </a:p>
      </dgm:t>
    </dgm:pt>
    <dgm:pt modelId="{2B2C250A-5A0D-431D-B9C1-C6BBF57809E1}">
      <dgm:prSet phldrT="[Text]" custT="1"/>
      <dgm:spPr/>
      <dgm:t>
        <a:bodyPr anchor="ctr"/>
        <a:lstStyle/>
        <a:p>
          <a:pPr algn="just"/>
          <a:r>
            <a:rPr lang="en-US" sz="2000" dirty="0">
              <a:latin typeface="Calibri" pitchFamily="34" charset="0"/>
            </a:rPr>
            <a:t>Rooms of top managers left open</a:t>
          </a:r>
          <a:endParaRPr lang="en-US" sz="2000" dirty="0"/>
        </a:p>
      </dgm:t>
    </dgm:pt>
    <dgm:pt modelId="{6FD83CDA-1B20-4DD4-B732-4ED18B83D24B}" type="parTrans" cxnId="{83790414-57B9-4EB9-A6A0-D6B0570F53F4}">
      <dgm:prSet/>
      <dgm:spPr/>
      <dgm:t>
        <a:bodyPr/>
        <a:lstStyle/>
        <a:p>
          <a:endParaRPr lang="en-US"/>
        </a:p>
      </dgm:t>
    </dgm:pt>
    <dgm:pt modelId="{C02CCFD1-DB3F-4791-9FB0-6FE7220D9CF0}" type="sibTrans" cxnId="{83790414-57B9-4EB9-A6A0-D6B0570F53F4}">
      <dgm:prSet/>
      <dgm:spPr/>
      <dgm:t>
        <a:bodyPr/>
        <a:lstStyle/>
        <a:p>
          <a:endParaRPr lang="en-US"/>
        </a:p>
      </dgm:t>
    </dgm:pt>
    <dgm:pt modelId="{BA8D38B8-3D9E-4859-AD5E-8F3F34496A50}">
      <dgm:prSet phldrT="[Text]" custT="1"/>
      <dgm:spPr/>
      <dgm:t>
        <a:bodyPr anchor="ctr"/>
        <a:lstStyle/>
        <a:p>
          <a:pPr algn="just"/>
          <a:r>
            <a:rPr lang="en-US" sz="2000" dirty="0">
              <a:latin typeface="Calibri" pitchFamily="34" charset="0"/>
            </a:rPr>
            <a:t>Visitors roaming around within the office premises </a:t>
          </a:r>
          <a:endParaRPr lang="en-US" sz="2000" dirty="0"/>
        </a:p>
      </dgm:t>
    </dgm:pt>
    <dgm:pt modelId="{370556C5-785A-4C84-A5DF-3138FF015616}" type="parTrans" cxnId="{6A74B93E-4384-45D7-B296-8E49E5CA5C01}">
      <dgm:prSet/>
      <dgm:spPr/>
      <dgm:t>
        <a:bodyPr/>
        <a:lstStyle/>
        <a:p>
          <a:endParaRPr lang="en-US"/>
        </a:p>
      </dgm:t>
    </dgm:pt>
    <dgm:pt modelId="{4CA39E23-2F04-4606-8987-ADCCDA548F89}" type="sibTrans" cxnId="{6A74B93E-4384-45D7-B296-8E49E5CA5C01}">
      <dgm:prSet/>
      <dgm:spPr/>
      <dgm:t>
        <a:bodyPr/>
        <a:lstStyle/>
        <a:p>
          <a:endParaRPr lang="en-US"/>
        </a:p>
      </dgm:t>
    </dgm:pt>
    <dgm:pt modelId="{033BB070-FE12-497F-8FA5-17542954B387}" type="pres">
      <dgm:prSet presAssocID="{B95DD846-6C97-45EB-B511-931427430886}" presName="vert0" presStyleCnt="0">
        <dgm:presLayoutVars>
          <dgm:dir/>
          <dgm:animOne val="branch"/>
          <dgm:animLvl val="lvl"/>
        </dgm:presLayoutVars>
      </dgm:prSet>
      <dgm:spPr/>
    </dgm:pt>
    <dgm:pt modelId="{8CEE5A77-DD0A-4282-8116-CD4EF1494B21}" type="pres">
      <dgm:prSet presAssocID="{723FC242-8442-44CF-BCF5-6D8C68AADF06}" presName="thickLine" presStyleLbl="alignNode1" presStyleIdx="0" presStyleCnt="1"/>
      <dgm:spPr/>
    </dgm:pt>
    <dgm:pt modelId="{E603A722-292F-4BBC-AEC5-4302B5BD88CC}" type="pres">
      <dgm:prSet presAssocID="{723FC242-8442-44CF-BCF5-6D8C68AADF06}" presName="horz1" presStyleCnt="0"/>
      <dgm:spPr/>
    </dgm:pt>
    <dgm:pt modelId="{BE08BEAC-7D35-4E6B-AF83-A2E09780AA7F}" type="pres">
      <dgm:prSet presAssocID="{723FC242-8442-44CF-BCF5-6D8C68AADF06}" presName="tx1" presStyleLbl="revTx" presStyleIdx="0" presStyleCnt="6" custLinFactNeighborX="2514"/>
      <dgm:spPr/>
    </dgm:pt>
    <dgm:pt modelId="{49D9D5C8-41FD-414E-884B-B477C59E011A}" type="pres">
      <dgm:prSet presAssocID="{723FC242-8442-44CF-BCF5-6D8C68AADF06}" presName="vert1" presStyleCnt="0"/>
      <dgm:spPr/>
    </dgm:pt>
    <dgm:pt modelId="{9FEE3A84-F882-4F18-8520-38DA73C000C3}" type="pres">
      <dgm:prSet presAssocID="{E4903A8B-74C0-4585-9582-4758DC0815AA}" presName="vertSpace2a" presStyleCnt="0"/>
      <dgm:spPr/>
    </dgm:pt>
    <dgm:pt modelId="{C6AA3557-3C8F-421E-A8A1-DBEF20BFF837}" type="pres">
      <dgm:prSet presAssocID="{E4903A8B-74C0-4585-9582-4758DC0815AA}" presName="horz2" presStyleCnt="0"/>
      <dgm:spPr/>
    </dgm:pt>
    <dgm:pt modelId="{12BA3E57-2CE5-46E0-92F1-DC3364F7DE20}" type="pres">
      <dgm:prSet presAssocID="{E4903A8B-74C0-4585-9582-4758DC0815AA}" presName="horzSpace2" presStyleCnt="0"/>
      <dgm:spPr/>
    </dgm:pt>
    <dgm:pt modelId="{9AC0D4C6-C948-4B27-AF5C-F32CA851A9E0}" type="pres">
      <dgm:prSet presAssocID="{E4903A8B-74C0-4585-9582-4758DC0815AA}" presName="tx2" presStyleLbl="revTx" presStyleIdx="1" presStyleCnt="6"/>
      <dgm:spPr/>
    </dgm:pt>
    <dgm:pt modelId="{53747CB8-8636-4C66-87FD-6962DE523DA1}" type="pres">
      <dgm:prSet presAssocID="{E4903A8B-74C0-4585-9582-4758DC0815AA}" presName="vert2" presStyleCnt="0"/>
      <dgm:spPr/>
    </dgm:pt>
    <dgm:pt modelId="{26B02CF4-8D5D-43D2-8B12-BC7C6E8EFDC7}" type="pres">
      <dgm:prSet presAssocID="{E4903A8B-74C0-4585-9582-4758DC0815AA}" presName="thinLine2b" presStyleLbl="callout" presStyleIdx="0" presStyleCnt="5"/>
      <dgm:spPr/>
    </dgm:pt>
    <dgm:pt modelId="{E3F55DB7-EE0E-4FED-9404-7FC558DD7D07}" type="pres">
      <dgm:prSet presAssocID="{E4903A8B-74C0-4585-9582-4758DC0815AA}" presName="vertSpace2b" presStyleCnt="0"/>
      <dgm:spPr/>
    </dgm:pt>
    <dgm:pt modelId="{230E579C-7312-4BB4-B93F-456556E9A76A}" type="pres">
      <dgm:prSet presAssocID="{F98B75A8-CB4F-4630-8F85-2E7E5B2123F8}" presName="horz2" presStyleCnt="0"/>
      <dgm:spPr/>
    </dgm:pt>
    <dgm:pt modelId="{75176B9B-1E54-48CB-BE8A-C5CF72C4A4AC}" type="pres">
      <dgm:prSet presAssocID="{F98B75A8-CB4F-4630-8F85-2E7E5B2123F8}" presName="horzSpace2" presStyleCnt="0"/>
      <dgm:spPr/>
    </dgm:pt>
    <dgm:pt modelId="{9FA286ED-3675-4BC4-BDDE-F83007C82FF7}" type="pres">
      <dgm:prSet presAssocID="{F98B75A8-CB4F-4630-8F85-2E7E5B2123F8}" presName="tx2" presStyleLbl="revTx" presStyleIdx="2" presStyleCnt="6"/>
      <dgm:spPr/>
    </dgm:pt>
    <dgm:pt modelId="{898A7AB6-B6E8-4C7A-8188-2A319324867C}" type="pres">
      <dgm:prSet presAssocID="{F98B75A8-CB4F-4630-8F85-2E7E5B2123F8}" presName="vert2" presStyleCnt="0"/>
      <dgm:spPr/>
    </dgm:pt>
    <dgm:pt modelId="{CBEB1F9D-772F-41E7-B9D7-498EC298D5E2}" type="pres">
      <dgm:prSet presAssocID="{F98B75A8-CB4F-4630-8F85-2E7E5B2123F8}" presName="thinLine2b" presStyleLbl="callout" presStyleIdx="1" presStyleCnt="5"/>
      <dgm:spPr/>
    </dgm:pt>
    <dgm:pt modelId="{2735BCDD-4C18-48A7-9B04-4A31C3228B18}" type="pres">
      <dgm:prSet presAssocID="{F98B75A8-CB4F-4630-8F85-2E7E5B2123F8}" presName="vertSpace2b" presStyleCnt="0"/>
      <dgm:spPr/>
    </dgm:pt>
    <dgm:pt modelId="{6E2C2A2B-DDEB-4EF9-A495-EC9F81CDB73A}" type="pres">
      <dgm:prSet presAssocID="{D6E5BD5E-7659-4136-A5A7-EE0CA08BA136}" presName="horz2" presStyleCnt="0"/>
      <dgm:spPr/>
    </dgm:pt>
    <dgm:pt modelId="{3FE735D3-E91E-405C-8604-C2EC949A6F03}" type="pres">
      <dgm:prSet presAssocID="{D6E5BD5E-7659-4136-A5A7-EE0CA08BA136}" presName="horzSpace2" presStyleCnt="0"/>
      <dgm:spPr/>
    </dgm:pt>
    <dgm:pt modelId="{17EDD614-7E66-47CF-A49C-029CA7A9D3B1}" type="pres">
      <dgm:prSet presAssocID="{D6E5BD5E-7659-4136-A5A7-EE0CA08BA136}" presName="tx2" presStyleLbl="revTx" presStyleIdx="3" presStyleCnt="6"/>
      <dgm:spPr/>
    </dgm:pt>
    <dgm:pt modelId="{A7896A60-A40E-474F-9A70-EA4AAEE1675B}" type="pres">
      <dgm:prSet presAssocID="{D6E5BD5E-7659-4136-A5A7-EE0CA08BA136}" presName="vert2" presStyleCnt="0"/>
      <dgm:spPr/>
    </dgm:pt>
    <dgm:pt modelId="{EA839DD9-2BB4-4F8B-B69B-48DCDAE1FB3A}" type="pres">
      <dgm:prSet presAssocID="{D6E5BD5E-7659-4136-A5A7-EE0CA08BA136}" presName="thinLine2b" presStyleLbl="callout" presStyleIdx="2" presStyleCnt="5"/>
      <dgm:spPr/>
    </dgm:pt>
    <dgm:pt modelId="{C0925F66-F2D0-4CD4-9F7C-202EAA746E17}" type="pres">
      <dgm:prSet presAssocID="{D6E5BD5E-7659-4136-A5A7-EE0CA08BA136}" presName="vertSpace2b" presStyleCnt="0"/>
      <dgm:spPr/>
    </dgm:pt>
    <dgm:pt modelId="{ACCBEE0D-1E08-40EF-9F3E-5E091F68FBB5}" type="pres">
      <dgm:prSet presAssocID="{2B2C250A-5A0D-431D-B9C1-C6BBF57809E1}" presName="horz2" presStyleCnt="0"/>
      <dgm:spPr/>
    </dgm:pt>
    <dgm:pt modelId="{4D183632-A87B-4557-A5CB-630F4936FFF0}" type="pres">
      <dgm:prSet presAssocID="{2B2C250A-5A0D-431D-B9C1-C6BBF57809E1}" presName="horzSpace2" presStyleCnt="0"/>
      <dgm:spPr/>
    </dgm:pt>
    <dgm:pt modelId="{F8C91C10-AE36-4922-BD12-AD175A3DECE6}" type="pres">
      <dgm:prSet presAssocID="{2B2C250A-5A0D-431D-B9C1-C6BBF57809E1}" presName="tx2" presStyleLbl="revTx" presStyleIdx="4" presStyleCnt="6"/>
      <dgm:spPr/>
    </dgm:pt>
    <dgm:pt modelId="{847859F5-EC85-43C9-938F-4730DACA874A}" type="pres">
      <dgm:prSet presAssocID="{2B2C250A-5A0D-431D-B9C1-C6BBF57809E1}" presName="vert2" presStyleCnt="0"/>
      <dgm:spPr/>
    </dgm:pt>
    <dgm:pt modelId="{959EDAA0-3DD8-459B-80C6-8A8A42677885}" type="pres">
      <dgm:prSet presAssocID="{2B2C250A-5A0D-431D-B9C1-C6BBF57809E1}" presName="thinLine2b" presStyleLbl="callout" presStyleIdx="3" presStyleCnt="5"/>
      <dgm:spPr/>
    </dgm:pt>
    <dgm:pt modelId="{6B1E298A-8FAA-4CE2-B7C3-C6E8E11C55FB}" type="pres">
      <dgm:prSet presAssocID="{2B2C250A-5A0D-431D-B9C1-C6BBF57809E1}" presName="vertSpace2b" presStyleCnt="0"/>
      <dgm:spPr/>
    </dgm:pt>
    <dgm:pt modelId="{6D76678F-68A2-4BF5-BF21-D38E577497E6}" type="pres">
      <dgm:prSet presAssocID="{BA8D38B8-3D9E-4859-AD5E-8F3F34496A50}" presName="horz2" presStyleCnt="0"/>
      <dgm:spPr/>
    </dgm:pt>
    <dgm:pt modelId="{DE579F49-EE7D-44A6-8595-1BB693BCABFB}" type="pres">
      <dgm:prSet presAssocID="{BA8D38B8-3D9E-4859-AD5E-8F3F34496A50}" presName="horzSpace2" presStyleCnt="0"/>
      <dgm:spPr/>
    </dgm:pt>
    <dgm:pt modelId="{526DA7F1-7D53-49DA-8515-25789ABF80CE}" type="pres">
      <dgm:prSet presAssocID="{BA8D38B8-3D9E-4859-AD5E-8F3F34496A50}" presName="tx2" presStyleLbl="revTx" presStyleIdx="5" presStyleCnt="6"/>
      <dgm:spPr/>
    </dgm:pt>
    <dgm:pt modelId="{B27B94E9-CD79-443E-ABA4-845F4D4F7A0F}" type="pres">
      <dgm:prSet presAssocID="{BA8D38B8-3D9E-4859-AD5E-8F3F34496A50}" presName="vert2" presStyleCnt="0"/>
      <dgm:spPr/>
    </dgm:pt>
    <dgm:pt modelId="{A766EEE9-9655-4D5B-9962-06DBDC098F0A}" type="pres">
      <dgm:prSet presAssocID="{BA8D38B8-3D9E-4859-AD5E-8F3F34496A50}" presName="thinLine2b" presStyleLbl="callout" presStyleIdx="4" presStyleCnt="5"/>
      <dgm:spPr/>
    </dgm:pt>
    <dgm:pt modelId="{3572EE0B-08B8-454A-A85A-8ECA1C585556}" type="pres">
      <dgm:prSet presAssocID="{BA8D38B8-3D9E-4859-AD5E-8F3F34496A50}" presName="vertSpace2b" presStyleCnt="0"/>
      <dgm:spPr/>
    </dgm:pt>
  </dgm:ptLst>
  <dgm:cxnLst>
    <dgm:cxn modelId="{17819204-2188-412F-871F-4504E60EBE97}" type="presOf" srcId="{E4903A8B-74C0-4585-9582-4758DC0815AA}" destId="{9AC0D4C6-C948-4B27-AF5C-F32CA851A9E0}" srcOrd="0" destOrd="0" presId="urn:microsoft.com/office/officeart/2008/layout/LinedList"/>
    <dgm:cxn modelId="{83790414-57B9-4EB9-A6A0-D6B0570F53F4}" srcId="{723FC242-8442-44CF-BCF5-6D8C68AADF06}" destId="{2B2C250A-5A0D-431D-B9C1-C6BBF57809E1}" srcOrd="3" destOrd="0" parTransId="{6FD83CDA-1B20-4DD4-B732-4ED18B83D24B}" sibTransId="{C02CCFD1-DB3F-4791-9FB0-6FE7220D9CF0}"/>
    <dgm:cxn modelId="{E8717238-7D28-4529-8847-3F455AB9657E}" srcId="{B95DD846-6C97-45EB-B511-931427430886}" destId="{723FC242-8442-44CF-BCF5-6D8C68AADF06}" srcOrd="0" destOrd="0" parTransId="{C8D7494C-79A0-4D89-AC15-D58DE631BEEE}" sibTransId="{FA43FFAE-851E-4224-BCE5-53759FA0EF8C}"/>
    <dgm:cxn modelId="{6A74B93E-4384-45D7-B296-8E49E5CA5C01}" srcId="{723FC242-8442-44CF-BCF5-6D8C68AADF06}" destId="{BA8D38B8-3D9E-4859-AD5E-8F3F34496A50}" srcOrd="4" destOrd="0" parTransId="{370556C5-785A-4C84-A5DF-3138FF015616}" sibTransId="{4CA39E23-2F04-4606-8987-ADCCDA548F89}"/>
    <dgm:cxn modelId="{317F7D62-E2C9-4812-AB69-B8462FD45AFB}" srcId="{723FC242-8442-44CF-BCF5-6D8C68AADF06}" destId="{F98B75A8-CB4F-4630-8F85-2E7E5B2123F8}" srcOrd="1" destOrd="0" parTransId="{706B2959-1F8E-4758-B5AC-D192E5C16501}" sibTransId="{602689E9-277D-497C-832E-3949B83D60FE}"/>
    <dgm:cxn modelId="{63F3226D-D4EC-49A5-9209-17C769BF6B0F}" type="presOf" srcId="{723FC242-8442-44CF-BCF5-6D8C68AADF06}" destId="{BE08BEAC-7D35-4E6B-AF83-A2E09780AA7F}" srcOrd="0" destOrd="0" presId="urn:microsoft.com/office/officeart/2008/layout/LinedList"/>
    <dgm:cxn modelId="{CE7CBF86-9D56-49AC-B66F-D4779641CF08}" type="presOf" srcId="{BA8D38B8-3D9E-4859-AD5E-8F3F34496A50}" destId="{526DA7F1-7D53-49DA-8515-25789ABF80CE}" srcOrd="0" destOrd="0" presId="urn:microsoft.com/office/officeart/2008/layout/LinedList"/>
    <dgm:cxn modelId="{FB1AD09E-D952-417E-82AB-44E08A8CB733}" srcId="{723FC242-8442-44CF-BCF5-6D8C68AADF06}" destId="{D6E5BD5E-7659-4136-A5A7-EE0CA08BA136}" srcOrd="2" destOrd="0" parTransId="{93FC96D5-878F-4A43-9671-64F7DFC823BD}" sibTransId="{6F5D4725-A763-441D-AEAC-64C5CB4F103C}"/>
    <dgm:cxn modelId="{656BD0BA-70ED-4580-BFA7-709ABD9BF33F}" type="presOf" srcId="{D6E5BD5E-7659-4136-A5A7-EE0CA08BA136}" destId="{17EDD614-7E66-47CF-A49C-029CA7A9D3B1}" srcOrd="0" destOrd="0" presId="urn:microsoft.com/office/officeart/2008/layout/LinedList"/>
    <dgm:cxn modelId="{AA2F09D4-1B31-46D0-AB7E-E0029894A3DB}" type="presOf" srcId="{B95DD846-6C97-45EB-B511-931427430886}" destId="{033BB070-FE12-497F-8FA5-17542954B387}" srcOrd="0" destOrd="0" presId="urn:microsoft.com/office/officeart/2008/layout/LinedList"/>
    <dgm:cxn modelId="{5E44F4D9-9806-4772-B568-10AE7AD2ED33}" type="presOf" srcId="{2B2C250A-5A0D-431D-B9C1-C6BBF57809E1}" destId="{F8C91C10-AE36-4922-BD12-AD175A3DECE6}" srcOrd="0" destOrd="0" presId="urn:microsoft.com/office/officeart/2008/layout/LinedList"/>
    <dgm:cxn modelId="{DE02A3DB-498C-4475-BEFB-E5D0903BF20B}" srcId="{723FC242-8442-44CF-BCF5-6D8C68AADF06}" destId="{E4903A8B-74C0-4585-9582-4758DC0815AA}" srcOrd="0" destOrd="0" parTransId="{4FAD1D8C-6F12-4C76-BDCC-C82A1A36DE6C}" sibTransId="{423C37E5-2B8C-4AB3-B3C8-4D56FDF3608C}"/>
    <dgm:cxn modelId="{69C42CDE-325E-4C4B-92C1-C38ABB8CF14C}" type="presOf" srcId="{F98B75A8-CB4F-4630-8F85-2E7E5B2123F8}" destId="{9FA286ED-3675-4BC4-BDDE-F83007C82FF7}" srcOrd="0" destOrd="0" presId="urn:microsoft.com/office/officeart/2008/layout/LinedList"/>
    <dgm:cxn modelId="{0262A8D7-909C-45CF-90B3-D9047D29B8DF}" type="presParOf" srcId="{033BB070-FE12-497F-8FA5-17542954B387}" destId="{8CEE5A77-DD0A-4282-8116-CD4EF1494B21}" srcOrd="0" destOrd="0" presId="urn:microsoft.com/office/officeart/2008/layout/LinedList"/>
    <dgm:cxn modelId="{49809C2B-FBD7-4A83-97E9-FFFEB0824628}" type="presParOf" srcId="{033BB070-FE12-497F-8FA5-17542954B387}" destId="{E603A722-292F-4BBC-AEC5-4302B5BD88CC}" srcOrd="1" destOrd="0" presId="urn:microsoft.com/office/officeart/2008/layout/LinedList"/>
    <dgm:cxn modelId="{BB1050F4-A09C-4328-BB92-DDD849E14421}" type="presParOf" srcId="{E603A722-292F-4BBC-AEC5-4302B5BD88CC}" destId="{BE08BEAC-7D35-4E6B-AF83-A2E09780AA7F}" srcOrd="0" destOrd="0" presId="urn:microsoft.com/office/officeart/2008/layout/LinedList"/>
    <dgm:cxn modelId="{13B59344-DCD5-4B46-8BBF-C9E7D6A6963C}" type="presParOf" srcId="{E603A722-292F-4BBC-AEC5-4302B5BD88CC}" destId="{49D9D5C8-41FD-414E-884B-B477C59E011A}" srcOrd="1" destOrd="0" presId="urn:microsoft.com/office/officeart/2008/layout/LinedList"/>
    <dgm:cxn modelId="{315DBAD5-12EE-4D83-8C8B-EFC0D953D933}" type="presParOf" srcId="{49D9D5C8-41FD-414E-884B-B477C59E011A}" destId="{9FEE3A84-F882-4F18-8520-38DA73C000C3}" srcOrd="0" destOrd="0" presId="urn:microsoft.com/office/officeart/2008/layout/LinedList"/>
    <dgm:cxn modelId="{A4A102CD-9F61-49D9-8FDC-21653BE92B03}" type="presParOf" srcId="{49D9D5C8-41FD-414E-884B-B477C59E011A}" destId="{C6AA3557-3C8F-421E-A8A1-DBEF20BFF837}" srcOrd="1" destOrd="0" presId="urn:microsoft.com/office/officeart/2008/layout/LinedList"/>
    <dgm:cxn modelId="{D70BE105-7213-41DC-AA58-297187E9BAF0}" type="presParOf" srcId="{C6AA3557-3C8F-421E-A8A1-DBEF20BFF837}" destId="{12BA3E57-2CE5-46E0-92F1-DC3364F7DE20}" srcOrd="0" destOrd="0" presId="urn:microsoft.com/office/officeart/2008/layout/LinedList"/>
    <dgm:cxn modelId="{385D1FFB-00AB-42C1-BF8F-3F482ABC5E9B}" type="presParOf" srcId="{C6AA3557-3C8F-421E-A8A1-DBEF20BFF837}" destId="{9AC0D4C6-C948-4B27-AF5C-F32CA851A9E0}" srcOrd="1" destOrd="0" presId="urn:microsoft.com/office/officeart/2008/layout/LinedList"/>
    <dgm:cxn modelId="{8161D999-977A-4202-A321-B43B8D81DB2F}" type="presParOf" srcId="{C6AA3557-3C8F-421E-A8A1-DBEF20BFF837}" destId="{53747CB8-8636-4C66-87FD-6962DE523DA1}" srcOrd="2" destOrd="0" presId="urn:microsoft.com/office/officeart/2008/layout/LinedList"/>
    <dgm:cxn modelId="{F198394F-6452-4E71-9994-EA9971E54CD9}" type="presParOf" srcId="{49D9D5C8-41FD-414E-884B-B477C59E011A}" destId="{26B02CF4-8D5D-43D2-8B12-BC7C6E8EFDC7}" srcOrd="2" destOrd="0" presId="urn:microsoft.com/office/officeart/2008/layout/LinedList"/>
    <dgm:cxn modelId="{C2A295B4-A847-466A-A65A-5E7B5D7E1008}" type="presParOf" srcId="{49D9D5C8-41FD-414E-884B-B477C59E011A}" destId="{E3F55DB7-EE0E-4FED-9404-7FC558DD7D07}" srcOrd="3" destOrd="0" presId="urn:microsoft.com/office/officeart/2008/layout/LinedList"/>
    <dgm:cxn modelId="{644F9F04-F801-4E63-965E-79D1FC396111}" type="presParOf" srcId="{49D9D5C8-41FD-414E-884B-B477C59E011A}" destId="{230E579C-7312-4BB4-B93F-456556E9A76A}" srcOrd="4" destOrd="0" presId="urn:microsoft.com/office/officeart/2008/layout/LinedList"/>
    <dgm:cxn modelId="{6D00ABB6-94E7-4CF3-91EB-707173B19A9B}" type="presParOf" srcId="{230E579C-7312-4BB4-B93F-456556E9A76A}" destId="{75176B9B-1E54-48CB-BE8A-C5CF72C4A4AC}" srcOrd="0" destOrd="0" presId="urn:microsoft.com/office/officeart/2008/layout/LinedList"/>
    <dgm:cxn modelId="{CCA0E1DD-AFD5-4D3B-B2C5-E2A5CD402790}" type="presParOf" srcId="{230E579C-7312-4BB4-B93F-456556E9A76A}" destId="{9FA286ED-3675-4BC4-BDDE-F83007C82FF7}" srcOrd="1" destOrd="0" presId="urn:microsoft.com/office/officeart/2008/layout/LinedList"/>
    <dgm:cxn modelId="{7BF0062D-80CA-4D5D-AA3F-4BD955817A93}" type="presParOf" srcId="{230E579C-7312-4BB4-B93F-456556E9A76A}" destId="{898A7AB6-B6E8-4C7A-8188-2A319324867C}" srcOrd="2" destOrd="0" presId="urn:microsoft.com/office/officeart/2008/layout/LinedList"/>
    <dgm:cxn modelId="{3634A564-56BE-4C39-858D-E87FCAD9D8EB}" type="presParOf" srcId="{49D9D5C8-41FD-414E-884B-B477C59E011A}" destId="{CBEB1F9D-772F-41E7-B9D7-498EC298D5E2}" srcOrd="5" destOrd="0" presId="urn:microsoft.com/office/officeart/2008/layout/LinedList"/>
    <dgm:cxn modelId="{14FB9523-45BF-4C74-A2B8-65A1474BCC27}" type="presParOf" srcId="{49D9D5C8-41FD-414E-884B-B477C59E011A}" destId="{2735BCDD-4C18-48A7-9B04-4A31C3228B18}" srcOrd="6" destOrd="0" presId="urn:microsoft.com/office/officeart/2008/layout/LinedList"/>
    <dgm:cxn modelId="{4535160F-FD7C-49A8-AA1C-8050E1E56318}" type="presParOf" srcId="{49D9D5C8-41FD-414E-884B-B477C59E011A}" destId="{6E2C2A2B-DDEB-4EF9-A495-EC9F81CDB73A}" srcOrd="7" destOrd="0" presId="urn:microsoft.com/office/officeart/2008/layout/LinedList"/>
    <dgm:cxn modelId="{6456FD8A-CB1F-4DE2-9962-B3AE13028E4A}" type="presParOf" srcId="{6E2C2A2B-DDEB-4EF9-A495-EC9F81CDB73A}" destId="{3FE735D3-E91E-405C-8604-C2EC949A6F03}" srcOrd="0" destOrd="0" presId="urn:microsoft.com/office/officeart/2008/layout/LinedList"/>
    <dgm:cxn modelId="{8AFBD520-A5AC-4CD1-9691-0A025742759C}" type="presParOf" srcId="{6E2C2A2B-DDEB-4EF9-A495-EC9F81CDB73A}" destId="{17EDD614-7E66-47CF-A49C-029CA7A9D3B1}" srcOrd="1" destOrd="0" presId="urn:microsoft.com/office/officeart/2008/layout/LinedList"/>
    <dgm:cxn modelId="{6F19E7EF-022C-4BA4-8CF8-A352F98A53DC}" type="presParOf" srcId="{6E2C2A2B-DDEB-4EF9-A495-EC9F81CDB73A}" destId="{A7896A60-A40E-474F-9A70-EA4AAEE1675B}" srcOrd="2" destOrd="0" presId="urn:microsoft.com/office/officeart/2008/layout/LinedList"/>
    <dgm:cxn modelId="{7B335E18-34B0-44F3-A8B0-348ABD68489E}" type="presParOf" srcId="{49D9D5C8-41FD-414E-884B-B477C59E011A}" destId="{EA839DD9-2BB4-4F8B-B69B-48DCDAE1FB3A}" srcOrd="8" destOrd="0" presId="urn:microsoft.com/office/officeart/2008/layout/LinedList"/>
    <dgm:cxn modelId="{22FEBB62-CDB1-41F1-B12A-1B853E759822}" type="presParOf" srcId="{49D9D5C8-41FD-414E-884B-B477C59E011A}" destId="{C0925F66-F2D0-4CD4-9F7C-202EAA746E17}" srcOrd="9" destOrd="0" presId="urn:microsoft.com/office/officeart/2008/layout/LinedList"/>
    <dgm:cxn modelId="{93E7E03E-FA53-4C27-B6EB-29E3EDD01F67}" type="presParOf" srcId="{49D9D5C8-41FD-414E-884B-B477C59E011A}" destId="{ACCBEE0D-1E08-40EF-9F3E-5E091F68FBB5}" srcOrd="10" destOrd="0" presId="urn:microsoft.com/office/officeart/2008/layout/LinedList"/>
    <dgm:cxn modelId="{912CC988-F78B-4B4C-9CD7-1E9BC8A08351}" type="presParOf" srcId="{ACCBEE0D-1E08-40EF-9F3E-5E091F68FBB5}" destId="{4D183632-A87B-4557-A5CB-630F4936FFF0}" srcOrd="0" destOrd="0" presId="urn:microsoft.com/office/officeart/2008/layout/LinedList"/>
    <dgm:cxn modelId="{DC86B4A1-A3C5-4103-BC7A-C6B97D35C44C}" type="presParOf" srcId="{ACCBEE0D-1E08-40EF-9F3E-5E091F68FBB5}" destId="{F8C91C10-AE36-4922-BD12-AD175A3DECE6}" srcOrd="1" destOrd="0" presId="urn:microsoft.com/office/officeart/2008/layout/LinedList"/>
    <dgm:cxn modelId="{97170F27-5406-43B1-85D9-8DF78F169E54}" type="presParOf" srcId="{ACCBEE0D-1E08-40EF-9F3E-5E091F68FBB5}" destId="{847859F5-EC85-43C9-938F-4730DACA874A}" srcOrd="2" destOrd="0" presId="urn:microsoft.com/office/officeart/2008/layout/LinedList"/>
    <dgm:cxn modelId="{376C2E61-6604-4E8B-9A6D-61DA183B8061}" type="presParOf" srcId="{49D9D5C8-41FD-414E-884B-B477C59E011A}" destId="{959EDAA0-3DD8-459B-80C6-8A8A42677885}" srcOrd="11" destOrd="0" presId="urn:microsoft.com/office/officeart/2008/layout/LinedList"/>
    <dgm:cxn modelId="{C2FCD9DD-8277-4CBD-8022-306586A438BB}" type="presParOf" srcId="{49D9D5C8-41FD-414E-884B-B477C59E011A}" destId="{6B1E298A-8FAA-4CE2-B7C3-C6E8E11C55FB}" srcOrd="12" destOrd="0" presId="urn:microsoft.com/office/officeart/2008/layout/LinedList"/>
    <dgm:cxn modelId="{0CCF9229-CA28-45EC-B0DE-C9D6AFDFAED1}" type="presParOf" srcId="{49D9D5C8-41FD-414E-884B-B477C59E011A}" destId="{6D76678F-68A2-4BF5-BF21-D38E577497E6}" srcOrd="13" destOrd="0" presId="urn:microsoft.com/office/officeart/2008/layout/LinedList"/>
    <dgm:cxn modelId="{61CFDC24-24A3-4220-A25B-D7E4452A912E}" type="presParOf" srcId="{6D76678F-68A2-4BF5-BF21-D38E577497E6}" destId="{DE579F49-EE7D-44A6-8595-1BB693BCABFB}" srcOrd="0" destOrd="0" presId="urn:microsoft.com/office/officeart/2008/layout/LinedList"/>
    <dgm:cxn modelId="{EBDAE5F9-D9ED-447A-B163-120AB1E228D3}" type="presParOf" srcId="{6D76678F-68A2-4BF5-BF21-D38E577497E6}" destId="{526DA7F1-7D53-49DA-8515-25789ABF80CE}" srcOrd="1" destOrd="0" presId="urn:microsoft.com/office/officeart/2008/layout/LinedList"/>
    <dgm:cxn modelId="{C9194A3E-2EC2-4E25-A3BD-C1699E9F5F77}" type="presParOf" srcId="{6D76678F-68A2-4BF5-BF21-D38E577497E6}" destId="{B27B94E9-CD79-443E-ABA4-845F4D4F7A0F}" srcOrd="2" destOrd="0" presId="urn:microsoft.com/office/officeart/2008/layout/LinedList"/>
    <dgm:cxn modelId="{EE57E39A-21C3-4601-B161-F9232679F835}" type="presParOf" srcId="{49D9D5C8-41FD-414E-884B-B477C59E011A}" destId="{A766EEE9-9655-4D5B-9962-06DBDC098F0A}" srcOrd="14" destOrd="0" presId="urn:microsoft.com/office/officeart/2008/layout/LinedList"/>
    <dgm:cxn modelId="{7F1A83B3-8E17-407E-AB0A-F13A340A54D8}" type="presParOf" srcId="{49D9D5C8-41FD-414E-884B-B477C59E011A}" destId="{3572EE0B-08B8-454A-A85A-8ECA1C585556}"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5DD846-6C97-45EB-B511-93142743088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23FC242-8442-44CF-BCF5-6D8C68AADF06}">
      <dgm:prSet phldrT="[Text]" custT="1"/>
      <dgm:spPr/>
      <dgm:t>
        <a:bodyPr/>
        <a:lstStyle/>
        <a:p>
          <a:r>
            <a:rPr lang="en-US" sz="2400" b="1" dirty="0"/>
            <a:t>Personal Issues</a:t>
          </a:r>
        </a:p>
      </dgm:t>
    </dgm:pt>
    <dgm:pt modelId="{C8D7494C-79A0-4D89-AC15-D58DE631BEEE}" type="parTrans" cxnId="{E8717238-7D28-4529-8847-3F455AB9657E}">
      <dgm:prSet/>
      <dgm:spPr/>
      <dgm:t>
        <a:bodyPr/>
        <a:lstStyle/>
        <a:p>
          <a:endParaRPr lang="en-US"/>
        </a:p>
      </dgm:t>
    </dgm:pt>
    <dgm:pt modelId="{FA43FFAE-851E-4224-BCE5-53759FA0EF8C}" type="sibTrans" cxnId="{E8717238-7D28-4529-8847-3F455AB9657E}">
      <dgm:prSet/>
      <dgm:spPr/>
      <dgm:t>
        <a:bodyPr/>
        <a:lstStyle/>
        <a:p>
          <a:endParaRPr lang="en-US"/>
        </a:p>
      </dgm:t>
    </dgm:pt>
    <dgm:pt modelId="{BBB43410-7EE7-4ACC-9117-C98B8F72F71A}">
      <dgm:prSet phldrT="[Text]" custT="1"/>
      <dgm:spPr/>
      <dgm:t>
        <a:bodyPr anchor="ctr"/>
        <a:lstStyle/>
        <a:p>
          <a:r>
            <a:rPr lang="en-US" sz="2000" dirty="0">
              <a:latin typeface="Calibri" pitchFamily="34" charset="0"/>
            </a:rPr>
            <a:t>Open verbal communication  about official matters</a:t>
          </a:r>
          <a:endParaRPr lang="en-US" sz="2000" dirty="0"/>
        </a:p>
      </dgm:t>
    </dgm:pt>
    <dgm:pt modelId="{7706CCCC-6789-4B87-AA32-8A7DCEC0B4A2}" type="parTrans" cxnId="{E2DD4036-BB92-4EC0-872A-44869D112F52}">
      <dgm:prSet/>
      <dgm:spPr/>
      <dgm:t>
        <a:bodyPr/>
        <a:lstStyle/>
        <a:p>
          <a:endParaRPr lang="en-US"/>
        </a:p>
      </dgm:t>
    </dgm:pt>
    <dgm:pt modelId="{007A1E05-BFB9-4733-B526-80D4697CC92C}" type="sibTrans" cxnId="{E2DD4036-BB92-4EC0-872A-44869D112F52}">
      <dgm:prSet/>
      <dgm:spPr/>
      <dgm:t>
        <a:bodyPr/>
        <a:lstStyle/>
        <a:p>
          <a:endParaRPr lang="en-US"/>
        </a:p>
      </dgm:t>
    </dgm:pt>
    <dgm:pt modelId="{8FAE1828-5271-4402-9E15-9F4CA292DCB0}">
      <dgm:prSet phldrT="[Text]" custT="1"/>
      <dgm:spPr/>
      <dgm:t>
        <a:bodyPr anchor="ctr"/>
        <a:lstStyle/>
        <a:p>
          <a:r>
            <a:rPr lang="en-US" sz="2000" dirty="0">
              <a:latin typeface="Calibri" pitchFamily="34" charset="0"/>
            </a:rPr>
            <a:t>Lack of awareness among the staff regarding the seriousness and gravity related to the information</a:t>
          </a:r>
          <a:endParaRPr lang="en-US" sz="2000" dirty="0"/>
        </a:p>
      </dgm:t>
    </dgm:pt>
    <dgm:pt modelId="{C63C9127-1239-46B2-9E4C-78574B4B1BAF}" type="parTrans" cxnId="{0F05CD1D-63E2-4E94-8783-E2D41D545C32}">
      <dgm:prSet/>
      <dgm:spPr/>
      <dgm:t>
        <a:bodyPr/>
        <a:lstStyle/>
        <a:p>
          <a:endParaRPr lang="en-US"/>
        </a:p>
      </dgm:t>
    </dgm:pt>
    <dgm:pt modelId="{A507C894-BF13-4D16-B3AF-8DBEA00B0162}" type="sibTrans" cxnId="{0F05CD1D-63E2-4E94-8783-E2D41D545C32}">
      <dgm:prSet/>
      <dgm:spPr/>
      <dgm:t>
        <a:bodyPr/>
        <a:lstStyle/>
        <a:p>
          <a:endParaRPr lang="en-US"/>
        </a:p>
      </dgm:t>
    </dgm:pt>
    <dgm:pt modelId="{2985C35B-8666-4CDB-B599-6966FA5A4565}">
      <dgm:prSet phldrT="[Text]" custT="1"/>
      <dgm:spPr/>
      <dgm:t>
        <a:bodyPr anchor="ctr"/>
        <a:lstStyle/>
        <a:p>
          <a:r>
            <a:rPr lang="en-US" sz="2000" dirty="0">
              <a:latin typeface="Calibri" pitchFamily="34" charset="0"/>
            </a:rPr>
            <a:t>Lack of disciplinary actions policies for the personnel involved in a security breach</a:t>
          </a:r>
          <a:endParaRPr lang="en-US" sz="2000" dirty="0"/>
        </a:p>
      </dgm:t>
    </dgm:pt>
    <dgm:pt modelId="{B74E3C3B-ACEE-4249-A16C-EBA90D2525A5}" type="parTrans" cxnId="{1317221F-E4CC-4E45-B9D9-41B84CFDE7CE}">
      <dgm:prSet/>
      <dgm:spPr/>
      <dgm:t>
        <a:bodyPr/>
        <a:lstStyle/>
        <a:p>
          <a:endParaRPr lang="en-US"/>
        </a:p>
      </dgm:t>
    </dgm:pt>
    <dgm:pt modelId="{E275768B-1FE1-4CEA-80F7-FC9F637BEE8F}" type="sibTrans" cxnId="{1317221F-E4CC-4E45-B9D9-41B84CFDE7CE}">
      <dgm:prSet/>
      <dgm:spPr/>
      <dgm:t>
        <a:bodyPr/>
        <a:lstStyle/>
        <a:p>
          <a:endParaRPr lang="en-US"/>
        </a:p>
      </dgm:t>
    </dgm:pt>
    <dgm:pt modelId="{D0C197BE-D55E-48DF-8479-23A0D4365E52}">
      <dgm:prSet phldrT="[Text]" custT="1"/>
      <dgm:spPr/>
      <dgm:t>
        <a:bodyPr anchor="ctr"/>
        <a:lstStyle/>
        <a:p>
          <a:r>
            <a:rPr lang="en-US" sz="2000" dirty="0">
              <a:latin typeface="Calibri" pitchFamily="34" charset="0"/>
            </a:rPr>
            <a:t>Documents / information lying open on the tables or screens or systems / PCs left unattended</a:t>
          </a:r>
          <a:endParaRPr lang="en-US" sz="2000" dirty="0"/>
        </a:p>
      </dgm:t>
    </dgm:pt>
    <dgm:pt modelId="{6C2884CD-F6B1-43F9-9B31-FE0D7CE10B67}" type="parTrans" cxnId="{9D8BA49E-E4D2-455E-9ABA-22623A45DBF4}">
      <dgm:prSet/>
      <dgm:spPr/>
      <dgm:t>
        <a:bodyPr/>
        <a:lstStyle/>
        <a:p>
          <a:endParaRPr lang="en-US"/>
        </a:p>
      </dgm:t>
    </dgm:pt>
    <dgm:pt modelId="{EA93D630-AEA9-48FA-9299-0B3066E72C5B}" type="sibTrans" cxnId="{9D8BA49E-E4D2-455E-9ABA-22623A45DBF4}">
      <dgm:prSet/>
      <dgm:spPr/>
      <dgm:t>
        <a:bodyPr/>
        <a:lstStyle/>
        <a:p>
          <a:endParaRPr lang="en-US"/>
        </a:p>
      </dgm:t>
    </dgm:pt>
    <dgm:pt modelId="{FA84F4DE-EE19-4BD4-83EE-ACDAD4C4477D}">
      <dgm:prSet phldrT="[Text]" custT="1"/>
      <dgm:spPr/>
      <dgm:t>
        <a:bodyPr anchor="ctr"/>
        <a:lstStyle/>
        <a:p>
          <a:r>
            <a:rPr lang="en-US" sz="2000" dirty="0">
              <a:latin typeface="Calibri" pitchFamily="34" charset="0"/>
            </a:rPr>
            <a:t>Passwords are shared with friends / colleagues</a:t>
          </a:r>
          <a:endParaRPr lang="en-US" sz="2000" dirty="0"/>
        </a:p>
      </dgm:t>
    </dgm:pt>
    <dgm:pt modelId="{6F0D0A95-09CA-49EF-90BC-E8F1A8024439}" type="parTrans" cxnId="{60564798-37C4-4389-8119-F52EB17D14FD}">
      <dgm:prSet/>
      <dgm:spPr/>
      <dgm:t>
        <a:bodyPr/>
        <a:lstStyle/>
        <a:p>
          <a:endParaRPr lang="en-US"/>
        </a:p>
      </dgm:t>
    </dgm:pt>
    <dgm:pt modelId="{2AF25520-CD6B-4367-9B0D-F23A4A380259}" type="sibTrans" cxnId="{60564798-37C4-4389-8119-F52EB17D14FD}">
      <dgm:prSet/>
      <dgm:spPr/>
      <dgm:t>
        <a:bodyPr/>
        <a:lstStyle/>
        <a:p>
          <a:endParaRPr lang="en-US"/>
        </a:p>
      </dgm:t>
    </dgm:pt>
    <dgm:pt modelId="{25BF937A-BE36-4757-953D-E92BF029C2BD}">
      <dgm:prSet phldrT="[Text]" custT="1"/>
      <dgm:spPr/>
      <dgm:t>
        <a:bodyPr anchor="ctr"/>
        <a:lstStyle/>
        <a:p>
          <a:r>
            <a:rPr lang="en-US" sz="2000" dirty="0">
              <a:latin typeface="Calibri" pitchFamily="34" charset="0"/>
            </a:rPr>
            <a:t>No policy for the screening of the staff and non existence of the confidentiality agreement</a:t>
          </a:r>
          <a:endParaRPr lang="en-US" sz="2000" dirty="0"/>
        </a:p>
      </dgm:t>
    </dgm:pt>
    <dgm:pt modelId="{B9C7D9B4-9E20-4922-B0DB-47600EE9383B}" type="parTrans" cxnId="{85A51D79-9EBE-48FD-8201-052D9DDEB221}">
      <dgm:prSet/>
      <dgm:spPr/>
      <dgm:t>
        <a:bodyPr/>
        <a:lstStyle/>
        <a:p>
          <a:endParaRPr lang="en-US"/>
        </a:p>
      </dgm:t>
    </dgm:pt>
    <dgm:pt modelId="{7A42531E-AB09-4B0C-8A6C-562A1F480B44}" type="sibTrans" cxnId="{85A51D79-9EBE-48FD-8201-052D9DDEB221}">
      <dgm:prSet/>
      <dgm:spPr/>
      <dgm:t>
        <a:bodyPr/>
        <a:lstStyle/>
        <a:p>
          <a:endParaRPr lang="en-US"/>
        </a:p>
      </dgm:t>
    </dgm:pt>
    <dgm:pt modelId="{033BB070-FE12-497F-8FA5-17542954B387}" type="pres">
      <dgm:prSet presAssocID="{B95DD846-6C97-45EB-B511-931427430886}" presName="vert0" presStyleCnt="0">
        <dgm:presLayoutVars>
          <dgm:dir/>
          <dgm:animOne val="branch"/>
          <dgm:animLvl val="lvl"/>
        </dgm:presLayoutVars>
      </dgm:prSet>
      <dgm:spPr/>
    </dgm:pt>
    <dgm:pt modelId="{8CEE5A77-DD0A-4282-8116-CD4EF1494B21}" type="pres">
      <dgm:prSet presAssocID="{723FC242-8442-44CF-BCF5-6D8C68AADF06}" presName="thickLine" presStyleLbl="alignNode1" presStyleIdx="0" presStyleCnt="1"/>
      <dgm:spPr/>
    </dgm:pt>
    <dgm:pt modelId="{E603A722-292F-4BBC-AEC5-4302B5BD88CC}" type="pres">
      <dgm:prSet presAssocID="{723FC242-8442-44CF-BCF5-6D8C68AADF06}" presName="horz1" presStyleCnt="0"/>
      <dgm:spPr/>
    </dgm:pt>
    <dgm:pt modelId="{BE08BEAC-7D35-4E6B-AF83-A2E09780AA7F}" type="pres">
      <dgm:prSet presAssocID="{723FC242-8442-44CF-BCF5-6D8C68AADF06}" presName="tx1" presStyleLbl="revTx" presStyleIdx="0" presStyleCnt="7" custLinFactNeighborX="2715" custLinFactNeighborY="1408"/>
      <dgm:spPr/>
    </dgm:pt>
    <dgm:pt modelId="{49D9D5C8-41FD-414E-884B-B477C59E011A}" type="pres">
      <dgm:prSet presAssocID="{723FC242-8442-44CF-BCF5-6D8C68AADF06}" presName="vert1" presStyleCnt="0"/>
      <dgm:spPr/>
    </dgm:pt>
    <dgm:pt modelId="{6AB92C3E-63FA-4401-A2BC-066EB4C67BC6}" type="pres">
      <dgm:prSet presAssocID="{BBB43410-7EE7-4ACC-9117-C98B8F72F71A}" presName="vertSpace2a" presStyleCnt="0"/>
      <dgm:spPr/>
    </dgm:pt>
    <dgm:pt modelId="{E1F408D9-66AC-48C9-9159-848C5F4E0FE3}" type="pres">
      <dgm:prSet presAssocID="{BBB43410-7EE7-4ACC-9117-C98B8F72F71A}" presName="horz2" presStyleCnt="0"/>
      <dgm:spPr/>
    </dgm:pt>
    <dgm:pt modelId="{122A6131-021C-40A2-BF65-FC15003DA123}" type="pres">
      <dgm:prSet presAssocID="{BBB43410-7EE7-4ACC-9117-C98B8F72F71A}" presName="horzSpace2" presStyleCnt="0"/>
      <dgm:spPr/>
    </dgm:pt>
    <dgm:pt modelId="{1DDB1F44-6ED0-4A00-A19C-8FBAADD92DC0}" type="pres">
      <dgm:prSet presAssocID="{BBB43410-7EE7-4ACC-9117-C98B8F72F71A}" presName="tx2" presStyleLbl="revTx" presStyleIdx="1" presStyleCnt="7"/>
      <dgm:spPr/>
    </dgm:pt>
    <dgm:pt modelId="{0B16F0C3-7707-436B-BD65-9702A668F11F}" type="pres">
      <dgm:prSet presAssocID="{BBB43410-7EE7-4ACC-9117-C98B8F72F71A}" presName="vert2" presStyleCnt="0"/>
      <dgm:spPr/>
    </dgm:pt>
    <dgm:pt modelId="{A94B06AA-2439-4A66-AFEF-16845FE2929B}" type="pres">
      <dgm:prSet presAssocID="{BBB43410-7EE7-4ACC-9117-C98B8F72F71A}" presName="thinLine2b" presStyleLbl="callout" presStyleIdx="0" presStyleCnt="6"/>
      <dgm:spPr/>
    </dgm:pt>
    <dgm:pt modelId="{1DC8A346-7224-4DE2-8A06-4F92D9056A57}" type="pres">
      <dgm:prSet presAssocID="{BBB43410-7EE7-4ACC-9117-C98B8F72F71A}" presName="vertSpace2b" presStyleCnt="0"/>
      <dgm:spPr/>
    </dgm:pt>
    <dgm:pt modelId="{455EF54B-8F4A-49D9-BE74-3808400AF811}" type="pres">
      <dgm:prSet presAssocID="{8FAE1828-5271-4402-9E15-9F4CA292DCB0}" presName="horz2" presStyleCnt="0"/>
      <dgm:spPr/>
    </dgm:pt>
    <dgm:pt modelId="{187C1F4A-B215-4461-82E9-0842313CE188}" type="pres">
      <dgm:prSet presAssocID="{8FAE1828-5271-4402-9E15-9F4CA292DCB0}" presName="horzSpace2" presStyleCnt="0"/>
      <dgm:spPr/>
    </dgm:pt>
    <dgm:pt modelId="{58117536-0A5F-4557-97BF-7B12046B0D4E}" type="pres">
      <dgm:prSet presAssocID="{8FAE1828-5271-4402-9E15-9F4CA292DCB0}" presName="tx2" presStyleLbl="revTx" presStyleIdx="2" presStyleCnt="7"/>
      <dgm:spPr/>
    </dgm:pt>
    <dgm:pt modelId="{2262EEA0-5F27-4681-AF58-E4AB699FF3B1}" type="pres">
      <dgm:prSet presAssocID="{8FAE1828-5271-4402-9E15-9F4CA292DCB0}" presName="vert2" presStyleCnt="0"/>
      <dgm:spPr/>
    </dgm:pt>
    <dgm:pt modelId="{D2BE240A-E6A4-4852-A050-15D7978E8B60}" type="pres">
      <dgm:prSet presAssocID="{8FAE1828-5271-4402-9E15-9F4CA292DCB0}" presName="thinLine2b" presStyleLbl="callout" presStyleIdx="1" presStyleCnt="6"/>
      <dgm:spPr/>
    </dgm:pt>
    <dgm:pt modelId="{8237A9A4-959A-431A-B65A-69022C7AEB40}" type="pres">
      <dgm:prSet presAssocID="{8FAE1828-5271-4402-9E15-9F4CA292DCB0}" presName="vertSpace2b" presStyleCnt="0"/>
      <dgm:spPr/>
    </dgm:pt>
    <dgm:pt modelId="{93C90B14-D407-4186-90D1-722CD8997999}" type="pres">
      <dgm:prSet presAssocID="{2985C35B-8666-4CDB-B599-6966FA5A4565}" presName="horz2" presStyleCnt="0"/>
      <dgm:spPr/>
    </dgm:pt>
    <dgm:pt modelId="{B61D9F65-0AB9-44C8-9785-78D4E45F9DEF}" type="pres">
      <dgm:prSet presAssocID="{2985C35B-8666-4CDB-B599-6966FA5A4565}" presName="horzSpace2" presStyleCnt="0"/>
      <dgm:spPr/>
    </dgm:pt>
    <dgm:pt modelId="{B8725529-02C6-456E-AE5B-BEEA6E5A69E9}" type="pres">
      <dgm:prSet presAssocID="{2985C35B-8666-4CDB-B599-6966FA5A4565}" presName="tx2" presStyleLbl="revTx" presStyleIdx="3" presStyleCnt="7"/>
      <dgm:spPr/>
    </dgm:pt>
    <dgm:pt modelId="{C7DD0388-C4A7-42A5-B9AA-9C74539661AA}" type="pres">
      <dgm:prSet presAssocID="{2985C35B-8666-4CDB-B599-6966FA5A4565}" presName="vert2" presStyleCnt="0"/>
      <dgm:spPr/>
    </dgm:pt>
    <dgm:pt modelId="{EC3B8526-F1D4-47F9-9F17-C40245819EDD}" type="pres">
      <dgm:prSet presAssocID="{2985C35B-8666-4CDB-B599-6966FA5A4565}" presName="thinLine2b" presStyleLbl="callout" presStyleIdx="2" presStyleCnt="6"/>
      <dgm:spPr/>
    </dgm:pt>
    <dgm:pt modelId="{529F8451-7206-4C2E-BE0B-9A681E747F9C}" type="pres">
      <dgm:prSet presAssocID="{2985C35B-8666-4CDB-B599-6966FA5A4565}" presName="vertSpace2b" presStyleCnt="0"/>
      <dgm:spPr/>
    </dgm:pt>
    <dgm:pt modelId="{4AD22E4C-6BA0-42E3-8A29-2D3C19956377}" type="pres">
      <dgm:prSet presAssocID="{D0C197BE-D55E-48DF-8479-23A0D4365E52}" presName="horz2" presStyleCnt="0"/>
      <dgm:spPr/>
    </dgm:pt>
    <dgm:pt modelId="{DF55DE37-AC01-47A8-8239-63654C8D5D63}" type="pres">
      <dgm:prSet presAssocID="{D0C197BE-D55E-48DF-8479-23A0D4365E52}" presName="horzSpace2" presStyleCnt="0"/>
      <dgm:spPr/>
    </dgm:pt>
    <dgm:pt modelId="{9F55D582-EE54-48E8-AF96-50D33D46786A}" type="pres">
      <dgm:prSet presAssocID="{D0C197BE-D55E-48DF-8479-23A0D4365E52}" presName="tx2" presStyleLbl="revTx" presStyleIdx="4" presStyleCnt="7"/>
      <dgm:spPr/>
    </dgm:pt>
    <dgm:pt modelId="{18E829BE-1351-466C-9E29-7E4569CB91DD}" type="pres">
      <dgm:prSet presAssocID="{D0C197BE-D55E-48DF-8479-23A0D4365E52}" presName="vert2" presStyleCnt="0"/>
      <dgm:spPr/>
    </dgm:pt>
    <dgm:pt modelId="{44205C2C-D433-40BE-AE96-502F8773D80D}" type="pres">
      <dgm:prSet presAssocID="{D0C197BE-D55E-48DF-8479-23A0D4365E52}" presName="thinLine2b" presStyleLbl="callout" presStyleIdx="3" presStyleCnt="6"/>
      <dgm:spPr/>
    </dgm:pt>
    <dgm:pt modelId="{246B7FFF-1662-4AB7-AB68-C86208BB109E}" type="pres">
      <dgm:prSet presAssocID="{D0C197BE-D55E-48DF-8479-23A0D4365E52}" presName="vertSpace2b" presStyleCnt="0"/>
      <dgm:spPr/>
    </dgm:pt>
    <dgm:pt modelId="{E9D29DB2-C8D8-4F27-8478-4C3A805C555A}" type="pres">
      <dgm:prSet presAssocID="{FA84F4DE-EE19-4BD4-83EE-ACDAD4C4477D}" presName="horz2" presStyleCnt="0"/>
      <dgm:spPr/>
    </dgm:pt>
    <dgm:pt modelId="{09E70A25-B8CC-4D21-840D-1E37BBD65AAC}" type="pres">
      <dgm:prSet presAssocID="{FA84F4DE-EE19-4BD4-83EE-ACDAD4C4477D}" presName="horzSpace2" presStyleCnt="0"/>
      <dgm:spPr/>
    </dgm:pt>
    <dgm:pt modelId="{B792BA84-F02F-495F-8483-64ED9C317418}" type="pres">
      <dgm:prSet presAssocID="{FA84F4DE-EE19-4BD4-83EE-ACDAD4C4477D}" presName="tx2" presStyleLbl="revTx" presStyleIdx="5" presStyleCnt="7"/>
      <dgm:spPr/>
    </dgm:pt>
    <dgm:pt modelId="{743820C4-E11F-47C2-BBFE-EBAC3D1ACA5A}" type="pres">
      <dgm:prSet presAssocID="{FA84F4DE-EE19-4BD4-83EE-ACDAD4C4477D}" presName="vert2" presStyleCnt="0"/>
      <dgm:spPr/>
    </dgm:pt>
    <dgm:pt modelId="{FBA4B70E-C3AA-46E6-BD06-2095B3A01EB0}" type="pres">
      <dgm:prSet presAssocID="{FA84F4DE-EE19-4BD4-83EE-ACDAD4C4477D}" presName="thinLine2b" presStyleLbl="callout" presStyleIdx="4" presStyleCnt="6"/>
      <dgm:spPr/>
    </dgm:pt>
    <dgm:pt modelId="{CACC90F8-B12A-4A29-B2D0-3461053C9AEA}" type="pres">
      <dgm:prSet presAssocID="{FA84F4DE-EE19-4BD4-83EE-ACDAD4C4477D}" presName="vertSpace2b" presStyleCnt="0"/>
      <dgm:spPr/>
    </dgm:pt>
    <dgm:pt modelId="{510D76B7-54DC-432A-B88C-FEC17FC49C02}" type="pres">
      <dgm:prSet presAssocID="{25BF937A-BE36-4757-953D-E92BF029C2BD}" presName="horz2" presStyleCnt="0"/>
      <dgm:spPr/>
    </dgm:pt>
    <dgm:pt modelId="{78FFD232-2017-429B-8B17-A7EF46596C2F}" type="pres">
      <dgm:prSet presAssocID="{25BF937A-BE36-4757-953D-E92BF029C2BD}" presName="horzSpace2" presStyleCnt="0"/>
      <dgm:spPr/>
    </dgm:pt>
    <dgm:pt modelId="{25473748-9C55-4915-A81F-40C398CEEBCE}" type="pres">
      <dgm:prSet presAssocID="{25BF937A-BE36-4757-953D-E92BF029C2BD}" presName="tx2" presStyleLbl="revTx" presStyleIdx="6" presStyleCnt="7"/>
      <dgm:spPr/>
    </dgm:pt>
    <dgm:pt modelId="{374F8504-90D2-4710-9EEE-6FC7E4B993C8}" type="pres">
      <dgm:prSet presAssocID="{25BF937A-BE36-4757-953D-E92BF029C2BD}" presName="vert2" presStyleCnt="0"/>
      <dgm:spPr/>
    </dgm:pt>
    <dgm:pt modelId="{4F5FA022-9716-4DCC-9CD8-614FB4F0AD9D}" type="pres">
      <dgm:prSet presAssocID="{25BF937A-BE36-4757-953D-E92BF029C2BD}" presName="thinLine2b" presStyleLbl="callout" presStyleIdx="5" presStyleCnt="6"/>
      <dgm:spPr/>
    </dgm:pt>
    <dgm:pt modelId="{DE45C7F9-412A-439B-95E2-6A33A1C6E021}" type="pres">
      <dgm:prSet presAssocID="{25BF937A-BE36-4757-953D-E92BF029C2BD}" presName="vertSpace2b" presStyleCnt="0"/>
      <dgm:spPr/>
    </dgm:pt>
  </dgm:ptLst>
  <dgm:cxnLst>
    <dgm:cxn modelId="{0F05CD1D-63E2-4E94-8783-E2D41D545C32}" srcId="{723FC242-8442-44CF-BCF5-6D8C68AADF06}" destId="{8FAE1828-5271-4402-9E15-9F4CA292DCB0}" srcOrd="1" destOrd="0" parTransId="{C63C9127-1239-46B2-9E4C-78574B4B1BAF}" sibTransId="{A507C894-BF13-4D16-B3AF-8DBEA00B0162}"/>
    <dgm:cxn modelId="{1317221F-E4CC-4E45-B9D9-41B84CFDE7CE}" srcId="{723FC242-8442-44CF-BCF5-6D8C68AADF06}" destId="{2985C35B-8666-4CDB-B599-6966FA5A4565}" srcOrd="2" destOrd="0" parTransId="{B74E3C3B-ACEE-4249-A16C-EBA90D2525A5}" sibTransId="{E275768B-1FE1-4CEA-80F7-FC9F637BEE8F}"/>
    <dgm:cxn modelId="{EB8F5523-8B8F-4875-B1E6-16627FD84EAE}" type="presOf" srcId="{8FAE1828-5271-4402-9E15-9F4CA292DCB0}" destId="{58117536-0A5F-4557-97BF-7B12046B0D4E}" srcOrd="0" destOrd="0" presId="urn:microsoft.com/office/officeart/2008/layout/LinedList"/>
    <dgm:cxn modelId="{E2DD4036-BB92-4EC0-872A-44869D112F52}" srcId="{723FC242-8442-44CF-BCF5-6D8C68AADF06}" destId="{BBB43410-7EE7-4ACC-9117-C98B8F72F71A}" srcOrd="0" destOrd="0" parTransId="{7706CCCC-6789-4B87-AA32-8A7DCEC0B4A2}" sibTransId="{007A1E05-BFB9-4733-B526-80D4697CC92C}"/>
    <dgm:cxn modelId="{E8717238-7D28-4529-8847-3F455AB9657E}" srcId="{B95DD846-6C97-45EB-B511-931427430886}" destId="{723FC242-8442-44CF-BCF5-6D8C68AADF06}" srcOrd="0" destOrd="0" parTransId="{C8D7494C-79A0-4D89-AC15-D58DE631BEEE}" sibTransId="{FA43FFAE-851E-4224-BCE5-53759FA0EF8C}"/>
    <dgm:cxn modelId="{85A51D79-9EBE-48FD-8201-052D9DDEB221}" srcId="{723FC242-8442-44CF-BCF5-6D8C68AADF06}" destId="{25BF937A-BE36-4757-953D-E92BF029C2BD}" srcOrd="5" destOrd="0" parTransId="{B9C7D9B4-9E20-4922-B0DB-47600EE9383B}" sibTransId="{7A42531E-AB09-4B0C-8A6C-562A1F480B44}"/>
    <dgm:cxn modelId="{9467A05A-6552-43E8-B00F-2C70AE26301D}" type="presOf" srcId="{FA84F4DE-EE19-4BD4-83EE-ACDAD4C4477D}" destId="{B792BA84-F02F-495F-8483-64ED9C317418}" srcOrd="0" destOrd="0" presId="urn:microsoft.com/office/officeart/2008/layout/LinedList"/>
    <dgm:cxn modelId="{2E95AC7B-42B5-4CD8-8218-38C23D0FDBBF}" type="presOf" srcId="{D0C197BE-D55E-48DF-8479-23A0D4365E52}" destId="{9F55D582-EE54-48E8-AF96-50D33D46786A}" srcOrd="0" destOrd="0" presId="urn:microsoft.com/office/officeart/2008/layout/LinedList"/>
    <dgm:cxn modelId="{DFB8CD8D-DDA2-43A6-ACE1-4D8AE70EFDFF}" type="presOf" srcId="{25BF937A-BE36-4757-953D-E92BF029C2BD}" destId="{25473748-9C55-4915-A81F-40C398CEEBCE}" srcOrd="0" destOrd="0" presId="urn:microsoft.com/office/officeart/2008/layout/LinedList"/>
    <dgm:cxn modelId="{66AFF892-C81D-439E-A40E-CDD005AD988F}" type="presOf" srcId="{2985C35B-8666-4CDB-B599-6966FA5A4565}" destId="{B8725529-02C6-456E-AE5B-BEEA6E5A69E9}" srcOrd="0" destOrd="0" presId="urn:microsoft.com/office/officeart/2008/layout/LinedList"/>
    <dgm:cxn modelId="{60564798-37C4-4389-8119-F52EB17D14FD}" srcId="{723FC242-8442-44CF-BCF5-6D8C68AADF06}" destId="{FA84F4DE-EE19-4BD4-83EE-ACDAD4C4477D}" srcOrd="4" destOrd="0" parTransId="{6F0D0A95-09CA-49EF-90BC-E8F1A8024439}" sibTransId="{2AF25520-CD6B-4367-9B0D-F23A4A380259}"/>
    <dgm:cxn modelId="{9D8BA49E-E4D2-455E-9ABA-22623A45DBF4}" srcId="{723FC242-8442-44CF-BCF5-6D8C68AADF06}" destId="{D0C197BE-D55E-48DF-8479-23A0D4365E52}" srcOrd="3" destOrd="0" parTransId="{6C2884CD-F6B1-43F9-9B31-FE0D7CE10B67}" sibTransId="{EA93D630-AEA9-48FA-9299-0B3066E72C5B}"/>
    <dgm:cxn modelId="{AD8B03B3-CB9B-4B23-AFB6-5077A2F5AE6C}" type="presOf" srcId="{B95DD846-6C97-45EB-B511-931427430886}" destId="{033BB070-FE12-497F-8FA5-17542954B387}" srcOrd="0" destOrd="0" presId="urn:microsoft.com/office/officeart/2008/layout/LinedList"/>
    <dgm:cxn modelId="{0B2F97DB-696B-41E2-B69F-2888C11E18F6}" type="presOf" srcId="{723FC242-8442-44CF-BCF5-6D8C68AADF06}" destId="{BE08BEAC-7D35-4E6B-AF83-A2E09780AA7F}" srcOrd="0" destOrd="0" presId="urn:microsoft.com/office/officeart/2008/layout/LinedList"/>
    <dgm:cxn modelId="{58CF7AEA-D2F0-40E6-9C7C-7B92A01ABAC0}" type="presOf" srcId="{BBB43410-7EE7-4ACC-9117-C98B8F72F71A}" destId="{1DDB1F44-6ED0-4A00-A19C-8FBAADD92DC0}" srcOrd="0" destOrd="0" presId="urn:microsoft.com/office/officeart/2008/layout/LinedList"/>
    <dgm:cxn modelId="{4E159E59-D500-496D-A9D3-05EC42FCEBE9}" type="presParOf" srcId="{033BB070-FE12-497F-8FA5-17542954B387}" destId="{8CEE5A77-DD0A-4282-8116-CD4EF1494B21}" srcOrd="0" destOrd="0" presId="urn:microsoft.com/office/officeart/2008/layout/LinedList"/>
    <dgm:cxn modelId="{584C4BB5-F55D-4610-A730-27E8002825D4}" type="presParOf" srcId="{033BB070-FE12-497F-8FA5-17542954B387}" destId="{E603A722-292F-4BBC-AEC5-4302B5BD88CC}" srcOrd="1" destOrd="0" presId="urn:microsoft.com/office/officeart/2008/layout/LinedList"/>
    <dgm:cxn modelId="{894B59B4-98FE-4D6B-9281-0A732068354A}" type="presParOf" srcId="{E603A722-292F-4BBC-AEC5-4302B5BD88CC}" destId="{BE08BEAC-7D35-4E6B-AF83-A2E09780AA7F}" srcOrd="0" destOrd="0" presId="urn:microsoft.com/office/officeart/2008/layout/LinedList"/>
    <dgm:cxn modelId="{0F6E9C31-A290-4267-A8EA-04D8299B474A}" type="presParOf" srcId="{E603A722-292F-4BBC-AEC5-4302B5BD88CC}" destId="{49D9D5C8-41FD-414E-884B-B477C59E011A}" srcOrd="1" destOrd="0" presId="urn:microsoft.com/office/officeart/2008/layout/LinedList"/>
    <dgm:cxn modelId="{1371071B-7BE6-4B6D-929D-F6C6F43E8CEA}" type="presParOf" srcId="{49D9D5C8-41FD-414E-884B-B477C59E011A}" destId="{6AB92C3E-63FA-4401-A2BC-066EB4C67BC6}" srcOrd="0" destOrd="0" presId="urn:microsoft.com/office/officeart/2008/layout/LinedList"/>
    <dgm:cxn modelId="{514FCAEF-931E-497E-AE6A-DEE4D0ECBE82}" type="presParOf" srcId="{49D9D5C8-41FD-414E-884B-B477C59E011A}" destId="{E1F408D9-66AC-48C9-9159-848C5F4E0FE3}" srcOrd="1" destOrd="0" presId="urn:microsoft.com/office/officeart/2008/layout/LinedList"/>
    <dgm:cxn modelId="{A79A18B7-B52C-4846-A6EB-CAE7F918DA30}" type="presParOf" srcId="{E1F408D9-66AC-48C9-9159-848C5F4E0FE3}" destId="{122A6131-021C-40A2-BF65-FC15003DA123}" srcOrd="0" destOrd="0" presId="urn:microsoft.com/office/officeart/2008/layout/LinedList"/>
    <dgm:cxn modelId="{73D95E1A-CA35-456A-AF52-01B9151CDB9D}" type="presParOf" srcId="{E1F408D9-66AC-48C9-9159-848C5F4E0FE3}" destId="{1DDB1F44-6ED0-4A00-A19C-8FBAADD92DC0}" srcOrd="1" destOrd="0" presId="urn:microsoft.com/office/officeart/2008/layout/LinedList"/>
    <dgm:cxn modelId="{918AABD6-CD41-45D5-8440-AC3D6142ADED}" type="presParOf" srcId="{E1F408D9-66AC-48C9-9159-848C5F4E0FE3}" destId="{0B16F0C3-7707-436B-BD65-9702A668F11F}" srcOrd="2" destOrd="0" presId="urn:microsoft.com/office/officeart/2008/layout/LinedList"/>
    <dgm:cxn modelId="{E5A60584-69F9-4327-9F3C-DA4CFBBEB032}" type="presParOf" srcId="{49D9D5C8-41FD-414E-884B-B477C59E011A}" destId="{A94B06AA-2439-4A66-AFEF-16845FE2929B}" srcOrd="2" destOrd="0" presId="urn:microsoft.com/office/officeart/2008/layout/LinedList"/>
    <dgm:cxn modelId="{894BD59F-744B-496E-B7DE-3593FF05A9A8}" type="presParOf" srcId="{49D9D5C8-41FD-414E-884B-B477C59E011A}" destId="{1DC8A346-7224-4DE2-8A06-4F92D9056A57}" srcOrd="3" destOrd="0" presId="urn:microsoft.com/office/officeart/2008/layout/LinedList"/>
    <dgm:cxn modelId="{2B20C578-EEE8-4C20-B2A2-B54036088F1A}" type="presParOf" srcId="{49D9D5C8-41FD-414E-884B-B477C59E011A}" destId="{455EF54B-8F4A-49D9-BE74-3808400AF811}" srcOrd="4" destOrd="0" presId="urn:microsoft.com/office/officeart/2008/layout/LinedList"/>
    <dgm:cxn modelId="{18A61DB0-ABC2-4666-84EC-FE6605F0E350}" type="presParOf" srcId="{455EF54B-8F4A-49D9-BE74-3808400AF811}" destId="{187C1F4A-B215-4461-82E9-0842313CE188}" srcOrd="0" destOrd="0" presId="urn:microsoft.com/office/officeart/2008/layout/LinedList"/>
    <dgm:cxn modelId="{26D770FE-6B97-4B69-8E66-F5900E31AC70}" type="presParOf" srcId="{455EF54B-8F4A-49D9-BE74-3808400AF811}" destId="{58117536-0A5F-4557-97BF-7B12046B0D4E}" srcOrd="1" destOrd="0" presId="urn:microsoft.com/office/officeart/2008/layout/LinedList"/>
    <dgm:cxn modelId="{6BAE327F-6227-4016-9E14-2C992B641650}" type="presParOf" srcId="{455EF54B-8F4A-49D9-BE74-3808400AF811}" destId="{2262EEA0-5F27-4681-AF58-E4AB699FF3B1}" srcOrd="2" destOrd="0" presId="urn:microsoft.com/office/officeart/2008/layout/LinedList"/>
    <dgm:cxn modelId="{E939762D-AFDD-4FCD-8E61-E970D55468BC}" type="presParOf" srcId="{49D9D5C8-41FD-414E-884B-B477C59E011A}" destId="{D2BE240A-E6A4-4852-A050-15D7978E8B60}" srcOrd="5" destOrd="0" presId="urn:microsoft.com/office/officeart/2008/layout/LinedList"/>
    <dgm:cxn modelId="{9BFE61AE-FB7F-4255-A706-D8EE8CC82116}" type="presParOf" srcId="{49D9D5C8-41FD-414E-884B-B477C59E011A}" destId="{8237A9A4-959A-431A-B65A-69022C7AEB40}" srcOrd="6" destOrd="0" presId="urn:microsoft.com/office/officeart/2008/layout/LinedList"/>
    <dgm:cxn modelId="{A2F5BDD0-EE80-484F-9F69-43B76AE11077}" type="presParOf" srcId="{49D9D5C8-41FD-414E-884B-B477C59E011A}" destId="{93C90B14-D407-4186-90D1-722CD8997999}" srcOrd="7" destOrd="0" presId="urn:microsoft.com/office/officeart/2008/layout/LinedList"/>
    <dgm:cxn modelId="{B3F99E9F-9C42-469A-8DD2-DA5D1693DDED}" type="presParOf" srcId="{93C90B14-D407-4186-90D1-722CD8997999}" destId="{B61D9F65-0AB9-44C8-9785-78D4E45F9DEF}" srcOrd="0" destOrd="0" presId="urn:microsoft.com/office/officeart/2008/layout/LinedList"/>
    <dgm:cxn modelId="{F5CC334C-E7B7-4428-BC1F-7614FD1D4618}" type="presParOf" srcId="{93C90B14-D407-4186-90D1-722CD8997999}" destId="{B8725529-02C6-456E-AE5B-BEEA6E5A69E9}" srcOrd="1" destOrd="0" presId="urn:microsoft.com/office/officeart/2008/layout/LinedList"/>
    <dgm:cxn modelId="{0239C159-C6E9-4E2A-8107-16279A3052BF}" type="presParOf" srcId="{93C90B14-D407-4186-90D1-722CD8997999}" destId="{C7DD0388-C4A7-42A5-B9AA-9C74539661AA}" srcOrd="2" destOrd="0" presId="urn:microsoft.com/office/officeart/2008/layout/LinedList"/>
    <dgm:cxn modelId="{5EEAD8CB-0FF1-45E2-87E6-0343AE7C336B}" type="presParOf" srcId="{49D9D5C8-41FD-414E-884B-B477C59E011A}" destId="{EC3B8526-F1D4-47F9-9F17-C40245819EDD}" srcOrd="8" destOrd="0" presId="urn:microsoft.com/office/officeart/2008/layout/LinedList"/>
    <dgm:cxn modelId="{FD527F24-894A-4C25-9D54-A94E894E52C4}" type="presParOf" srcId="{49D9D5C8-41FD-414E-884B-B477C59E011A}" destId="{529F8451-7206-4C2E-BE0B-9A681E747F9C}" srcOrd="9" destOrd="0" presId="urn:microsoft.com/office/officeart/2008/layout/LinedList"/>
    <dgm:cxn modelId="{555379EB-6F8D-4FFF-B0DA-B7378B3C6C0F}" type="presParOf" srcId="{49D9D5C8-41FD-414E-884B-B477C59E011A}" destId="{4AD22E4C-6BA0-42E3-8A29-2D3C19956377}" srcOrd="10" destOrd="0" presId="urn:microsoft.com/office/officeart/2008/layout/LinedList"/>
    <dgm:cxn modelId="{52959B64-AA58-41FC-8E83-E9EA41E794A1}" type="presParOf" srcId="{4AD22E4C-6BA0-42E3-8A29-2D3C19956377}" destId="{DF55DE37-AC01-47A8-8239-63654C8D5D63}" srcOrd="0" destOrd="0" presId="urn:microsoft.com/office/officeart/2008/layout/LinedList"/>
    <dgm:cxn modelId="{9A8130CE-10CC-45A4-B152-1BA1FAD2781F}" type="presParOf" srcId="{4AD22E4C-6BA0-42E3-8A29-2D3C19956377}" destId="{9F55D582-EE54-48E8-AF96-50D33D46786A}" srcOrd="1" destOrd="0" presId="urn:microsoft.com/office/officeart/2008/layout/LinedList"/>
    <dgm:cxn modelId="{E458457F-765F-4D3B-9D0E-8387FC337DEB}" type="presParOf" srcId="{4AD22E4C-6BA0-42E3-8A29-2D3C19956377}" destId="{18E829BE-1351-466C-9E29-7E4569CB91DD}" srcOrd="2" destOrd="0" presId="urn:microsoft.com/office/officeart/2008/layout/LinedList"/>
    <dgm:cxn modelId="{A08559E3-1C30-4953-A870-3644EEFA06FA}" type="presParOf" srcId="{49D9D5C8-41FD-414E-884B-B477C59E011A}" destId="{44205C2C-D433-40BE-AE96-502F8773D80D}" srcOrd="11" destOrd="0" presId="urn:microsoft.com/office/officeart/2008/layout/LinedList"/>
    <dgm:cxn modelId="{A4D66358-0C61-4CFE-A034-794FE39AEBC6}" type="presParOf" srcId="{49D9D5C8-41FD-414E-884B-B477C59E011A}" destId="{246B7FFF-1662-4AB7-AB68-C86208BB109E}" srcOrd="12" destOrd="0" presId="urn:microsoft.com/office/officeart/2008/layout/LinedList"/>
    <dgm:cxn modelId="{784902BF-E3F6-47DE-B530-40FC5A0726E9}" type="presParOf" srcId="{49D9D5C8-41FD-414E-884B-B477C59E011A}" destId="{E9D29DB2-C8D8-4F27-8478-4C3A805C555A}" srcOrd="13" destOrd="0" presId="urn:microsoft.com/office/officeart/2008/layout/LinedList"/>
    <dgm:cxn modelId="{FDF44460-2B49-4CAE-9F79-125DD3FD02C0}" type="presParOf" srcId="{E9D29DB2-C8D8-4F27-8478-4C3A805C555A}" destId="{09E70A25-B8CC-4D21-840D-1E37BBD65AAC}" srcOrd="0" destOrd="0" presId="urn:microsoft.com/office/officeart/2008/layout/LinedList"/>
    <dgm:cxn modelId="{21475522-C2EE-4780-9ECA-6674CEE67652}" type="presParOf" srcId="{E9D29DB2-C8D8-4F27-8478-4C3A805C555A}" destId="{B792BA84-F02F-495F-8483-64ED9C317418}" srcOrd="1" destOrd="0" presId="urn:microsoft.com/office/officeart/2008/layout/LinedList"/>
    <dgm:cxn modelId="{3CC1C7AB-6D8B-4D14-89EE-3DB5017FDC82}" type="presParOf" srcId="{E9D29DB2-C8D8-4F27-8478-4C3A805C555A}" destId="{743820C4-E11F-47C2-BBFE-EBAC3D1ACA5A}" srcOrd="2" destOrd="0" presId="urn:microsoft.com/office/officeart/2008/layout/LinedList"/>
    <dgm:cxn modelId="{2782B5A8-CBED-42FE-9765-9D552D546756}" type="presParOf" srcId="{49D9D5C8-41FD-414E-884B-B477C59E011A}" destId="{FBA4B70E-C3AA-46E6-BD06-2095B3A01EB0}" srcOrd="14" destOrd="0" presId="urn:microsoft.com/office/officeart/2008/layout/LinedList"/>
    <dgm:cxn modelId="{DE99F1A4-68B8-4584-AAEB-51C9E8CE6125}" type="presParOf" srcId="{49D9D5C8-41FD-414E-884B-B477C59E011A}" destId="{CACC90F8-B12A-4A29-B2D0-3461053C9AEA}" srcOrd="15" destOrd="0" presId="urn:microsoft.com/office/officeart/2008/layout/LinedList"/>
    <dgm:cxn modelId="{E4712ECB-8AE1-44C6-B6A1-47F2AF412FB0}" type="presParOf" srcId="{49D9D5C8-41FD-414E-884B-B477C59E011A}" destId="{510D76B7-54DC-432A-B88C-FEC17FC49C02}" srcOrd="16" destOrd="0" presId="urn:microsoft.com/office/officeart/2008/layout/LinedList"/>
    <dgm:cxn modelId="{284EA2D5-CD20-41B0-9F5D-37B070319158}" type="presParOf" srcId="{510D76B7-54DC-432A-B88C-FEC17FC49C02}" destId="{78FFD232-2017-429B-8B17-A7EF46596C2F}" srcOrd="0" destOrd="0" presId="urn:microsoft.com/office/officeart/2008/layout/LinedList"/>
    <dgm:cxn modelId="{C3951590-A3C2-408B-8868-800AAC57DC77}" type="presParOf" srcId="{510D76B7-54DC-432A-B88C-FEC17FC49C02}" destId="{25473748-9C55-4915-A81F-40C398CEEBCE}" srcOrd="1" destOrd="0" presId="urn:microsoft.com/office/officeart/2008/layout/LinedList"/>
    <dgm:cxn modelId="{4822AA78-9B48-4E51-9C2C-5D21E559B068}" type="presParOf" srcId="{510D76B7-54DC-432A-B88C-FEC17FC49C02}" destId="{374F8504-90D2-4710-9EEE-6FC7E4B993C8}" srcOrd="2" destOrd="0" presId="urn:microsoft.com/office/officeart/2008/layout/LinedList"/>
    <dgm:cxn modelId="{D8AA3CD2-E7BD-4C10-B22B-1FED20CE2AD2}" type="presParOf" srcId="{49D9D5C8-41FD-414E-884B-B477C59E011A}" destId="{4F5FA022-9716-4DCC-9CD8-614FB4F0AD9D}" srcOrd="17" destOrd="0" presId="urn:microsoft.com/office/officeart/2008/layout/LinedList"/>
    <dgm:cxn modelId="{50DE16AE-05E0-474B-AF2B-07066C658535}" type="presParOf" srcId="{49D9D5C8-41FD-414E-884B-B477C59E011A}" destId="{DE45C7F9-412A-439B-95E2-6A33A1C6E021}"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95DD846-6C97-45EB-B511-93142743088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23FC242-8442-44CF-BCF5-6D8C68AADF06}">
      <dgm:prSet phldrT="[Text]" custT="1"/>
      <dgm:spPr/>
      <dgm:t>
        <a:bodyPr/>
        <a:lstStyle/>
        <a:p>
          <a:r>
            <a:rPr lang="en-US" sz="2400" b="1" dirty="0"/>
            <a:t>Personal Issues</a:t>
          </a:r>
        </a:p>
      </dgm:t>
    </dgm:pt>
    <dgm:pt modelId="{C8D7494C-79A0-4D89-AC15-D58DE631BEEE}" type="parTrans" cxnId="{E8717238-7D28-4529-8847-3F455AB9657E}">
      <dgm:prSet/>
      <dgm:spPr/>
      <dgm:t>
        <a:bodyPr/>
        <a:lstStyle/>
        <a:p>
          <a:endParaRPr lang="en-US"/>
        </a:p>
      </dgm:t>
    </dgm:pt>
    <dgm:pt modelId="{FA43FFAE-851E-4224-BCE5-53759FA0EF8C}" type="sibTrans" cxnId="{E8717238-7D28-4529-8847-3F455AB9657E}">
      <dgm:prSet/>
      <dgm:spPr/>
      <dgm:t>
        <a:bodyPr/>
        <a:lstStyle/>
        <a:p>
          <a:endParaRPr lang="en-US"/>
        </a:p>
      </dgm:t>
    </dgm:pt>
    <dgm:pt modelId="{092E62FE-A18E-4081-9EF4-2DBF2AAA3B4D}">
      <dgm:prSet phldrT="[Text]" custT="1"/>
      <dgm:spPr/>
      <dgm:t>
        <a:bodyPr anchor="ctr"/>
        <a:lstStyle/>
        <a:p>
          <a:pPr algn="just"/>
          <a:r>
            <a:rPr lang="en-US" sz="2000" dirty="0">
              <a:latin typeface="Calibri" pitchFamily="34" charset="0"/>
            </a:rPr>
            <a:t>Contract with personnel and external parties are without any liabilities/penalties in case of breach of company's security</a:t>
          </a:r>
          <a:endParaRPr lang="en-US" sz="2000" b="1" dirty="0"/>
        </a:p>
      </dgm:t>
    </dgm:pt>
    <dgm:pt modelId="{F8EC4415-F83A-482B-925A-2AEAC7999FC0}" type="parTrans" cxnId="{80CAFF3A-8B0B-4395-8E1E-52E151C25782}">
      <dgm:prSet/>
      <dgm:spPr/>
      <dgm:t>
        <a:bodyPr/>
        <a:lstStyle/>
        <a:p>
          <a:endParaRPr lang="en-US"/>
        </a:p>
      </dgm:t>
    </dgm:pt>
    <dgm:pt modelId="{3C73DC28-0035-4D01-B9D8-3E44A19EF4A9}" type="sibTrans" cxnId="{80CAFF3A-8B0B-4395-8E1E-52E151C25782}">
      <dgm:prSet/>
      <dgm:spPr/>
      <dgm:t>
        <a:bodyPr/>
        <a:lstStyle/>
        <a:p>
          <a:endParaRPr lang="en-US"/>
        </a:p>
      </dgm:t>
    </dgm:pt>
    <dgm:pt modelId="{19F8019E-FB60-4F98-AA90-4A6DC84DC6D2}">
      <dgm:prSet phldrT="[Text]" custT="1"/>
      <dgm:spPr/>
      <dgm:t>
        <a:bodyPr anchor="ctr"/>
        <a:lstStyle/>
        <a:p>
          <a:pPr algn="just"/>
          <a:r>
            <a:rPr lang="en-US" sz="1800" dirty="0">
              <a:latin typeface="Calibri" pitchFamily="34" charset="0"/>
            </a:rPr>
            <a:t>Excessive unauthorized use of telephone/Mobile phone/SMS/email by the staff  </a:t>
          </a:r>
          <a:endParaRPr lang="en-US" sz="1800" b="1" dirty="0"/>
        </a:p>
      </dgm:t>
    </dgm:pt>
    <dgm:pt modelId="{C933AF73-2B95-4749-AC8B-5683FD8DA9B4}" type="parTrans" cxnId="{E29C503C-585D-4CB6-9182-DD9FBEDD0E87}">
      <dgm:prSet/>
      <dgm:spPr/>
      <dgm:t>
        <a:bodyPr/>
        <a:lstStyle/>
        <a:p>
          <a:endParaRPr lang="en-US"/>
        </a:p>
      </dgm:t>
    </dgm:pt>
    <dgm:pt modelId="{9F9EE870-50BC-4CB2-ABD9-30589DBA2BF6}" type="sibTrans" cxnId="{E29C503C-585D-4CB6-9182-DD9FBEDD0E87}">
      <dgm:prSet/>
      <dgm:spPr/>
      <dgm:t>
        <a:bodyPr/>
        <a:lstStyle/>
        <a:p>
          <a:endParaRPr lang="en-US"/>
        </a:p>
      </dgm:t>
    </dgm:pt>
    <dgm:pt modelId="{A41076B0-49EF-4053-9F73-2D1203650675}">
      <dgm:prSet phldrT="[Text]" custT="1"/>
      <dgm:spPr/>
      <dgm:t>
        <a:bodyPr anchor="ctr"/>
        <a:lstStyle/>
        <a:p>
          <a:pPr algn="just"/>
          <a:r>
            <a:rPr lang="en-US" sz="1800" dirty="0">
              <a:latin typeface="Calibri" pitchFamily="34" charset="0"/>
            </a:rPr>
            <a:t>Excessive guests arrivals of the staff within office premises</a:t>
          </a:r>
          <a:endParaRPr lang="en-US" sz="1800" b="1" dirty="0"/>
        </a:p>
      </dgm:t>
    </dgm:pt>
    <dgm:pt modelId="{C113B2C7-0744-4AB1-83BA-FA32471C0D4F}" type="parTrans" cxnId="{159C0D87-322A-4421-BACB-32C198DB92BA}">
      <dgm:prSet/>
      <dgm:spPr/>
      <dgm:t>
        <a:bodyPr/>
        <a:lstStyle/>
        <a:p>
          <a:endParaRPr lang="en-US"/>
        </a:p>
      </dgm:t>
    </dgm:pt>
    <dgm:pt modelId="{327FD6FD-25B2-4652-AFFE-862C1D986925}" type="sibTrans" cxnId="{159C0D87-322A-4421-BACB-32C198DB92BA}">
      <dgm:prSet/>
      <dgm:spPr/>
      <dgm:t>
        <a:bodyPr/>
        <a:lstStyle/>
        <a:p>
          <a:endParaRPr lang="en-US"/>
        </a:p>
      </dgm:t>
    </dgm:pt>
    <dgm:pt modelId="{1EE8EEB6-E15B-4E5F-A151-5A966524A9DB}">
      <dgm:prSet phldrT="[Text]" custT="1"/>
      <dgm:spPr/>
      <dgm:t>
        <a:bodyPr anchor="ctr"/>
        <a:lstStyle/>
        <a:p>
          <a:pPr algn="just"/>
          <a:r>
            <a:rPr lang="en-US" sz="1800" dirty="0">
              <a:latin typeface="Calibri" pitchFamily="34" charset="0"/>
            </a:rPr>
            <a:t>Staff not reporting the security incidents</a:t>
          </a:r>
          <a:endParaRPr lang="en-US" sz="1800" b="1" dirty="0"/>
        </a:p>
      </dgm:t>
    </dgm:pt>
    <dgm:pt modelId="{18633D2D-B91D-4541-942B-74FC52C23F3A}" type="parTrans" cxnId="{20951A02-60DA-423F-841C-0257501F2484}">
      <dgm:prSet/>
      <dgm:spPr/>
      <dgm:t>
        <a:bodyPr/>
        <a:lstStyle/>
        <a:p>
          <a:endParaRPr lang="en-US"/>
        </a:p>
      </dgm:t>
    </dgm:pt>
    <dgm:pt modelId="{6E636ADB-1EC7-46CE-9BA2-A9AF30DF2047}" type="sibTrans" cxnId="{20951A02-60DA-423F-841C-0257501F2484}">
      <dgm:prSet/>
      <dgm:spPr/>
      <dgm:t>
        <a:bodyPr/>
        <a:lstStyle/>
        <a:p>
          <a:endParaRPr lang="en-US"/>
        </a:p>
      </dgm:t>
    </dgm:pt>
    <dgm:pt modelId="{F5DE9D30-BFB9-4F2C-B180-C1822454D9DC}">
      <dgm:prSet phldrT="[Text]" custT="1"/>
      <dgm:spPr/>
      <dgm:t>
        <a:bodyPr anchor="ctr"/>
        <a:lstStyle/>
        <a:p>
          <a:pPr algn="just"/>
          <a:r>
            <a:rPr lang="en-US" sz="2000" dirty="0">
              <a:latin typeface="Calibri" pitchFamily="34" charset="0"/>
            </a:rPr>
            <a:t>Staff not having the awareness about “which situation to call a  security incident”</a:t>
          </a:r>
          <a:endParaRPr lang="en-US" sz="2000" b="1" dirty="0"/>
        </a:p>
      </dgm:t>
    </dgm:pt>
    <dgm:pt modelId="{1F59421E-0A37-4BF3-AA53-9472C5A43BE1}" type="parTrans" cxnId="{3FBE4D63-26EC-40CC-9FE2-912F783FA0E9}">
      <dgm:prSet/>
      <dgm:spPr/>
      <dgm:t>
        <a:bodyPr/>
        <a:lstStyle/>
        <a:p>
          <a:endParaRPr lang="en-US"/>
        </a:p>
      </dgm:t>
    </dgm:pt>
    <dgm:pt modelId="{E38A5448-5882-40F4-B6B6-56A8DCD7568D}" type="sibTrans" cxnId="{3FBE4D63-26EC-40CC-9FE2-912F783FA0E9}">
      <dgm:prSet/>
      <dgm:spPr/>
      <dgm:t>
        <a:bodyPr/>
        <a:lstStyle/>
        <a:p>
          <a:endParaRPr lang="en-US"/>
        </a:p>
      </dgm:t>
    </dgm:pt>
    <dgm:pt modelId="{033BB070-FE12-497F-8FA5-17542954B387}" type="pres">
      <dgm:prSet presAssocID="{B95DD846-6C97-45EB-B511-931427430886}" presName="vert0" presStyleCnt="0">
        <dgm:presLayoutVars>
          <dgm:dir/>
          <dgm:animOne val="branch"/>
          <dgm:animLvl val="lvl"/>
        </dgm:presLayoutVars>
      </dgm:prSet>
      <dgm:spPr/>
    </dgm:pt>
    <dgm:pt modelId="{8CEE5A77-DD0A-4282-8116-CD4EF1494B21}" type="pres">
      <dgm:prSet presAssocID="{723FC242-8442-44CF-BCF5-6D8C68AADF06}" presName="thickLine" presStyleLbl="alignNode1" presStyleIdx="0" presStyleCnt="1"/>
      <dgm:spPr/>
    </dgm:pt>
    <dgm:pt modelId="{E603A722-292F-4BBC-AEC5-4302B5BD88CC}" type="pres">
      <dgm:prSet presAssocID="{723FC242-8442-44CF-BCF5-6D8C68AADF06}" presName="horz1" presStyleCnt="0"/>
      <dgm:spPr/>
    </dgm:pt>
    <dgm:pt modelId="{BE08BEAC-7D35-4E6B-AF83-A2E09780AA7F}" type="pres">
      <dgm:prSet presAssocID="{723FC242-8442-44CF-BCF5-6D8C68AADF06}" presName="tx1" presStyleLbl="revTx" presStyleIdx="0" presStyleCnt="6" custLinFactNeighborX="2313" custLinFactNeighborY="1408"/>
      <dgm:spPr/>
    </dgm:pt>
    <dgm:pt modelId="{49D9D5C8-41FD-414E-884B-B477C59E011A}" type="pres">
      <dgm:prSet presAssocID="{723FC242-8442-44CF-BCF5-6D8C68AADF06}" presName="vert1" presStyleCnt="0"/>
      <dgm:spPr/>
    </dgm:pt>
    <dgm:pt modelId="{1811C00E-AE0A-4A3C-B389-6C034C5E25F5}" type="pres">
      <dgm:prSet presAssocID="{092E62FE-A18E-4081-9EF4-2DBF2AAA3B4D}" presName="vertSpace2a" presStyleCnt="0"/>
      <dgm:spPr/>
    </dgm:pt>
    <dgm:pt modelId="{7FFC6359-0427-401E-8180-44B1CD5755C0}" type="pres">
      <dgm:prSet presAssocID="{092E62FE-A18E-4081-9EF4-2DBF2AAA3B4D}" presName="horz2" presStyleCnt="0"/>
      <dgm:spPr/>
    </dgm:pt>
    <dgm:pt modelId="{718FE8E6-023D-40A9-8873-E9DE0C1198C9}" type="pres">
      <dgm:prSet presAssocID="{092E62FE-A18E-4081-9EF4-2DBF2AAA3B4D}" presName="horzSpace2" presStyleCnt="0"/>
      <dgm:spPr/>
    </dgm:pt>
    <dgm:pt modelId="{AEB5BA03-1982-444D-8DAC-D9A38E1874E1}" type="pres">
      <dgm:prSet presAssocID="{092E62FE-A18E-4081-9EF4-2DBF2AAA3B4D}" presName="tx2" presStyleLbl="revTx" presStyleIdx="1" presStyleCnt="6"/>
      <dgm:spPr/>
    </dgm:pt>
    <dgm:pt modelId="{523E3430-EE51-4B07-9613-7EA94EBFB87A}" type="pres">
      <dgm:prSet presAssocID="{092E62FE-A18E-4081-9EF4-2DBF2AAA3B4D}" presName="vert2" presStyleCnt="0"/>
      <dgm:spPr/>
    </dgm:pt>
    <dgm:pt modelId="{44C7C936-4A0D-4729-8835-A54ADB80645A}" type="pres">
      <dgm:prSet presAssocID="{092E62FE-A18E-4081-9EF4-2DBF2AAA3B4D}" presName="thinLine2b" presStyleLbl="callout" presStyleIdx="0" presStyleCnt="5"/>
      <dgm:spPr/>
    </dgm:pt>
    <dgm:pt modelId="{573BE073-0784-48D5-B0C7-F51A36DFC305}" type="pres">
      <dgm:prSet presAssocID="{092E62FE-A18E-4081-9EF4-2DBF2AAA3B4D}" presName="vertSpace2b" presStyleCnt="0"/>
      <dgm:spPr/>
    </dgm:pt>
    <dgm:pt modelId="{4C555ACE-2C31-46C0-99B5-A8CAF81634E4}" type="pres">
      <dgm:prSet presAssocID="{19F8019E-FB60-4F98-AA90-4A6DC84DC6D2}" presName="horz2" presStyleCnt="0"/>
      <dgm:spPr/>
    </dgm:pt>
    <dgm:pt modelId="{F33B7F1E-516C-44CB-A4AB-3BC6DD279169}" type="pres">
      <dgm:prSet presAssocID="{19F8019E-FB60-4F98-AA90-4A6DC84DC6D2}" presName="horzSpace2" presStyleCnt="0"/>
      <dgm:spPr/>
    </dgm:pt>
    <dgm:pt modelId="{946B082F-14B2-4DE1-ACE0-47827847D277}" type="pres">
      <dgm:prSet presAssocID="{19F8019E-FB60-4F98-AA90-4A6DC84DC6D2}" presName="tx2" presStyleLbl="revTx" presStyleIdx="2" presStyleCnt="6"/>
      <dgm:spPr/>
    </dgm:pt>
    <dgm:pt modelId="{0D84A806-CD62-4CF0-A80C-7C583BF5B279}" type="pres">
      <dgm:prSet presAssocID="{19F8019E-FB60-4F98-AA90-4A6DC84DC6D2}" presName="vert2" presStyleCnt="0"/>
      <dgm:spPr/>
    </dgm:pt>
    <dgm:pt modelId="{D158AF51-6BF6-4B0F-BC86-DAEAEAE343B2}" type="pres">
      <dgm:prSet presAssocID="{19F8019E-FB60-4F98-AA90-4A6DC84DC6D2}" presName="thinLine2b" presStyleLbl="callout" presStyleIdx="1" presStyleCnt="5"/>
      <dgm:spPr/>
    </dgm:pt>
    <dgm:pt modelId="{6BF995F8-EE30-49FE-9B0F-4648F6CF9C52}" type="pres">
      <dgm:prSet presAssocID="{19F8019E-FB60-4F98-AA90-4A6DC84DC6D2}" presName="vertSpace2b" presStyleCnt="0"/>
      <dgm:spPr/>
    </dgm:pt>
    <dgm:pt modelId="{12828ED9-AAD5-4ACA-862C-E30F55E63074}" type="pres">
      <dgm:prSet presAssocID="{A41076B0-49EF-4053-9F73-2D1203650675}" presName="horz2" presStyleCnt="0"/>
      <dgm:spPr/>
    </dgm:pt>
    <dgm:pt modelId="{C17AD744-B750-4902-AF9D-D9F9F6EDD4D9}" type="pres">
      <dgm:prSet presAssocID="{A41076B0-49EF-4053-9F73-2D1203650675}" presName="horzSpace2" presStyleCnt="0"/>
      <dgm:spPr/>
    </dgm:pt>
    <dgm:pt modelId="{84BAB2BE-B9EA-480E-98A9-0BE4202906E8}" type="pres">
      <dgm:prSet presAssocID="{A41076B0-49EF-4053-9F73-2D1203650675}" presName="tx2" presStyleLbl="revTx" presStyleIdx="3" presStyleCnt="6"/>
      <dgm:spPr/>
    </dgm:pt>
    <dgm:pt modelId="{DB49066C-2B4B-43FD-95D2-AFF909C923D7}" type="pres">
      <dgm:prSet presAssocID="{A41076B0-49EF-4053-9F73-2D1203650675}" presName="vert2" presStyleCnt="0"/>
      <dgm:spPr/>
    </dgm:pt>
    <dgm:pt modelId="{C6023BCB-E658-4719-A558-35FA3A2ABD5C}" type="pres">
      <dgm:prSet presAssocID="{A41076B0-49EF-4053-9F73-2D1203650675}" presName="thinLine2b" presStyleLbl="callout" presStyleIdx="2" presStyleCnt="5"/>
      <dgm:spPr/>
    </dgm:pt>
    <dgm:pt modelId="{703B061C-0889-403F-9255-99CF9E0B693D}" type="pres">
      <dgm:prSet presAssocID="{A41076B0-49EF-4053-9F73-2D1203650675}" presName="vertSpace2b" presStyleCnt="0"/>
      <dgm:spPr/>
    </dgm:pt>
    <dgm:pt modelId="{0D955229-2D00-4F2B-9481-E429DDB2E0FA}" type="pres">
      <dgm:prSet presAssocID="{1EE8EEB6-E15B-4E5F-A151-5A966524A9DB}" presName="horz2" presStyleCnt="0"/>
      <dgm:spPr/>
    </dgm:pt>
    <dgm:pt modelId="{A37B3772-C787-4233-ACB0-8B3009D8949A}" type="pres">
      <dgm:prSet presAssocID="{1EE8EEB6-E15B-4E5F-A151-5A966524A9DB}" presName="horzSpace2" presStyleCnt="0"/>
      <dgm:spPr/>
    </dgm:pt>
    <dgm:pt modelId="{CF3ED495-862A-4D3B-9C56-FE6EDA8DA496}" type="pres">
      <dgm:prSet presAssocID="{1EE8EEB6-E15B-4E5F-A151-5A966524A9DB}" presName="tx2" presStyleLbl="revTx" presStyleIdx="4" presStyleCnt="6"/>
      <dgm:spPr/>
    </dgm:pt>
    <dgm:pt modelId="{DA5898EA-7FC5-418B-AAF8-B24B6DD2B280}" type="pres">
      <dgm:prSet presAssocID="{1EE8EEB6-E15B-4E5F-A151-5A966524A9DB}" presName="vert2" presStyleCnt="0"/>
      <dgm:spPr/>
    </dgm:pt>
    <dgm:pt modelId="{3D677B4A-0352-4664-9A60-4EBCECD76DA9}" type="pres">
      <dgm:prSet presAssocID="{1EE8EEB6-E15B-4E5F-A151-5A966524A9DB}" presName="thinLine2b" presStyleLbl="callout" presStyleIdx="3" presStyleCnt="5"/>
      <dgm:spPr/>
    </dgm:pt>
    <dgm:pt modelId="{312507D1-79DA-435F-9CB2-7FCA556533B7}" type="pres">
      <dgm:prSet presAssocID="{1EE8EEB6-E15B-4E5F-A151-5A966524A9DB}" presName="vertSpace2b" presStyleCnt="0"/>
      <dgm:spPr/>
    </dgm:pt>
    <dgm:pt modelId="{FFA0165F-DA61-47DF-8E22-BC219A114E15}" type="pres">
      <dgm:prSet presAssocID="{F5DE9D30-BFB9-4F2C-B180-C1822454D9DC}" presName="horz2" presStyleCnt="0"/>
      <dgm:spPr/>
    </dgm:pt>
    <dgm:pt modelId="{2530C18C-AAA6-43F8-896D-CDA264E04916}" type="pres">
      <dgm:prSet presAssocID="{F5DE9D30-BFB9-4F2C-B180-C1822454D9DC}" presName="horzSpace2" presStyleCnt="0"/>
      <dgm:spPr/>
    </dgm:pt>
    <dgm:pt modelId="{5C44D4A5-F4B7-4DB7-96C4-570FCA348850}" type="pres">
      <dgm:prSet presAssocID="{F5DE9D30-BFB9-4F2C-B180-C1822454D9DC}" presName="tx2" presStyleLbl="revTx" presStyleIdx="5" presStyleCnt="6"/>
      <dgm:spPr/>
    </dgm:pt>
    <dgm:pt modelId="{C205C209-396C-4F21-8689-64A1E6944088}" type="pres">
      <dgm:prSet presAssocID="{F5DE9D30-BFB9-4F2C-B180-C1822454D9DC}" presName="vert2" presStyleCnt="0"/>
      <dgm:spPr/>
    </dgm:pt>
    <dgm:pt modelId="{DD05521D-01FA-4F9C-9A24-653AC52298ED}" type="pres">
      <dgm:prSet presAssocID="{F5DE9D30-BFB9-4F2C-B180-C1822454D9DC}" presName="thinLine2b" presStyleLbl="callout" presStyleIdx="4" presStyleCnt="5"/>
      <dgm:spPr/>
    </dgm:pt>
    <dgm:pt modelId="{FAF8DAE8-55EC-45A5-AEE0-6F1B4C081A78}" type="pres">
      <dgm:prSet presAssocID="{F5DE9D30-BFB9-4F2C-B180-C1822454D9DC}" presName="vertSpace2b" presStyleCnt="0"/>
      <dgm:spPr/>
    </dgm:pt>
  </dgm:ptLst>
  <dgm:cxnLst>
    <dgm:cxn modelId="{20951A02-60DA-423F-841C-0257501F2484}" srcId="{723FC242-8442-44CF-BCF5-6D8C68AADF06}" destId="{1EE8EEB6-E15B-4E5F-A151-5A966524A9DB}" srcOrd="3" destOrd="0" parTransId="{18633D2D-B91D-4541-942B-74FC52C23F3A}" sibTransId="{6E636ADB-1EC7-46CE-9BA2-A9AF30DF2047}"/>
    <dgm:cxn modelId="{E8717238-7D28-4529-8847-3F455AB9657E}" srcId="{B95DD846-6C97-45EB-B511-931427430886}" destId="{723FC242-8442-44CF-BCF5-6D8C68AADF06}" srcOrd="0" destOrd="0" parTransId="{C8D7494C-79A0-4D89-AC15-D58DE631BEEE}" sibTransId="{FA43FFAE-851E-4224-BCE5-53759FA0EF8C}"/>
    <dgm:cxn modelId="{80CAFF3A-8B0B-4395-8E1E-52E151C25782}" srcId="{723FC242-8442-44CF-BCF5-6D8C68AADF06}" destId="{092E62FE-A18E-4081-9EF4-2DBF2AAA3B4D}" srcOrd="0" destOrd="0" parTransId="{F8EC4415-F83A-482B-925A-2AEAC7999FC0}" sibTransId="{3C73DC28-0035-4D01-B9D8-3E44A19EF4A9}"/>
    <dgm:cxn modelId="{E29C503C-585D-4CB6-9182-DD9FBEDD0E87}" srcId="{723FC242-8442-44CF-BCF5-6D8C68AADF06}" destId="{19F8019E-FB60-4F98-AA90-4A6DC84DC6D2}" srcOrd="1" destOrd="0" parTransId="{C933AF73-2B95-4749-AC8B-5683FD8DA9B4}" sibTransId="{9F9EE870-50BC-4CB2-ABD9-30589DBA2BF6}"/>
    <dgm:cxn modelId="{79EC7F41-497C-4630-B661-02E42DC352AC}" type="presOf" srcId="{723FC242-8442-44CF-BCF5-6D8C68AADF06}" destId="{BE08BEAC-7D35-4E6B-AF83-A2E09780AA7F}" srcOrd="0" destOrd="0" presId="urn:microsoft.com/office/officeart/2008/layout/LinedList"/>
    <dgm:cxn modelId="{3FBE4D63-26EC-40CC-9FE2-912F783FA0E9}" srcId="{723FC242-8442-44CF-BCF5-6D8C68AADF06}" destId="{F5DE9D30-BFB9-4F2C-B180-C1822454D9DC}" srcOrd="4" destOrd="0" parTransId="{1F59421E-0A37-4BF3-AA53-9472C5A43BE1}" sibTransId="{E38A5448-5882-40F4-B6B6-56A8DCD7568D}"/>
    <dgm:cxn modelId="{159C0D87-322A-4421-BACB-32C198DB92BA}" srcId="{723FC242-8442-44CF-BCF5-6D8C68AADF06}" destId="{A41076B0-49EF-4053-9F73-2D1203650675}" srcOrd="2" destOrd="0" parTransId="{C113B2C7-0744-4AB1-83BA-FA32471C0D4F}" sibTransId="{327FD6FD-25B2-4652-AFFE-862C1D986925}"/>
    <dgm:cxn modelId="{1D899C87-A182-4EA4-8BB7-C86695B42F50}" type="presOf" srcId="{B95DD846-6C97-45EB-B511-931427430886}" destId="{033BB070-FE12-497F-8FA5-17542954B387}" srcOrd="0" destOrd="0" presId="urn:microsoft.com/office/officeart/2008/layout/LinedList"/>
    <dgm:cxn modelId="{093ABD8A-57E4-44EA-AA22-061B63FFF8F9}" type="presOf" srcId="{1EE8EEB6-E15B-4E5F-A151-5A966524A9DB}" destId="{CF3ED495-862A-4D3B-9C56-FE6EDA8DA496}" srcOrd="0" destOrd="0" presId="urn:microsoft.com/office/officeart/2008/layout/LinedList"/>
    <dgm:cxn modelId="{1D86C69F-174E-4468-A8C3-45664A02666F}" type="presOf" srcId="{092E62FE-A18E-4081-9EF4-2DBF2AAA3B4D}" destId="{AEB5BA03-1982-444D-8DAC-D9A38E1874E1}" srcOrd="0" destOrd="0" presId="urn:microsoft.com/office/officeart/2008/layout/LinedList"/>
    <dgm:cxn modelId="{653D04AD-1BBC-468C-8930-083B7D94D102}" type="presOf" srcId="{A41076B0-49EF-4053-9F73-2D1203650675}" destId="{84BAB2BE-B9EA-480E-98A9-0BE4202906E8}" srcOrd="0" destOrd="0" presId="urn:microsoft.com/office/officeart/2008/layout/LinedList"/>
    <dgm:cxn modelId="{4400C8D2-FC92-459E-A67E-FBA3FE4FD62B}" type="presOf" srcId="{19F8019E-FB60-4F98-AA90-4A6DC84DC6D2}" destId="{946B082F-14B2-4DE1-ACE0-47827847D277}" srcOrd="0" destOrd="0" presId="urn:microsoft.com/office/officeart/2008/layout/LinedList"/>
    <dgm:cxn modelId="{DB378BF9-644E-4AA2-976D-1A743BFDA57B}" type="presOf" srcId="{F5DE9D30-BFB9-4F2C-B180-C1822454D9DC}" destId="{5C44D4A5-F4B7-4DB7-96C4-570FCA348850}" srcOrd="0" destOrd="0" presId="urn:microsoft.com/office/officeart/2008/layout/LinedList"/>
    <dgm:cxn modelId="{A5D93C3D-0514-475F-AD62-E6E52B86CA4A}" type="presParOf" srcId="{033BB070-FE12-497F-8FA5-17542954B387}" destId="{8CEE5A77-DD0A-4282-8116-CD4EF1494B21}" srcOrd="0" destOrd="0" presId="urn:microsoft.com/office/officeart/2008/layout/LinedList"/>
    <dgm:cxn modelId="{EBD7D29E-B5B5-4404-8B60-3A6A56CD91E1}" type="presParOf" srcId="{033BB070-FE12-497F-8FA5-17542954B387}" destId="{E603A722-292F-4BBC-AEC5-4302B5BD88CC}" srcOrd="1" destOrd="0" presId="urn:microsoft.com/office/officeart/2008/layout/LinedList"/>
    <dgm:cxn modelId="{DC5ED0DA-7C8D-47C4-9D7E-1B748683AE06}" type="presParOf" srcId="{E603A722-292F-4BBC-AEC5-4302B5BD88CC}" destId="{BE08BEAC-7D35-4E6B-AF83-A2E09780AA7F}" srcOrd="0" destOrd="0" presId="urn:microsoft.com/office/officeart/2008/layout/LinedList"/>
    <dgm:cxn modelId="{86FA1244-4378-4ECB-8E4D-1B9E755BBE9A}" type="presParOf" srcId="{E603A722-292F-4BBC-AEC5-4302B5BD88CC}" destId="{49D9D5C8-41FD-414E-884B-B477C59E011A}" srcOrd="1" destOrd="0" presId="urn:microsoft.com/office/officeart/2008/layout/LinedList"/>
    <dgm:cxn modelId="{1C7E5A9F-BD9D-46C6-AD21-3A86EDDEC634}" type="presParOf" srcId="{49D9D5C8-41FD-414E-884B-B477C59E011A}" destId="{1811C00E-AE0A-4A3C-B389-6C034C5E25F5}" srcOrd="0" destOrd="0" presId="urn:microsoft.com/office/officeart/2008/layout/LinedList"/>
    <dgm:cxn modelId="{89277DE0-7BC5-44C3-9D7A-55B725E8E18F}" type="presParOf" srcId="{49D9D5C8-41FD-414E-884B-B477C59E011A}" destId="{7FFC6359-0427-401E-8180-44B1CD5755C0}" srcOrd="1" destOrd="0" presId="urn:microsoft.com/office/officeart/2008/layout/LinedList"/>
    <dgm:cxn modelId="{251AFDB5-5B14-48E2-941A-62B5664A2A6D}" type="presParOf" srcId="{7FFC6359-0427-401E-8180-44B1CD5755C0}" destId="{718FE8E6-023D-40A9-8873-E9DE0C1198C9}" srcOrd="0" destOrd="0" presId="urn:microsoft.com/office/officeart/2008/layout/LinedList"/>
    <dgm:cxn modelId="{C5CC49FA-1B2C-4A6D-A07F-8BD7675AEACC}" type="presParOf" srcId="{7FFC6359-0427-401E-8180-44B1CD5755C0}" destId="{AEB5BA03-1982-444D-8DAC-D9A38E1874E1}" srcOrd="1" destOrd="0" presId="urn:microsoft.com/office/officeart/2008/layout/LinedList"/>
    <dgm:cxn modelId="{03D3DEDE-696B-477C-BD03-1324C61D1053}" type="presParOf" srcId="{7FFC6359-0427-401E-8180-44B1CD5755C0}" destId="{523E3430-EE51-4B07-9613-7EA94EBFB87A}" srcOrd="2" destOrd="0" presId="urn:microsoft.com/office/officeart/2008/layout/LinedList"/>
    <dgm:cxn modelId="{D1E3E3A7-6F7D-4071-B2E7-D85DA0100C9F}" type="presParOf" srcId="{49D9D5C8-41FD-414E-884B-B477C59E011A}" destId="{44C7C936-4A0D-4729-8835-A54ADB80645A}" srcOrd="2" destOrd="0" presId="urn:microsoft.com/office/officeart/2008/layout/LinedList"/>
    <dgm:cxn modelId="{9739B513-13BF-41E0-AC90-754BD0E7066A}" type="presParOf" srcId="{49D9D5C8-41FD-414E-884B-B477C59E011A}" destId="{573BE073-0784-48D5-B0C7-F51A36DFC305}" srcOrd="3" destOrd="0" presId="urn:microsoft.com/office/officeart/2008/layout/LinedList"/>
    <dgm:cxn modelId="{1ABCB945-A379-4C33-92E0-BB16C546FCD2}" type="presParOf" srcId="{49D9D5C8-41FD-414E-884B-B477C59E011A}" destId="{4C555ACE-2C31-46C0-99B5-A8CAF81634E4}" srcOrd="4" destOrd="0" presId="urn:microsoft.com/office/officeart/2008/layout/LinedList"/>
    <dgm:cxn modelId="{BFD2ECFC-F034-4051-8CE2-96A567E40B03}" type="presParOf" srcId="{4C555ACE-2C31-46C0-99B5-A8CAF81634E4}" destId="{F33B7F1E-516C-44CB-A4AB-3BC6DD279169}" srcOrd="0" destOrd="0" presId="urn:microsoft.com/office/officeart/2008/layout/LinedList"/>
    <dgm:cxn modelId="{F2267AD7-43A5-4AF4-A861-2B78C80FABBB}" type="presParOf" srcId="{4C555ACE-2C31-46C0-99B5-A8CAF81634E4}" destId="{946B082F-14B2-4DE1-ACE0-47827847D277}" srcOrd="1" destOrd="0" presId="urn:microsoft.com/office/officeart/2008/layout/LinedList"/>
    <dgm:cxn modelId="{BAFDC836-6CE7-4335-A5F6-5DC32DF8C779}" type="presParOf" srcId="{4C555ACE-2C31-46C0-99B5-A8CAF81634E4}" destId="{0D84A806-CD62-4CF0-A80C-7C583BF5B279}" srcOrd="2" destOrd="0" presId="urn:microsoft.com/office/officeart/2008/layout/LinedList"/>
    <dgm:cxn modelId="{0D977D0E-179E-42C4-9884-29F7F68258B8}" type="presParOf" srcId="{49D9D5C8-41FD-414E-884B-B477C59E011A}" destId="{D158AF51-6BF6-4B0F-BC86-DAEAEAE343B2}" srcOrd="5" destOrd="0" presId="urn:microsoft.com/office/officeart/2008/layout/LinedList"/>
    <dgm:cxn modelId="{D1CECA7B-0D97-4540-9F3C-B1BEC65CE640}" type="presParOf" srcId="{49D9D5C8-41FD-414E-884B-B477C59E011A}" destId="{6BF995F8-EE30-49FE-9B0F-4648F6CF9C52}" srcOrd="6" destOrd="0" presId="urn:microsoft.com/office/officeart/2008/layout/LinedList"/>
    <dgm:cxn modelId="{5588D8B1-947F-475E-A9C3-921EBD4CE58A}" type="presParOf" srcId="{49D9D5C8-41FD-414E-884B-B477C59E011A}" destId="{12828ED9-AAD5-4ACA-862C-E30F55E63074}" srcOrd="7" destOrd="0" presId="urn:microsoft.com/office/officeart/2008/layout/LinedList"/>
    <dgm:cxn modelId="{6DE29AB8-8F6A-4F3B-8A69-C9F5AFE15061}" type="presParOf" srcId="{12828ED9-AAD5-4ACA-862C-E30F55E63074}" destId="{C17AD744-B750-4902-AF9D-D9F9F6EDD4D9}" srcOrd="0" destOrd="0" presId="urn:microsoft.com/office/officeart/2008/layout/LinedList"/>
    <dgm:cxn modelId="{647B26BB-1513-473A-8E54-0F8E443CC476}" type="presParOf" srcId="{12828ED9-AAD5-4ACA-862C-E30F55E63074}" destId="{84BAB2BE-B9EA-480E-98A9-0BE4202906E8}" srcOrd="1" destOrd="0" presId="urn:microsoft.com/office/officeart/2008/layout/LinedList"/>
    <dgm:cxn modelId="{B6D41427-8BCB-4DCA-81F4-3DB417CAAFEF}" type="presParOf" srcId="{12828ED9-AAD5-4ACA-862C-E30F55E63074}" destId="{DB49066C-2B4B-43FD-95D2-AFF909C923D7}" srcOrd="2" destOrd="0" presId="urn:microsoft.com/office/officeart/2008/layout/LinedList"/>
    <dgm:cxn modelId="{93A39748-B4BB-4E16-81C1-189DEA8DC304}" type="presParOf" srcId="{49D9D5C8-41FD-414E-884B-B477C59E011A}" destId="{C6023BCB-E658-4719-A558-35FA3A2ABD5C}" srcOrd="8" destOrd="0" presId="urn:microsoft.com/office/officeart/2008/layout/LinedList"/>
    <dgm:cxn modelId="{5C7AAFBD-4780-4410-AA80-86EF949BDDE3}" type="presParOf" srcId="{49D9D5C8-41FD-414E-884B-B477C59E011A}" destId="{703B061C-0889-403F-9255-99CF9E0B693D}" srcOrd="9" destOrd="0" presId="urn:microsoft.com/office/officeart/2008/layout/LinedList"/>
    <dgm:cxn modelId="{21C1E036-EF63-4CA5-B9BB-B5812ADAF9C3}" type="presParOf" srcId="{49D9D5C8-41FD-414E-884B-B477C59E011A}" destId="{0D955229-2D00-4F2B-9481-E429DDB2E0FA}" srcOrd="10" destOrd="0" presId="urn:microsoft.com/office/officeart/2008/layout/LinedList"/>
    <dgm:cxn modelId="{7EAF1EB7-499A-4356-B826-CA788798AFE8}" type="presParOf" srcId="{0D955229-2D00-4F2B-9481-E429DDB2E0FA}" destId="{A37B3772-C787-4233-ACB0-8B3009D8949A}" srcOrd="0" destOrd="0" presId="urn:microsoft.com/office/officeart/2008/layout/LinedList"/>
    <dgm:cxn modelId="{A048D30F-6C12-4EE5-89E3-F5861539C428}" type="presParOf" srcId="{0D955229-2D00-4F2B-9481-E429DDB2E0FA}" destId="{CF3ED495-862A-4D3B-9C56-FE6EDA8DA496}" srcOrd="1" destOrd="0" presId="urn:microsoft.com/office/officeart/2008/layout/LinedList"/>
    <dgm:cxn modelId="{ECE9417E-67D8-459B-A3AA-55836FE72543}" type="presParOf" srcId="{0D955229-2D00-4F2B-9481-E429DDB2E0FA}" destId="{DA5898EA-7FC5-418B-AAF8-B24B6DD2B280}" srcOrd="2" destOrd="0" presId="urn:microsoft.com/office/officeart/2008/layout/LinedList"/>
    <dgm:cxn modelId="{8E6D8479-5118-434E-A903-4058D54000E7}" type="presParOf" srcId="{49D9D5C8-41FD-414E-884B-B477C59E011A}" destId="{3D677B4A-0352-4664-9A60-4EBCECD76DA9}" srcOrd="11" destOrd="0" presId="urn:microsoft.com/office/officeart/2008/layout/LinedList"/>
    <dgm:cxn modelId="{B3F0DF3D-5C5D-4AB9-BD6C-DC1F3EDCECB4}" type="presParOf" srcId="{49D9D5C8-41FD-414E-884B-B477C59E011A}" destId="{312507D1-79DA-435F-9CB2-7FCA556533B7}" srcOrd="12" destOrd="0" presId="urn:microsoft.com/office/officeart/2008/layout/LinedList"/>
    <dgm:cxn modelId="{176F9C10-3C2D-406B-967F-D44B94640CB4}" type="presParOf" srcId="{49D9D5C8-41FD-414E-884B-B477C59E011A}" destId="{FFA0165F-DA61-47DF-8E22-BC219A114E15}" srcOrd="13" destOrd="0" presId="urn:microsoft.com/office/officeart/2008/layout/LinedList"/>
    <dgm:cxn modelId="{D2EAD22D-0528-43E4-AB0D-C56C48435798}" type="presParOf" srcId="{FFA0165F-DA61-47DF-8E22-BC219A114E15}" destId="{2530C18C-AAA6-43F8-896D-CDA264E04916}" srcOrd="0" destOrd="0" presId="urn:microsoft.com/office/officeart/2008/layout/LinedList"/>
    <dgm:cxn modelId="{29E6FC6E-7796-48CD-BDAA-FE2F75B0301D}" type="presParOf" srcId="{FFA0165F-DA61-47DF-8E22-BC219A114E15}" destId="{5C44D4A5-F4B7-4DB7-96C4-570FCA348850}" srcOrd="1" destOrd="0" presId="urn:microsoft.com/office/officeart/2008/layout/LinedList"/>
    <dgm:cxn modelId="{4C7DF2EB-849B-4F16-9998-0D02F0883961}" type="presParOf" srcId="{FFA0165F-DA61-47DF-8E22-BC219A114E15}" destId="{C205C209-396C-4F21-8689-64A1E6944088}" srcOrd="2" destOrd="0" presId="urn:microsoft.com/office/officeart/2008/layout/LinedList"/>
    <dgm:cxn modelId="{89CD1EE7-C027-4FDB-8F86-BA5601731570}" type="presParOf" srcId="{49D9D5C8-41FD-414E-884B-B477C59E011A}" destId="{DD05521D-01FA-4F9C-9A24-653AC52298ED}" srcOrd="14" destOrd="0" presId="urn:microsoft.com/office/officeart/2008/layout/LinedList"/>
    <dgm:cxn modelId="{3CAFC1D8-B60B-4D13-9546-10EA8BF7AFE2}" type="presParOf" srcId="{49D9D5C8-41FD-414E-884B-B477C59E011A}" destId="{FAF8DAE8-55EC-45A5-AEE0-6F1B4C081A78}"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95DD846-6C97-45EB-B511-93142743088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23FC242-8442-44CF-BCF5-6D8C68AADF06}">
      <dgm:prSet phldrT="[Text]" custT="1"/>
      <dgm:spPr/>
      <dgm:t>
        <a:bodyPr/>
        <a:lstStyle/>
        <a:p>
          <a:r>
            <a:rPr lang="en-US" sz="2400" b="1" dirty="0"/>
            <a:t>IT Issues</a:t>
          </a:r>
        </a:p>
      </dgm:t>
    </dgm:pt>
    <dgm:pt modelId="{C8D7494C-79A0-4D89-AC15-D58DE631BEEE}" type="parTrans" cxnId="{E8717238-7D28-4529-8847-3F455AB9657E}">
      <dgm:prSet/>
      <dgm:spPr/>
      <dgm:t>
        <a:bodyPr/>
        <a:lstStyle/>
        <a:p>
          <a:endParaRPr lang="en-US"/>
        </a:p>
      </dgm:t>
    </dgm:pt>
    <dgm:pt modelId="{FA43FFAE-851E-4224-BCE5-53759FA0EF8C}" type="sibTrans" cxnId="{E8717238-7D28-4529-8847-3F455AB9657E}">
      <dgm:prSet/>
      <dgm:spPr/>
      <dgm:t>
        <a:bodyPr/>
        <a:lstStyle/>
        <a:p>
          <a:endParaRPr lang="en-US"/>
        </a:p>
      </dgm:t>
    </dgm:pt>
    <dgm:pt modelId="{6B19D315-0EC3-4FA3-ABD3-1EF8D7EF007D}">
      <dgm:prSet phldrT="[Text]" custT="1"/>
      <dgm:spPr/>
      <dgm:t>
        <a:bodyPr anchor="ctr"/>
        <a:lstStyle/>
        <a:p>
          <a:r>
            <a:rPr lang="en-US" sz="1800" dirty="0">
              <a:latin typeface="Calibri" pitchFamily="34" charset="0"/>
            </a:rPr>
            <a:t>Server down</a:t>
          </a:r>
          <a:endParaRPr lang="en-US" sz="1800" b="1" dirty="0"/>
        </a:p>
      </dgm:t>
    </dgm:pt>
    <dgm:pt modelId="{0B5A7AAB-E57B-4381-89DD-D662153AFF63}" type="parTrans" cxnId="{631DB354-9CD6-4B23-9262-B07BDC2F2366}">
      <dgm:prSet/>
      <dgm:spPr/>
      <dgm:t>
        <a:bodyPr/>
        <a:lstStyle/>
        <a:p>
          <a:endParaRPr lang="en-US"/>
        </a:p>
      </dgm:t>
    </dgm:pt>
    <dgm:pt modelId="{D625D8F8-B62C-41F3-8F73-1B9B0AF897F3}" type="sibTrans" cxnId="{631DB354-9CD6-4B23-9262-B07BDC2F2366}">
      <dgm:prSet/>
      <dgm:spPr/>
      <dgm:t>
        <a:bodyPr/>
        <a:lstStyle/>
        <a:p>
          <a:endParaRPr lang="en-US"/>
        </a:p>
      </dgm:t>
    </dgm:pt>
    <dgm:pt modelId="{4B719632-BDEC-4B28-AF12-4D018D12BDB3}">
      <dgm:prSet phldrT="[Text]" custT="1"/>
      <dgm:spPr/>
      <dgm:t>
        <a:bodyPr anchor="ctr"/>
        <a:lstStyle/>
        <a:p>
          <a:r>
            <a:rPr lang="en-US" sz="1800" dirty="0">
              <a:latin typeface="Calibri" pitchFamily="34" charset="0"/>
            </a:rPr>
            <a:t>Network / VPN Link down / connectivity issues</a:t>
          </a:r>
          <a:endParaRPr lang="en-US" sz="1800" b="1" dirty="0"/>
        </a:p>
      </dgm:t>
    </dgm:pt>
    <dgm:pt modelId="{4C5FA93D-8BAA-4054-A231-EAD452A7CEF4}" type="parTrans" cxnId="{D9DB4D44-F882-49C4-ADA0-CC46E55C8605}">
      <dgm:prSet/>
      <dgm:spPr/>
      <dgm:t>
        <a:bodyPr/>
        <a:lstStyle/>
        <a:p>
          <a:endParaRPr lang="en-US"/>
        </a:p>
      </dgm:t>
    </dgm:pt>
    <dgm:pt modelId="{A781003B-F862-4D9D-B787-5A7DB47F77CA}" type="sibTrans" cxnId="{D9DB4D44-F882-49C4-ADA0-CC46E55C8605}">
      <dgm:prSet/>
      <dgm:spPr/>
      <dgm:t>
        <a:bodyPr/>
        <a:lstStyle/>
        <a:p>
          <a:endParaRPr lang="en-US"/>
        </a:p>
      </dgm:t>
    </dgm:pt>
    <dgm:pt modelId="{758C2EB8-284B-4DFE-BED5-6CF850CED07A}">
      <dgm:prSet phldrT="[Text]" custT="1"/>
      <dgm:spPr/>
      <dgm:t>
        <a:bodyPr anchor="ctr"/>
        <a:lstStyle/>
        <a:p>
          <a:r>
            <a:rPr lang="en-US" sz="1800" dirty="0">
              <a:latin typeface="Calibri" pitchFamily="34" charset="0"/>
            </a:rPr>
            <a:t>DB / Application / OS failure</a:t>
          </a:r>
          <a:endParaRPr lang="en-US" sz="1800" b="1" dirty="0"/>
        </a:p>
      </dgm:t>
    </dgm:pt>
    <dgm:pt modelId="{897A303F-2676-413F-A11B-2878A1ECF47E}" type="parTrans" cxnId="{97F035B5-E1D3-4047-AA3F-586D9218AA07}">
      <dgm:prSet/>
      <dgm:spPr/>
      <dgm:t>
        <a:bodyPr/>
        <a:lstStyle/>
        <a:p>
          <a:endParaRPr lang="en-US"/>
        </a:p>
      </dgm:t>
    </dgm:pt>
    <dgm:pt modelId="{BD449D96-AC2A-4026-813F-F1C53ADC9113}" type="sibTrans" cxnId="{97F035B5-E1D3-4047-AA3F-586D9218AA07}">
      <dgm:prSet/>
      <dgm:spPr/>
      <dgm:t>
        <a:bodyPr/>
        <a:lstStyle/>
        <a:p>
          <a:endParaRPr lang="en-US"/>
        </a:p>
      </dgm:t>
    </dgm:pt>
    <dgm:pt modelId="{F4EB5BF8-35C6-4F46-A933-063996A3E281}">
      <dgm:prSet phldrT="[Text]" custT="1"/>
      <dgm:spPr/>
      <dgm:t>
        <a:bodyPr anchor="ctr"/>
        <a:lstStyle/>
        <a:p>
          <a:r>
            <a:rPr lang="en-US" sz="2000" dirty="0">
              <a:latin typeface="Calibri" pitchFamily="34" charset="0"/>
            </a:rPr>
            <a:t>IT security measures / controls are based upon the IT </a:t>
          </a:r>
          <a:endParaRPr lang="en-US" sz="2000" b="1" dirty="0"/>
        </a:p>
      </dgm:t>
    </dgm:pt>
    <dgm:pt modelId="{A3A607F2-1589-499F-9BF1-C1F7F69E59BB}" type="parTrans" cxnId="{39F09263-8864-4434-ABC7-44361E44CC5F}">
      <dgm:prSet/>
      <dgm:spPr/>
      <dgm:t>
        <a:bodyPr/>
        <a:lstStyle/>
        <a:p>
          <a:endParaRPr lang="en-US"/>
        </a:p>
      </dgm:t>
    </dgm:pt>
    <dgm:pt modelId="{2F4C0FAE-BC8B-40EE-91DF-AE7128A68684}" type="sibTrans" cxnId="{39F09263-8864-4434-ABC7-44361E44CC5F}">
      <dgm:prSet/>
      <dgm:spPr/>
      <dgm:t>
        <a:bodyPr/>
        <a:lstStyle/>
        <a:p>
          <a:endParaRPr lang="en-US"/>
        </a:p>
      </dgm:t>
    </dgm:pt>
    <dgm:pt modelId="{2CEA6D44-B687-46C1-A6B8-220D8656EB2A}">
      <dgm:prSet phldrT="[Text]" custT="1"/>
      <dgm:spPr/>
      <dgm:t>
        <a:bodyPr anchor="ctr"/>
        <a:lstStyle/>
        <a:p>
          <a:r>
            <a:rPr lang="en-US" sz="2000" dirty="0">
              <a:latin typeface="Calibri" pitchFamily="34" charset="0"/>
            </a:rPr>
            <a:t>Manager / vendor recommendations</a:t>
          </a:r>
          <a:endParaRPr lang="en-US" sz="2000" b="1" dirty="0"/>
        </a:p>
      </dgm:t>
    </dgm:pt>
    <dgm:pt modelId="{E6D8732C-C1FD-4647-8864-878FD555EC5D}" type="parTrans" cxnId="{C9A211BB-F834-4648-88CA-714C9F1B2E30}">
      <dgm:prSet/>
      <dgm:spPr/>
      <dgm:t>
        <a:bodyPr/>
        <a:lstStyle/>
        <a:p>
          <a:endParaRPr lang="en-US"/>
        </a:p>
      </dgm:t>
    </dgm:pt>
    <dgm:pt modelId="{D96D3A64-349C-4E18-84DD-B4679C8B88B8}" type="sibTrans" cxnId="{C9A211BB-F834-4648-88CA-714C9F1B2E30}">
      <dgm:prSet/>
      <dgm:spPr/>
      <dgm:t>
        <a:bodyPr/>
        <a:lstStyle/>
        <a:p>
          <a:endParaRPr lang="en-US"/>
        </a:p>
      </dgm:t>
    </dgm:pt>
    <dgm:pt modelId="{B7324241-5C59-487E-A029-04F574A47237}">
      <dgm:prSet phldrT="[Text]" custT="1"/>
      <dgm:spPr/>
      <dgm:t>
        <a:bodyPr anchor="ctr"/>
        <a:lstStyle/>
        <a:p>
          <a:r>
            <a:rPr lang="en-US" sz="2000" dirty="0">
              <a:latin typeface="Calibri" pitchFamily="34" charset="0"/>
            </a:rPr>
            <a:t>No Standard Operating Procedures (SOPs) for the IT activities and services</a:t>
          </a:r>
          <a:endParaRPr lang="en-US" sz="2000" b="1" dirty="0"/>
        </a:p>
      </dgm:t>
    </dgm:pt>
    <dgm:pt modelId="{C771958B-DD44-4C9E-A981-D1F0FC180333}" type="parTrans" cxnId="{6BBAEA94-F962-4B93-8A8C-48E76A4D1AD1}">
      <dgm:prSet/>
      <dgm:spPr/>
      <dgm:t>
        <a:bodyPr/>
        <a:lstStyle/>
        <a:p>
          <a:endParaRPr lang="en-US"/>
        </a:p>
      </dgm:t>
    </dgm:pt>
    <dgm:pt modelId="{E519280D-E169-4A33-A252-B3F3DCBF2AA9}" type="sibTrans" cxnId="{6BBAEA94-F962-4B93-8A8C-48E76A4D1AD1}">
      <dgm:prSet/>
      <dgm:spPr/>
      <dgm:t>
        <a:bodyPr/>
        <a:lstStyle/>
        <a:p>
          <a:endParaRPr lang="en-US"/>
        </a:p>
      </dgm:t>
    </dgm:pt>
    <dgm:pt modelId="{BFB98AAF-3F3F-496A-98E9-BAEF8EE83706}">
      <dgm:prSet phldrT="[Text]" custT="1"/>
      <dgm:spPr/>
      <dgm:t>
        <a:bodyPr anchor="ctr"/>
        <a:lstStyle/>
        <a:p>
          <a:r>
            <a:rPr lang="en-US" sz="2000" dirty="0">
              <a:latin typeface="Calibri" pitchFamily="34" charset="0"/>
            </a:rPr>
            <a:t>Password management</a:t>
          </a:r>
          <a:endParaRPr lang="en-US" sz="2000" b="1" dirty="0"/>
        </a:p>
      </dgm:t>
    </dgm:pt>
    <dgm:pt modelId="{CDA8293E-9976-4540-AC91-C39242D2DFDE}" type="parTrans" cxnId="{80F43272-F99F-4254-A462-C2E0436CD2F5}">
      <dgm:prSet/>
      <dgm:spPr/>
      <dgm:t>
        <a:bodyPr/>
        <a:lstStyle/>
        <a:p>
          <a:endParaRPr lang="en-US"/>
        </a:p>
      </dgm:t>
    </dgm:pt>
    <dgm:pt modelId="{3CDFAAC0-18AA-4310-994B-BBD37F61A2CE}" type="sibTrans" cxnId="{80F43272-F99F-4254-A462-C2E0436CD2F5}">
      <dgm:prSet/>
      <dgm:spPr/>
      <dgm:t>
        <a:bodyPr/>
        <a:lstStyle/>
        <a:p>
          <a:endParaRPr lang="en-US"/>
        </a:p>
      </dgm:t>
    </dgm:pt>
    <dgm:pt modelId="{033BB070-FE12-497F-8FA5-17542954B387}" type="pres">
      <dgm:prSet presAssocID="{B95DD846-6C97-45EB-B511-931427430886}" presName="vert0" presStyleCnt="0">
        <dgm:presLayoutVars>
          <dgm:dir/>
          <dgm:animOne val="branch"/>
          <dgm:animLvl val="lvl"/>
        </dgm:presLayoutVars>
      </dgm:prSet>
      <dgm:spPr/>
    </dgm:pt>
    <dgm:pt modelId="{8CEE5A77-DD0A-4282-8116-CD4EF1494B21}" type="pres">
      <dgm:prSet presAssocID="{723FC242-8442-44CF-BCF5-6D8C68AADF06}" presName="thickLine" presStyleLbl="alignNode1" presStyleIdx="0" presStyleCnt="1"/>
      <dgm:spPr/>
    </dgm:pt>
    <dgm:pt modelId="{E603A722-292F-4BBC-AEC5-4302B5BD88CC}" type="pres">
      <dgm:prSet presAssocID="{723FC242-8442-44CF-BCF5-6D8C68AADF06}" presName="horz1" presStyleCnt="0"/>
      <dgm:spPr/>
    </dgm:pt>
    <dgm:pt modelId="{BE08BEAC-7D35-4E6B-AF83-A2E09780AA7F}" type="pres">
      <dgm:prSet presAssocID="{723FC242-8442-44CF-BCF5-6D8C68AADF06}" presName="tx1" presStyleLbl="revTx" presStyleIdx="0" presStyleCnt="8" custLinFactNeighborX="1106"/>
      <dgm:spPr/>
    </dgm:pt>
    <dgm:pt modelId="{49D9D5C8-41FD-414E-884B-B477C59E011A}" type="pres">
      <dgm:prSet presAssocID="{723FC242-8442-44CF-BCF5-6D8C68AADF06}" presName="vert1" presStyleCnt="0"/>
      <dgm:spPr/>
    </dgm:pt>
    <dgm:pt modelId="{334D5855-4C6A-4851-98B5-F4EFA0349346}" type="pres">
      <dgm:prSet presAssocID="{6B19D315-0EC3-4FA3-ABD3-1EF8D7EF007D}" presName="vertSpace2a" presStyleCnt="0"/>
      <dgm:spPr/>
    </dgm:pt>
    <dgm:pt modelId="{E9E594F5-89F1-4BC2-A93D-16EB1C1BC7C7}" type="pres">
      <dgm:prSet presAssocID="{6B19D315-0EC3-4FA3-ABD3-1EF8D7EF007D}" presName="horz2" presStyleCnt="0"/>
      <dgm:spPr/>
    </dgm:pt>
    <dgm:pt modelId="{F886C7F3-5293-48CD-A2BA-617A9F07B6D6}" type="pres">
      <dgm:prSet presAssocID="{6B19D315-0EC3-4FA3-ABD3-1EF8D7EF007D}" presName="horzSpace2" presStyleCnt="0"/>
      <dgm:spPr/>
    </dgm:pt>
    <dgm:pt modelId="{78A5C8FC-98F5-4373-A774-361C9F556C4F}" type="pres">
      <dgm:prSet presAssocID="{6B19D315-0EC3-4FA3-ABD3-1EF8D7EF007D}" presName="tx2" presStyleLbl="revTx" presStyleIdx="1" presStyleCnt="8"/>
      <dgm:spPr/>
    </dgm:pt>
    <dgm:pt modelId="{85726BAE-8EFE-438B-B3AB-0EF4C0FFBA74}" type="pres">
      <dgm:prSet presAssocID="{6B19D315-0EC3-4FA3-ABD3-1EF8D7EF007D}" presName="vert2" presStyleCnt="0"/>
      <dgm:spPr/>
    </dgm:pt>
    <dgm:pt modelId="{0D745DF7-C276-439B-AFD3-CEFA87631926}" type="pres">
      <dgm:prSet presAssocID="{6B19D315-0EC3-4FA3-ABD3-1EF8D7EF007D}" presName="thinLine2b" presStyleLbl="callout" presStyleIdx="0" presStyleCnt="7"/>
      <dgm:spPr/>
    </dgm:pt>
    <dgm:pt modelId="{33425DF3-95E3-4C55-A457-161B74B8C040}" type="pres">
      <dgm:prSet presAssocID="{6B19D315-0EC3-4FA3-ABD3-1EF8D7EF007D}" presName="vertSpace2b" presStyleCnt="0"/>
      <dgm:spPr/>
    </dgm:pt>
    <dgm:pt modelId="{A88C2806-16C1-44E6-A885-F16CC0C3B26A}" type="pres">
      <dgm:prSet presAssocID="{4B719632-BDEC-4B28-AF12-4D018D12BDB3}" presName="horz2" presStyleCnt="0"/>
      <dgm:spPr/>
    </dgm:pt>
    <dgm:pt modelId="{F8C75D50-8997-4E64-9D3A-94F3D2ED2C15}" type="pres">
      <dgm:prSet presAssocID="{4B719632-BDEC-4B28-AF12-4D018D12BDB3}" presName="horzSpace2" presStyleCnt="0"/>
      <dgm:spPr/>
    </dgm:pt>
    <dgm:pt modelId="{95A377C2-C83D-4C4F-B51C-9F15B12721BA}" type="pres">
      <dgm:prSet presAssocID="{4B719632-BDEC-4B28-AF12-4D018D12BDB3}" presName="tx2" presStyleLbl="revTx" presStyleIdx="2" presStyleCnt="8"/>
      <dgm:spPr/>
    </dgm:pt>
    <dgm:pt modelId="{B8E6FD25-4A51-4BD0-B078-C3E9F3AFB78C}" type="pres">
      <dgm:prSet presAssocID="{4B719632-BDEC-4B28-AF12-4D018D12BDB3}" presName="vert2" presStyleCnt="0"/>
      <dgm:spPr/>
    </dgm:pt>
    <dgm:pt modelId="{F353EF66-062C-43CC-863C-F666DD72D803}" type="pres">
      <dgm:prSet presAssocID="{4B719632-BDEC-4B28-AF12-4D018D12BDB3}" presName="thinLine2b" presStyleLbl="callout" presStyleIdx="1" presStyleCnt="7"/>
      <dgm:spPr/>
    </dgm:pt>
    <dgm:pt modelId="{D819B8AC-71EF-43B6-A2FE-C2F1C87755FA}" type="pres">
      <dgm:prSet presAssocID="{4B719632-BDEC-4B28-AF12-4D018D12BDB3}" presName="vertSpace2b" presStyleCnt="0"/>
      <dgm:spPr/>
    </dgm:pt>
    <dgm:pt modelId="{CA9D58AF-5BBA-4886-9488-12469D360213}" type="pres">
      <dgm:prSet presAssocID="{758C2EB8-284B-4DFE-BED5-6CF850CED07A}" presName="horz2" presStyleCnt="0"/>
      <dgm:spPr/>
    </dgm:pt>
    <dgm:pt modelId="{7A8AAD54-7216-4077-AC18-02173B360059}" type="pres">
      <dgm:prSet presAssocID="{758C2EB8-284B-4DFE-BED5-6CF850CED07A}" presName="horzSpace2" presStyleCnt="0"/>
      <dgm:spPr/>
    </dgm:pt>
    <dgm:pt modelId="{A4696E17-A0A1-4B1C-88ED-E434F3CFCB2E}" type="pres">
      <dgm:prSet presAssocID="{758C2EB8-284B-4DFE-BED5-6CF850CED07A}" presName="tx2" presStyleLbl="revTx" presStyleIdx="3" presStyleCnt="8"/>
      <dgm:spPr/>
    </dgm:pt>
    <dgm:pt modelId="{44C4ADFB-894E-4A22-BCA7-12EBA3CA8AC2}" type="pres">
      <dgm:prSet presAssocID="{758C2EB8-284B-4DFE-BED5-6CF850CED07A}" presName="vert2" presStyleCnt="0"/>
      <dgm:spPr/>
    </dgm:pt>
    <dgm:pt modelId="{98D6314E-565A-4BF9-A6BD-BB145276C1B7}" type="pres">
      <dgm:prSet presAssocID="{758C2EB8-284B-4DFE-BED5-6CF850CED07A}" presName="thinLine2b" presStyleLbl="callout" presStyleIdx="2" presStyleCnt="7"/>
      <dgm:spPr/>
    </dgm:pt>
    <dgm:pt modelId="{B1FCF7AC-CAA8-48B6-A225-FB2BC7AE4FC7}" type="pres">
      <dgm:prSet presAssocID="{758C2EB8-284B-4DFE-BED5-6CF850CED07A}" presName="vertSpace2b" presStyleCnt="0"/>
      <dgm:spPr/>
    </dgm:pt>
    <dgm:pt modelId="{B78AF75C-76DD-4D32-B80C-F56430E0E059}" type="pres">
      <dgm:prSet presAssocID="{F4EB5BF8-35C6-4F46-A933-063996A3E281}" presName="horz2" presStyleCnt="0"/>
      <dgm:spPr/>
    </dgm:pt>
    <dgm:pt modelId="{9331C301-94D7-4565-B30B-CF9AB31FC979}" type="pres">
      <dgm:prSet presAssocID="{F4EB5BF8-35C6-4F46-A933-063996A3E281}" presName="horzSpace2" presStyleCnt="0"/>
      <dgm:spPr/>
    </dgm:pt>
    <dgm:pt modelId="{B03E8F7F-000B-40A0-838F-2BA81E27BF10}" type="pres">
      <dgm:prSet presAssocID="{F4EB5BF8-35C6-4F46-A933-063996A3E281}" presName="tx2" presStyleLbl="revTx" presStyleIdx="4" presStyleCnt="8"/>
      <dgm:spPr/>
    </dgm:pt>
    <dgm:pt modelId="{FA574109-0B64-44E3-86B7-7203E7E78A96}" type="pres">
      <dgm:prSet presAssocID="{F4EB5BF8-35C6-4F46-A933-063996A3E281}" presName="vert2" presStyleCnt="0"/>
      <dgm:spPr/>
    </dgm:pt>
    <dgm:pt modelId="{AEBBFD82-DC4D-4804-BD27-C6E879DB84E8}" type="pres">
      <dgm:prSet presAssocID="{F4EB5BF8-35C6-4F46-A933-063996A3E281}" presName="thinLine2b" presStyleLbl="callout" presStyleIdx="3" presStyleCnt="7"/>
      <dgm:spPr/>
    </dgm:pt>
    <dgm:pt modelId="{EB82345A-BC9E-4C14-8D94-8BF3DE450FDF}" type="pres">
      <dgm:prSet presAssocID="{F4EB5BF8-35C6-4F46-A933-063996A3E281}" presName="vertSpace2b" presStyleCnt="0"/>
      <dgm:spPr/>
    </dgm:pt>
    <dgm:pt modelId="{1456E474-5680-4EE6-B001-7C5155DF49A1}" type="pres">
      <dgm:prSet presAssocID="{2CEA6D44-B687-46C1-A6B8-220D8656EB2A}" presName="horz2" presStyleCnt="0"/>
      <dgm:spPr/>
    </dgm:pt>
    <dgm:pt modelId="{607668F2-BACB-41BA-82DE-970354A167DE}" type="pres">
      <dgm:prSet presAssocID="{2CEA6D44-B687-46C1-A6B8-220D8656EB2A}" presName="horzSpace2" presStyleCnt="0"/>
      <dgm:spPr/>
    </dgm:pt>
    <dgm:pt modelId="{4399E37D-D583-477D-80D2-B08A83F91BF5}" type="pres">
      <dgm:prSet presAssocID="{2CEA6D44-B687-46C1-A6B8-220D8656EB2A}" presName="tx2" presStyleLbl="revTx" presStyleIdx="5" presStyleCnt="8"/>
      <dgm:spPr/>
    </dgm:pt>
    <dgm:pt modelId="{E5D7BD0B-651D-4220-B189-62D866498963}" type="pres">
      <dgm:prSet presAssocID="{2CEA6D44-B687-46C1-A6B8-220D8656EB2A}" presName="vert2" presStyleCnt="0"/>
      <dgm:spPr/>
    </dgm:pt>
    <dgm:pt modelId="{3F39BB7F-CC0A-45C4-B605-6EF8864A3CE3}" type="pres">
      <dgm:prSet presAssocID="{2CEA6D44-B687-46C1-A6B8-220D8656EB2A}" presName="thinLine2b" presStyleLbl="callout" presStyleIdx="4" presStyleCnt="7"/>
      <dgm:spPr/>
    </dgm:pt>
    <dgm:pt modelId="{E69C0610-3351-44EA-BED5-9B281009EE2B}" type="pres">
      <dgm:prSet presAssocID="{2CEA6D44-B687-46C1-A6B8-220D8656EB2A}" presName="vertSpace2b" presStyleCnt="0"/>
      <dgm:spPr/>
    </dgm:pt>
    <dgm:pt modelId="{6A2B105F-4E03-47E1-A932-335BBBE82246}" type="pres">
      <dgm:prSet presAssocID="{B7324241-5C59-487E-A029-04F574A47237}" presName="horz2" presStyleCnt="0"/>
      <dgm:spPr/>
    </dgm:pt>
    <dgm:pt modelId="{793BEDA4-B24C-4135-9387-6F34E75F9981}" type="pres">
      <dgm:prSet presAssocID="{B7324241-5C59-487E-A029-04F574A47237}" presName="horzSpace2" presStyleCnt="0"/>
      <dgm:spPr/>
    </dgm:pt>
    <dgm:pt modelId="{CAC233F4-999A-4DA3-85F6-109468746268}" type="pres">
      <dgm:prSet presAssocID="{B7324241-5C59-487E-A029-04F574A47237}" presName="tx2" presStyleLbl="revTx" presStyleIdx="6" presStyleCnt="8" custScaleY="148684"/>
      <dgm:spPr/>
    </dgm:pt>
    <dgm:pt modelId="{E20CD6CD-05A5-4943-94BE-0960F59F5775}" type="pres">
      <dgm:prSet presAssocID="{B7324241-5C59-487E-A029-04F574A47237}" presName="vert2" presStyleCnt="0"/>
      <dgm:spPr/>
    </dgm:pt>
    <dgm:pt modelId="{30224374-829A-42E3-8365-FD0DE63EF2F3}" type="pres">
      <dgm:prSet presAssocID="{B7324241-5C59-487E-A029-04F574A47237}" presName="thinLine2b" presStyleLbl="callout" presStyleIdx="5" presStyleCnt="7"/>
      <dgm:spPr/>
    </dgm:pt>
    <dgm:pt modelId="{B9E77020-CB29-485C-ACBF-FADE944E8792}" type="pres">
      <dgm:prSet presAssocID="{B7324241-5C59-487E-A029-04F574A47237}" presName="vertSpace2b" presStyleCnt="0"/>
      <dgm:spPr/>
    </dgm:pt>
    <dgm:pt modelId="{63557360-974F-4178-8CC0-C5F9B8BF70CE}" type="pres">
      <dgm:prSet presAssocID="{BFB98AAF-3F3F-496A-98E9-BAEF8EE83706}" presName="horz2" presStyleCnt="0"/>
      <dgm:spPr/>
    </dgm:pt>
    <dgm:pt modelId="{1557E608-03CC-4472-BA1A-B3D87A181F9D}" type="pres">
      <dgm:prSet presAssocID="{BFB98AAF-3F3F-496A-98E9-BAEF8EE83706}" presName="horzSpace2" presStyleCnt="0"/>
      <dgm:spPr/>
    </dgm:pt>
    <dgm:pt modelId="{F0E125DD-7EE1-435B-8CD6-01DD25E30D42}" type="pres">
      <dgm:prSet presAssocID="{BFB98AAF-3F3F-496A-98E9-BAEF8EE83706}" presName="tx2" presStyleLbl="revTx" presStyleIdx="7" presStyleCnt="8"/>
      <dgm:spPr/>
    </dgm:pt>
    <dgm:pt modelId="{D1BF94AE-D3EE-465F-92B1-5FA0D8A27310}" type="pres">
      <dgm:prSet presAssocID="{BFB98AAF-3F3F-496A-98E9-BAEF8EE83706}" presName="vert2" presStyleCnt="0"/>
      <dgm:spPr/>
    </dgm:pt>
    <dgm:pt modelId="{A01DD655-169B-4C79-B247-FF50A0020815}" type="pres">
      <dgm:prSet presAssocID="{BFB98AAF-3F3F-496A-98E9-BAEF8EE83706}" presName="thinLine2b" presStyleLbl="callout" presStyleIdx="6" presStyleCnt="7"/>
      <dgm:spPr/>
    </dgm:pt>
    <dgm:pt modelId="{7299AB13-19F5-49E8-9137-EB3E1C07D315}" type="pres">
      <dgm:prSet presAssocID="{BFB98AAF-3F3F-496A-98E9-BAEF8EE83706}" presName="vertSpace2b" presStyleCnt="0"/>
      <dgm:spPr/>
    </dgm:pt>
  </dgm:ptLst>
  <dgm:cxnLst>
    <dgm:cxn modelId="{C46E482C-8520-48A0-B271-FDEBF0454B9B}" type="presOf" srcId="{4B719632-BDEC-4B28-AF12-4D018D12BDB3}" destId="{95A377C2-C83D-4C4F-B51C-9F15B12721BA}" srcOrd="0" destOrd="0" presId="urn:microsoft.com/office/officeart/2008/layout/LinedList"/>
    <dgm:cxn modelId="{E8717238-7D28-4529-8847-3F455AB9657E}" srcId="{B95DD846-6C97-45EB-B511-931427430886}" destId="{723FC242-8442-44CF-BCF5-6D8C68AADF06}" srcOrd="0" destOrd="0" parTransId="{C8D7494C-79A0-4D89-AC15-D58DE631BEEE}" sibTransId="{FA43FFAE-851E-4224-BCE5-53759FA0EF8C}"/>
    <dgm:cxn modelId="{FDCD8A39-7FE5-49DA-8DE8-390CFE26CCA1}" type="presOf" srcId="{2CEA6D44-B687-46C1-A6B8-220D8656EB2A}" destId="{4399E37D-D583-477D-80D2-B08A83F91BF5}" srcOrd="0" destOrd="0" presId="urn:microsoft.com/office/officeart/2008/layout/LinedList"/>
    <dgm:cxn modelId="{39F09263-8864-4434-ABC7-44361E44CC5F}" srcId="{723FC242-8442-44CF-BCF5-6D8C68AADF06}" destId="{F4EB5BF8-35C6-4F46-A933-063996A3E281}" srcOrd="3" destOrd="0" parTransId="{A3A607F2-1589-499F-9BF1-C1F7F69E59BB}" sibTransId="{2F4C0FAE-BC8B-40EE-91DF-AE7128A68684}"/>
    <dgm:cxn modelId="{D9DB4D44-F882-49C4-ADA0-CC46E55C8605}" srcId="{723FC242-8442-44CF-BCF5-6D8C68AADF06}" destId="{4B719632-BDEC-4B28-AF12-4D018D12BDB3}" srcOrd="1" destOrd="0" parTransId="{4C5FA93D-8BAA-4054-A231-EAD452A7CEF4}" sibTransId="{A781003B-F862-4D9D-B787-5A7DB47F77CA}"/>
    <dgm:cxn modelId="{80F43272-F99F-4254-A462-C2E0436CD2F5}" srcId="{723FC242-8442-44CF-BCF5-6D8C68AADF06}" destId="{BFB98AAF-3F3F-496A-98E9-BAEF8EE83706}" srcOrd="6" destOrd="0" parTransId="{CDA8293E-9976-4540-AC91-C39242D2DFDE}" sibTransId="{3CDFAAC0-18AA-4310-994B-BBD37F61A2CE}"/>
    <dgm:cxn modelId="{631DB354-9CD6-4B23-9262-B07BDC2F2366}" srcId="{723FC242-8442-44CF-BCF5-6D8C68AADF06}" destId="{6B19D315-0EC3-4FA3-ABD3-1EF8D7EF007D}" srcOrd="0" destOrd="0" parTransId="{0B5A7AAB-E57B-4381-89DD-D662153AFF63}" sibTransId="{D625D8F8-B62C-41F3-8F73-1B9B0AF897F3}"/>
    <dgm:cxn modelId="{86CF438B-77CC-4C23-B249-9B1D63A87FAE}" type="presOf" srcId="{F4EB5BF8-35C6-4F46-A933-063996A3E281}" destId="{B03E8F7F-000B-40A0-838F-2BA81E27BF10}" srcOrd="0" destOrd="0" presId="urn:microsoft.com/office/officeart/2008/layout/LinedList"/>
    <dgm:cxn modelId="{6BBAEA94-F962-4B93-8A8C-48E76A4D1AD1}" srcId="{723FC242-8442-44CF-BCF5-6D8C68AADF06}" destId="{B7324241-5C59-487E-A029-04F574A47237}" srcOrd="5" destOrd="0" parTransId="{C771958B-DD44-4C9E-A981-D1F0FC180333}" sibTransId="{E519280D-E169-4A33-A252-B3F3DCBF2AA9}"/>
    <dgm:cxn modelId="{25E70BA2-8AAE-4809-875C-B1E0E1761CB8}" type="presOf" srcId="{B7324241-5C59-487E-A029-04F574A47237}" destId="{CAC233F4-999A-4DA3-85F6-109468746268}" srcOrd="0" destOrd="0" presId="urn:microsoft.com/office/officeart/2008/layout/LinedList"/>
    <dgm:cxn modelId="{4DD985A9-FCBD-4A55-BD05-21F707D3C451}" type="presOf" srcId="{BFB98AAF-3F3F-496A-98E9-BAEF8EE83706}" destId="{F0E125DD-7EE1-435B-8CD6-01DD25E30D42}" srcOrd="0" destOrd="0" presId="urn:microsoft.com/office/officeart/2008/layout/LinedList"/>
    <dgm:cxn modelId="{97F035B5-E1D3-4047-AA3F-586D9218AA07}" srcId="{723FC242-8442-44CF-BCF5-6D8C68AADF06}" destId="{758C2EB8-284B-4DFE-BED5-6CF850CED07A}" srcOrd="2" destOrd="0" parTransId="{897A303F-2676-413F-A11B-2878A1ECF47E}" sibTransId="{BD449D96-AC2A-4026-813F-F1C53ADC9113}"/>
    <dgm:cxn modelId="{C9A211BB-F834-4648-88CA-714C9F1B2E30}" srcId="{723FC242-8442-44CF-BCF5-6D8C68AADF06}" destId="{2CEA6D44-B687-46C1-A6B8-220D8656EB2A}" srcOrd="4" destOrd="0" parTransId="{E6D8732C-C1FD-4647-8864-878FD555EC5D}" sibTransId="{D96D3A64-349C-4E18-84DD-B4679C8B88B8}"/>
    <dgm:cxn modelId="{18F2B4D6-3C89-4A20-AFBA-D79B54D160D3}" type="presOf" srcId="{758C2EB8-284B-4DFE-BED5-6CF850CED07A}" destId="{A4696E17-A0A1-4B1C-88ED-E434F3CFCB2E}" srcOrd="0" destOrd="0" presId="urn:microsoft.com/office/officeart/2008/layout/LinedList"/>
    <dgm:cxn modelId="{E2455BDE-A013-4361-A0CC-6B31D91A6612}" type="presOf" srcId="{6B19D315-0EC3-4FA3-ABD3-1EF8D7EF007D}" destId="{78A5C8FC-98F5-4373-A774-361C9F556C4F}" srcOrd="0" destOrd="0" presId="urn:microsoft.com/office/officeart/2008/layout/LinedList"/>
    <dgm:cxn modelId="{C2E11BE2-EBC6-4DD8-A82D-C921AB99153C}" type="presOf" srcId="{B95DD846-6C97-45EB-B511-931427430886}" destId="{033BB070-FE12-497F-8FA5-17542954B387}" srcOrd="0" destOrd="0" presId="urn:microsoft.com/office/officeart/2008/layout/LinedList"/>
    <dgm:cxn modelId="{D185C0F9-A4A1-4347-8704-D3961C16A5F2}" type="presOf" srcId="{723FC242-8442-44CF-BCF5-6D8C68AADF06}" destId="{BE08BEAC-7D35-4E6B-AF83-A2E09780AA7F}" srcOrd="0" destOrd="0" presId="urn:microsoft.com/office/officeart/2008/layout/LinedList"/>
    <dgm:cxn modelId="{D2BB06D7-FD12-4BC4-BCDA-81EC320CB07C}" type="presParOf" srcId="{033BB070-FE12-497F-8FA5-17542954B387}" destId="{8CEE5A77-DD0A-4282-8116-CD4EF1494B21}" srcOrd="0" destOrd="0" presId="urn:microsoft.com/office/officeart/2008/layout/LinedList"/>
    <dgm:cxn modelId="{646BBD9C-0B7F-45ED-8B39-31FBF68A9D8B}" type="presParOf" srcId="{033BB070-FE12-497F-8FA5-17542954B387}" destId="{E603A722-292F-4BBC-AEC5-4302B5BD88CC}" srcOrd="1" destOrd="0" presId="urn:microsoft.com/office/officeart/2008/layout/LinedList"/>
    <dgm:cxn modelId="{8285BCEB-319A-4197-B34D-40757739C42C}" type="presParOf" srcId="{E603A722-292F-4BBC-AEC5-4302B5BD88CC}" destId="{BE08BEAC-7D35-4E6B-AF83-A2E09780AA7F}" srcOrd="0" destOrd="0" presId="urn:microsoft.com/office/officeart/2008/layout/LinedList"/>
    <dgm:cxn modelId="{7C62598E-0626-4838-970B-6D9E413F8213}" type="presParOf" srcId="{E603A722-292F-4BBC-AEC5-4302B5BD88CC}" destId="{49D9D5C8-41FD-414E-884B-B477C59E011A}" srcOrd="1" destOrd="0" presId="urn:microsoft.com/office/officeart/2008/layout/LinedList"/>
    <dgm:cxn modelId="{54F15A1B-65E5-4171-AC8E-0C619258B349}" type="presParOf" srcId="{49D9D5C8-41FD-414E-884B-B477C59E011A}" destId="{334D5855-4C6A-4851-98B5-F4EFA0349346}" srcOrd="0" destOrd="0" presId="urn:microsoft.com/office/officeart/2008/layout/LinedList"/>
    <dgm:cxn modelId="{5D610CA3-0D3D-4CFE-A328-EFE827B287C6}" type="presParOf" srcId="{49D9D5C8-41FD-414E-884B-B477C59E011A}" destId="{E9E594F5-89F1-4BC2-A93D-16EB1C1BC7C7}" srcOrd="1" destOrd="0" presId="urn:microsoft.com/office/officeart/2008/layout/LinedList"/>
    <dgm:cxn modelId="{7499220B-C60B-4F2B-B54A-ADBFE3017925}" type="presParOf" srcId="{E9E594F5-89F1-4BC2-A93D-16EB1C1BC7C7}" destId="{F886C7F3-5293-48CD-A2BA-617A9F07B6D6}" srcOrd="0" destOrd="0" presId="urn:microsoft.com/office/officeart/2008/layout/LinedList"/>
    <dgm:cxn modelId="{B98CD784-B4A6-4055-92F0-245E07EA9B0C}" type="presParOf" srcId="{E9E594F5-89F1-4BC2-A93D-16EB1C1BC7C7}" destId="{78A5C8FC-98F5-4373-A774-361C9F556C4F}" srcOrd="1" destOrd="0" presId="urn:microsoft.com/office/officeart/2008/layout/LinedList"/>
    <dgm:cxn modelId="{7EDB2764-4157-49DE-9F50-420E01641483}" type="presParOf" srcId="{E9E594F5-89F1-4BC2-A93D-16EB1C1BC7C7}" destId="{85726BAE-8EFE-438B-B3AB-0EF4C0FFBA74}" srcOrd="2" destOrd="0" presId="urn:microsoft.com/office/officeart/2008/layout/LinedList"/>
    <dgm:cxn modelId="{02A81918-46E3-45B9-B0AA-95894FDB789B}" type="presParOf" srcId="{49D9D5C8-41FD-414E-884B-B477C59E011A}" destId="{0D745DF7-C276-439B-AFD3-CEFA87631926}" srcOrd="2" destOrd="0" presId="urn:microsoft.com/office/officeart/2008/layout/LinedList"/>
    <dgm:cxn modelId="{2DE594E0-073B-482B-96DA-A48C72405ED5}" type="presParOf" srcId="{49D9D5C8-41FD-414E-884B-B477C59E011A}" destId="{33425DF3-95E3-4C55-A457-161B74B8C040}" srcOrd="3" destOrd="0" presId="urn:microsoft.com/office/officeart/2008/layout/LinedList"/>
    <dgm:cxn modelId="{70862DDF-4D98-4F67-9100-7218AAB74912}" type="presParOf" srcId="{49D9D5C8-41FD-414E-884B-B477C59E011A}" destId="{A88C2806-16C1-44E6-A885-F16CC0C3B26A}" srcOrd="4" destOrd="0" presId="urn:microsoft.com/office/officeart/2008/layout/LinedList"/>
    <dgm:cxn modelId="{12C8AD1F-8881-43D4-9C17-002BB3E73F1C}" type="presParOf" srcId="{A88C2806-16C1-44E6-A885-F16CC0C3B26A}" destId="{F8C75D50-8997-4E64-9D3A-94F3D2ED2C15}" srcOrd="0" destOrd="0" presId="urn:microsoft.com/office/officeart/2008/layout/LinedList"/>
    <dgm:cxn modelId="{82968D73-3202-46FA-B5EE-EC15F5F7BF90}" type="presParOf" srcId="{A88C2806-16C1-44E6-A885-F16CC0C3B26A}" destId="{95A377C2-C83D-4C4F-B51C-9F15B12721BA}" srcOrd="1" destOrd="0" presId="urn:microsoft.com/office/officeart/2008/layout/LinedList"/>
    <dgm:cxn modelId="{5A92DEC3-39C5-4F60-B431-CA24FA222FD5}" type="presParOf" srcId="{A88C2806-16C1-44E6-A885-F16CC0C3B26A}" destId="{B8E6FD25-4A51-4BD0-B078-C3E9F3AFB78C}" srcOrd="2" destOrd="0" presId="urn:microsoft.com/office/officeart/2008/layout/LinedList"/>
    <dgm:cxn modelId="{03B8DF65-201E-4644-AB13-1AC5EDF1F4E7}" type="presParOf" srcId="{49D9D5C8-41FD-414E-884B-B477C59E011A}" destId="{F353EF66-062C-43CC-863C-F666DD72D803}" srcOrd="5" destOrd="0" presId="urn:microsoft.com/office/officeart/2008/layout/LinedList"/>
    <dgm:cxn modelId="{383E3659-B68C-486D-ABC3-E1D7855874E7}" type="presParOf" srcId="{49D9D5C8-41FD-414E-884B-B477C59E011A}" destId="{D819B8AC-71EF-43B6-A2FE-C2F1C87755FA}" srcOrd="6" destOrd="0" presId="urn:microsoft.com/office/officeart/2008/layout/LinedList"/>
    <dgm:cxn modelId="{CCCFFEC8-C7C1-4140-9D5D-4E232340F3BA}" type="presParOf" srcId="{49D9D5C8-41FD-414E-884B-B477C59E011A}" destId="{CA9D58AF-5BBA-4886-9488-12469D360213}" srcOrd="7" destOrd="0" presId="urn:microsoft.com/office/officeart/2008/layout/LinedList"/>
    <dgm:cxn modelId="{E645BF87-662F-4815-92F2-3582078AB223}" type="presParOf" srcId="{CA9D58AF-5BBA-4886-9488-12469D360213}" destId="{7A8AAD54-7216-4077-AC18-02173B360059}" srcOrd="0" destOrd="0" presId="urn:microsoft.com/office/officeart/2008/layout/LinedList"/>
    <dgm:cxn modelId="{45E0DD0F-41CB-4F39-AA66-9C3DF861A60A}" type="presParOf" srcId="{CA9D58AF-5BBA-4886-9488-12469D360213}" destId="{A4696E17-A0A1-4B1C-88ED-E434F3CFCB2E}" srcOrd="1" destOrd="0" presId="urn:microsoft.com/office/officeart/2008/layout/LinedList"/>
    <dgm:cxn modelId="{4696FA9C-7C4B-4CE9-BA13-5B5B9D987FB7}" type="presParOf" srcId="{CA9D58AF-5BBA-4886-9488-12469D360213}" destId="{44C4ADFB-894E-4A22-BCA7-12EBA3CA8AC2}" srcOrd="2" destOrd="0" presId="urn:microsoft.com/office/officeart/2008/layout/LinedList"/>
    <dgm:cxn modelId="{5BA6D06B-5B8E-497E-ADC8-D06027392C49}" type="presParOf" srcId="{49D9D5C8-41FD-414E-884B-B477C59E011A}" destId="{98D6314E-565A-4BF9-A6BD-BB145276C1B7}" srcOrd="8" destOrd="0" presId="urn:microsoft.com/office/officeart/2008/layout/LinedList"/>
    <dgm:cxn modelId="{D930E223-7B17-426A-B30C-D5E3EC6753F9}" type="presParOf" srcId="{49D9D5C8-41FD-414E-884B-B477C59E011A}" destId="{B1FCF7AC-CAA8-48B6-A225-FB2BC7AE4FC7}" srcOrd="9" destOrd="0" presId="urn:microsoft.com/office/officeart/2008/layout/LinedList"/>
    <dgm:cxn modelId="{236541E5-D286-4A05-A928-67C10F880175}" type="presParOf" srcId="{49D9D5C8-41FD-414E-884B-B477C59E011A}" destId="{B78AF75C-76DD-4D32-B80C-F56430E0E059}" srcOrd="10" destOrd="0" presId="urn:microsoft.com/office/officeart/2008/layout/LinedList"/>
    <dgm:cxn modelId="{28293FAA-3565-423E-828E-DFDD4D977AA0}" type="presParOf" srcId="{B78AF75C-76DD-4D32-B80C-F56430E0E059}" destId="{9331C301-94D7-4565-B30B-CF9AB31FC979}" srcOrd="0" destOrd="0" presId="urn:microsoft.com/office/officeart/2008/layout/LinedList"/>
    <dgm:cxn modelId="{E2BCEC9A-17F5-44EF-B341-B3C7476F4BD7}" type="presParOf" srcId="{B78AF75C-76DD-4D32-B80C-F56430E0E059}" destId="{B03E8F7F-000B-40A0-838F-2BA81E27BF10}" srcOrd="1" destOrd="0" presId="urn:microsoft.com/office/officeart/2008/layout/LinedList"/>
    <dgm:cxn modelId="{6CA37F38-B421-4E4B-BB1B-0C422B207E23}" type="presParOf" srcId="{B78AF75C-76DD-4D32-B80C-F56430E0E059}" destId="{FA574109-0B64-44E3-86B7-7203E7E78A96}" srcOrd="2" destOrd="0" presId="urn:microsoft.com/office/officeart/2008/layout/LinedList"/>
    <dgm:cxn modelId="{278C4B96-5272-4A27-ADAD-3A07F438FD3E}" type="presParOf" srcId="{49D9D5C8-41FD-414E-884B-B477C59E011A}" destId="{AEBBFD82-DC4D-4804-BD27-C6E879DB84E8}" srcOrd="11" destOrd="0" presId="urn:microsoft.com/office/officeart/2008/layout/LinedList"/>
    <dgm:cxn modelId="{122D24E6-83D6-4179-854C-856739B4E957}" type="presParOf" srcId="{49D9D5C8-41FD-414E-884B-B477C59E011A}" destId="{EB82345A-BC9E-4C14-8D94-8BF3DE450FDF}" srcOrd="12" destOrd="0" presId="urn:microsoft.com/office/officeart/2008/layout/LinedList"/>
    <dgm:cxn modelId="{B176B015-E59D-4AF1-A1C4-915D66DE1ACB}" type="presParOf" srcId="{49D9D5C8-41FD-414E-884B-B477C59E011A}" destId="{1456E474-5680-4EE6-B001-7C5155DF49A1}" srcOrd="13" destOrd="0" presId="urn:microsoft.com/office/officeart/2008/layout/LinedList"/>
    <dgm:cxn modelId="{A600C184-290A-42EE-A732-2A491C3398AD}" type="presParOf" srcId="{1456E474-5680-4EE6-B001-7C5155DF49A1}" destId="{607668F2-BACB-41BA-82DE-970354A167DE}" srcOrd="0" destOrd="0" presId="urn:microsoft.com/office/officeart/2008/layout/LinedList"/>
    <dgm:cxn modelId="{C1E35A50-2A2D-45AF-B51C-8D140FD7737D}" type="presParOf" srcId="{1456E474-5680-4EE6-B001-7C5155DF49A1}" destId="{4399E37D-D583-477D-80D2-B08A83F91BF5}" srcOrd="1" destOrd="0" presId="urn:microsoft.com/office/officeart/2008/layout/LinedList"/>
    <dgm:cxn modelId="{57619AA2-DC80-4D79-A29B-FF32F318A782}" type="presParOf" srcId="{1456E474-5680-4EE6-B001-7C5155DF49A1}" destId="{E5D7BD0B-651D-4220-B189-62D866498963}" srcOrd="2" destOrd="0" presId="urn:microsoft.com/office/officeart/2008/layout/LinedList"/>
    <dgm:cxn modelId="{E5814BCE-DE03-4921-A649-A0E706F3F72C}" type="presParOf" srcId="{49D9D5C8-41FD-414E-884B-B477C59E011A}" destId="{3F39BB7F-CC0A-45C4-B605-6EF8864A3CE3}" srcOrd="14" destOrd="0" presId="urn:microsoft.com/office/officeart/2008/layout/LinedList"/>
    <dgm:cxn modelId="{0F3EC82F-AAB1-4DBE-98F2-51D27EB35FD2}" type="presParOf" srcId="{49D9D5C8-41FD-414E-884B-B477C59E011A}" destId="{E69C0610-3351-44EA-BED5-9B281009EE2B}" srcOrd="15" destOrd="0" presId="urn:microsoft.com/office/officeart/2008/layout/LinedList"/>
    <dgm:cxn modelId="{85985FE4-CF80-414C-B69A-3C95D2482913}" type="presParOf" srcId="{49D9D5C8-41FD-414E-884B-B477C59E011A}" destId="{6A2B105F-4E03-47E1-A932-335BBBE82246}" srcOrd="16" destOrd="0" presId="urn:microsoft.com/office/officeart/2008/layout/LinedList"/>
    <dgm:cxn modelId="{0B644724-C993-49A9-AAB1-C113B7F724C7}" type="presParOf" srcId="{6A2B105F-4E03-47E1-A932-335BBBE82246}" destId="{793BEDA4-B24C-4135-9387-6F34E75F9981}" srcOrd="0" destOrd="0" presId="urn:microsoft.com/office/officeart/2008/layout/LinedList"/>
    <dgm:cxn modelId="{6C8A7301-F552-4A9E-B4F1-70D8A043AC4E}" type="presParOf" srcId="{6A2B105F-4E03-47E1-A932-335BBBE82246}" destId="{CAC233F4-999A-4DA3-85F6-109468746268}" srcOrd="1" destOrd="0" presId="urn:microsoft.com/office/officeart/2008/layout/LinedList"/>
    <dgm:cxn modelId="{5A79743F-0661-49F9-BC43-E79082DB2D29}" type="presParOf" srcId="{6A2B105F-4E03-47E1-A932-335BBBE82246}" destId="{E20CD6CD-05A5-4943-94BE-0960F59F5775}" srcOrd="2" destOrd="0" presId="urn:microsoft.com/office/officeart/2008/layout/LinedList"/>
    <dgm:cxn modelId="{464A53ED-0F14-47EA-B2BC-347C82815AC6}" type="presParOf" srcId="{49D9D5C8-41FD-414E-884B-B477C59E011A}" destId="{30224374-829A-42E3-8365-FD0DE63EF2F3}" srcOrd="17" destOrd="0" presId="urn:microsoft.com/office/officeart/2008/layout/LinedList"/>
    <dgm:cxn modelId="{E0AB325F-ED88-440C-92E9-A07FF06AC6ED}" type="presParOf" srcId="{49D9D5C8-41FD-414E-884B-B477C59E011A}" destId="{B9E77020-CB29-485C-ACBF-FADE944E8792}" srcOrd="18" destOrd="0" presId="urn:microsoft.com/office/officeart/2008/layout/LinedList"/>
    <dgm:cxn modelId="{A77D49F6-6145-40C2-BE10-1F98E9A9FA35}" type="presParOf" srcId="{49D9D5C8-41FD-414E-884B-B477C59E011A}" destId="{63557360-974F-4178-8CC0-C5F9B8BF70CE}" srcOrd="19" destOrd="0" presId="urn:microsoft.com/office/officeart/2008/layout/LinedList"/>
    <dgm:cxn modelId="{B5BC76C7-F38E-4CDD-96BA-B4C23C5B1C46}" type="presParOf" srcId="{63557360-974F-4178-8CC0-C5F9B8BF70CE}" destId="{1557E608-03CC-4472-BA1A-B3D87A181F9D}" srcOrd="0" destOrd="0" presId="urn:microsoft.com/office/officeart/2008/layout/LinedList"/>
    <dgm:cxn modelId="{DE03D5A7-C7F1-4A6E-A20A-A3815074CE40}" type="presParOf" srcId="{63557360-974F-4178-8CC0-C5F9B8BF70CE}" destId="{F0E125DD-7EE1-435B-8CD6-01DD25E30D42}" srcOrd="1" destOrd="0" presId="urn:microsoft.com/office/officeart/2008/layout/LinedList"/>
    <dgm:cxn modelId="{6985DE2D-0827-43A9-917A-D7DAA1744B92}" type="presParOf" srcId="{63557360-974F-4178-8CC0-C5F9B8BF70CE}" destId="{D1BF94AE-D3EE-465F-92B1-5FA0D8A27310}" srcOrd="2" destOrd="0" presId="urn:microsoft.com/office/officeart/2008/layout/LinedList"/>
    <dgm:cxn modelId="{3413AF7D-5D36-4D3D-BE3E-058AFC5CDB6E}" type="presParOf" srcId="{49D9D5C8-41FD-414E-884B-B477C59E011A}" destId="{A01DD655-169B-4C79-B247-FF50A0020815}" srcOrd="20" destOrd="0" presId="urn:microsoft.com/office/officeart/2008/layout/LinedList"/>
    <dgm:cxn modelId="{1771092B-1D58-494C-B5BE-53CB6D004E15}" type="presParOf" srcId="{49D9D5C8-41FD-414E-884B-B477C59E011A}" destId="{7299AB13-19F5-49E8-9137-EB3E1C07D315}" srcOrd="2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95DD846-6C97-45EB-B511-93142743088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23FC242-8442-44CF-BCF5-6D8C68AADF06}">
      <dgm:prSet phldrT="[Text]" custT="1"/>
      <dgm:spPr/>
      <dgm:t>
        <a:bodyPr/>
        <a:lstStyle/>
        <a:p>
          <a:r>
            <a:rPr lang="en-US" sz="2400" b="1" dirty="0"/>
            <a:t>IT Issues</a:t>
          </a:r>
        </a:p>
      </dgm:t>
    </dgm:pt>
    <dgm:pt modelId="{C8D7494C-79A0-4D89-AC15-D58DE631BEEE}" type="parTrans" cxnId="{E8717238-7D28-4529-8847-3F455AB9657E}">
      <dgm:prSet/>
      <dgm:spPr/>
      <dgm:t>
        <a:bodyPr/>
        <a:lstStyle/>
        <a:p>
          <a:endParaRPr lang="en-US"/>
        </a:p>
      </dgm:t>
    </dgm:pt>
    <dgm:pt modelId="{FA43FFAE-851E-4224-BCE5-53759FA0EF8C}" type="sibTrans" cxnId="{E8717238-7D28-4529-8847-3F455AB9657E}">
      <dgm:prSet/>
      <dgm:spPr/>
      <dgm:t>
        <a:bodyPr/>
        <a:lstStyle/>
        <a:p>
          <a:endParaRPr lang="en-US"/>
        </a:p>
      </dgm:t>
    </dgm:pt>
    <dgm:pt modelId="{EE394B67-7F24-4A7C-B9C0-A02805936AC6}">
      <dgm:prSet phldrT="[Text]" custT="1"/>
      <dgm:spPr/>
      <dgm:t>
        <a:bodyPr anchor="ctr"/>
        <a:lstStyle/>
        <a:p>
          <a:r>
            <a:rPr lang="en-US" sz="2000" dirty="0">
              <a:latin typeface="Calibri" pitchFamily="34" charset="0"/>
            </a:rPr>
            <a:t>Non existence of the Networks, OS, applications and database access policies especially within IT personnel</a:t>
          </a:r>
          <a:endParaRPr lang="en-US" sz="2000" b="1" dirty="0"/>
        </a:p>
      </dgm:t>
    </dgm:pt>
    <dgm:pt modelId="{DE615C39-4918-45BF-9620-3AF135E317C1}" type="parTrans" cxnId="{9FB1DFD5-4D7B-4D89-9DC0-89DEB5CCB47A}">
      <dgm:prSet/>
      <dgm:spPr/>
      <dgm:t>
        <a:bodyPr/>
        <a:lstStyle/>
        <a:p>
          <a:endParaRPr lang="en-US"/>
        </a:p>
      </dgm:t>
    </dgm:pt>
    <dgm:pt modelId="{E02DCA83-071D-46A6-A1D6-908FDF58601E}" type="sibTrans" cxnId="{9FB1DFD5-4D7B-4D89-9DC0-89DEB5CCB47A}">
      <dgm:prSet/>
      <dgm:spPr/>
      <dgm:t>
        <a:bodyPr/>
        <a:lstStyle/>
        <a:p>
          <a:endParaRPr lang="en-US"/>
        </a:p>
      </dgm:t>
    </dgm:pt>
    <dgm:pt modelId="{B4DBF2AA-2A79-48DE-B880-57819C5EBD1B}">
      <dgm:prSet phldrT="[Text]" custT="1"/>
      <dgm:spPr/>
      <dgm:t>
        <a:bodyPr anchor="ctr"/>
        <a:lstStyle/>
        <a:p>
          <a:r>
            <a:rPr lang="en-US" sz="2000" dirty="0">
              <a:latin typeface="Calibri" pitchFamily="34" charset="0"/>
            </a:rPr>
            <a:t>No policy/mechanism for the network and database </a:t>
          </a:r>
          <a:endParaRPr lang="en-US" sz="2000" b="1" dirty="0"/>
        </a:p>
      </dgm:t>
    </dgm:pt>
    <dgm:pt modelId="{35E75024-E8D4-4CF2-8DBF-2D5BA4F7B3A2}" type="parTrans" cxnId="{3ED3FE5E-7611-4D97-ACB0-3DE3251F21C8}">
      <dgm:prSet/>
      <dgm:spPr/>
      <dgm:t>
        <a:bodyPr/>
        <a:lstStyle/>
        <a:p>
          <a:endParaRPr lang="en-US"/>
        </a:p>
      </dgm:t>
    </dgm:pt>
    <dgm:pt modelId="{63A4C81E-FBC6-4C5C-A662-8061420E4C3F}" type="sibTrans" cxnId="{3ED3FE5E-7611-4D97-ACB0-3DE3251F21C8}">
      <dgm:prSet/>
      <dgm:spPr/>
      <dgm:t>
        <a:bodyPr/>
        <a:lstStyle/>
        <a:p>
          <a:endParaRPr lang="en-US"/>
        </a:p>
      </dgm:t>
    </dgm:pt>
    <dgm:pt modelId="{20CCE785-DC7B-4D36-AC12-E551D7E7D374}">
      <dgm:prSet phldrT="[Text]" custT="1"/>
      <dgm:spPr/>
      <dgm:t>
        <a:bodyPr anchor="ctr"/>
        <a:lstStyle/>
        <a:p>
          <a:r>
            <a:rPr lang="en-US" sz="2000" dirty="0">
              <a:latin typeface="Calibri" pitchFamily="34" charset="0"/>
            </a:rPr>
            <a:t>Storage Medium disposal policies?</a:t>
          </a:r>
          <a:endParaRPr lang="en-US" sz="2000" b="1" dirty="0"/>
        </a:p>
      </dgm:t>
    </dgm:pt>
    <dgm:pt modelId="{DA515A88-6B80-4589-A5B7-A26988B8356A}" type="parTrans" cxnId="{248D48CD-BD4F-4E93-9EF3-3996973C5352}">
      <dgm:prSet/>
      <dgm:spPr/>
      <dgm:t>
        <a:bodyPr/>
        <a:lstStyle/>
        <a:p>
          <a:endParaRPr lang="en-US"/>
        </a:p>
      </dgm:t>
    </dgm:pt>
    <dgm:pt modelId="{F9F5F43E-5CD3-4A59-B217-DECDAE28A855}" type="sibTrans" cxnId="{248D48CD-BD4F-4E93-9EF3-3996973C5352}">
      <dgm:prSet/>
      <dgm:spPr/>
      <dgm:t>
        <a:bodyPr/>
        <a:lstStyle/>
        <a:p>
          <a:endParaRPr lang="en-US"/>
        </a:p>
      </dgm:t>
    </dgm:pt>
    <dgm:pt modelId="{D21B2D5C-A400-4726-8705-ADB8214451FC}">
      <dgm:prSet phldrT="[Text]" custT="1"/>
      <dgm:spPr/>
      <dgm:t>
        <a:bodyPr anchor="ctr"/>
        <a:lstStyle/>
        <a:p>
          <a:r>
            <a:rPr lang="en-US" sz="2000" dirty="0">
              <a:latin typeface="Calibri" pitchFamily="34" charset="0"/>
            </a:rPr>
            <a:t>Lack of formal backup policies and their periodical testing for retrieval </a:t>
          </a:r>
          <a:endParaRPr lang="en-US" sz="2000" b="1" dirty="0"/>
        </a:p>
      </dgm:t>
    </dgm:pt>
    <dgm:pt modelId="{C1FF41E9-FFE0-4DB8-9195-C16C6DE7AB93}" type="parTrans" cxnId="{6A2E9E25-D2B0-446E-B428-67B7077D0603}">
      <dgm:prSet/>
      <dgm:spPr/>
      <dgm:t>
        <a:bodyPr/>
        <a:lstStyle/>
        <a:p>
          <a:endParaRPr lang="en-US"/>
        </a:p>
      </dgm:t>
    </dgm:pt>
    <dgm:pt modelId="{A683DA7F-6383-415C-A0D9-B915F7C440BA}" type="sibTrans" cxnId="{6A2E9E25-D2B0-446E-B428-67B7077D0603}">
      <dgm:prSet/>
      <dgm:spPr/>
      <dgm:t>
        <a:bodyPr/>
        <a:lstStyle/>
        <a:p>
          <a:endParaRPr lang="en-US"/>
        </a:p>
      </dgm:t>
    </dgm:pt>
    <dgm:pt modelId="{56E3D6A4-FE5A-4323-A7EF-0399BB1E6FF3}">
      <dgm:prSet phldrT="[Text]" custT="1"/>
      <dgm:spPr/>
      <dgm:t>
        <a:bodyPr anchor="ctr"/>
        <a:lstStyle/>
        <a:p>
          <a:r>
            <a:rPr lang="en-US" sz="2000" dirty="0">
              <a:latin typeface="Calibri" pitchFamily="34" charset="0"/>
            </a:rPr>
            <a:t>No policies for periodic review of the ”User Access Rights‘ to different application, databases and utilities</a:t>
          </a:r>
          <a:endParaRPr lang="en-US" sz="2000" b="1" dirty="0"/>
        </a:p>
      </dgm:t>
    </dgm:pt>
    <dgm:pt modelId="{F25CF3B7-BAAB-4720-BD5D-22378ACBC6F5}" type="parTrans" cxnId="{33A5A501-E1A3-4AF2-8496-2B65D2DEA4A1}">
      <dgm:prSet/>
      <dgm:spPr/>
      <dgm:t>
        <a:bodyPr/>
        <a:lstStyle/>
        <a:p>
          <a:endParaRPr lang="en-US"/>
        </a:p>
      </dgm:t>
    </dgm:pt>
    <dgm:pt modelId="{9CD2563D-8482-4EA3-BC0C-527B7BADA8D1}" type="sibTrans" cxnId="{33A5A501-E1A3-4AF2-8496-2B65D2DEA4A1}">
      <dgm:prSet/>
      <dgm:spPr/>
      <dgm:t>
        <a:bodyPr/>
        <a:lstStyle/>
        <a:p>
          <a:endParaRPr lang="en-US"/>
        </a:p>
      </dgm:t>
    </dgm:pt>
    <dgm:pt modelId="{2E6494E7-5D18-42A2-AB00-DDE089FD1023}">
      <dgm:prSet phldrT="[Text]" custT="1"/>
      <dgm:spPr/>
      <dgm:t>
        <a:bodyPr anchor="ctr"/>
        <a:lstStyle/>
        <a:p>
          <a:r>
            <a:rPr lang="en-US" sz="2000" dirty="0">
              <a:latin typeface="Calibri" pitchFamily="34" charset="0"/>
            </a:rPr>
            <a:t>Lack of review of the different system/admin and IT logs </a:t>
          </a:r>
          <a:endParaRPr lang="en-US" sz="2000" b="1" dirty="0"/>
        </a:p>
      </dgm:t>
    </dgm:pt>
    <dgm:pt modelId="{11946909-4175-4D7D-8316-E196DA958937}" type="parTrans" cxnId="{434C495E-4493-48B9-A882-317425B51A93}">
      <dgm:prSet/>
      <dgm:spPr/>
      <dgm:t>
        <a:bodyPr/>
        <a:lstStyle/>
        <a:p>
          <a:endParaRPr lang="en-US"/>
        </a:p>
      </dgm:t>
    </dgm:pt>
    <dgm:pt modelId="{CAD09516-7722-43AA-B72C-5CA6FBDC8B6F}" type="sibTrans" cxnId="{434C495E-4493-48B9-A882-317425B51A93}">
      <dgm:prSet/>
      <dgm:spPr/>
      <dgm:t>
        <a:bodyPr/>
        <a:lstStyle/>
        <a:p>
          <a:endParaRPr lang="en-US"/>
        </a:p>
      </dgm:t>
    </dgm:pt>
    <dgm:pt modelId="{033BB070-FE12-497F-8FA5-17542954B387}" type="pres">
      <dgm:prSet presAssocID="{B95DD846-6C97-45EB-B511-931427430886}" presName="vert0" presStyleCnt="0">
        <dgm:presLayoutVars>
          <dgm:dir/>
          <dgm:animOne val="branch"/>
          <dgm:animLvl val="lvl"/>
        </dgm:presLayoutVars>
      </dgm:prSet>
      <dgm:spPr/>
    </dgm:pt>
    <dgm:pt modelId="{8CEE5A77-DD0A-4282-8116-CD4EF1494B21}" type="pres">
      <dgm:prSet presAssocID="{723FC242-8442-44CF-BCF5-6D8C68AADF06}" presName="thickLine" presStyleLbl="alignNode1" presStyleIdx="0" presStyleCnt="1"/>
      <dgm:spPr/>
    </dgm:pt>
    <dgm:pt modelId="{E603A722-292F-4BBC-AEC5-4302B5BD88CC}" type="pres">
      <dgm:prSet presAssocID="{723FC242-8442-44CF-BCF5-6D8C68AADF06}" presName="horz1" presStyleCnt="0"/>
      <dgm:spPr/>
    </dgm:pt>
    <dgm:pt modelId="{BE08BEAC-7D35-4E6B-AF83-A2E09780AA7F}" type="pres">
      <dgm:prSet presAssocID="{723FC242-8442-44CF-BCF5-6D8C68AADF06}" presName="tx1" presStyleLbl="revTx" presStyleIdx="0" presStyleCnt="7"/>
      <dgm:spPr/>
    </dgm:pt>
    <dgm:pt modelId="{49D9D5C8-41FD-414E-884B-B477C59E011A}" type="pres">
      <dgm:prSet presAssocID="{723FC242-8442-44CF-BCF5-6D8C68AADF06}" presName="vert1" presStyleCnt="0"/>
      <dgm:spPr/>
    </dgm:pt>
    <dgm:pt modelId="{19CBF676-8063-432D-BE17-57410EDD3459}" type="pres">
      <dgm:prSet presAssocID="{EE394B67-7F24-4A7C-B9C0-A02805936AC6}" presName="vertSpace2a" presStyleCnt="0"/>
      <dgm:spPr/>
    </dgm:pt>
    <dgm:pt modelId="{A008F002-A353-43CF-8433-98359988CA29}" type="pres">
      <dgm:prSet presAssocID="{EE394B67-7F24-4A7C-B9C0-A02805936AC6}" presName="horz2" presStyleCnt="0"/>
      <dgm:spPr/>
    </dgm:pt>
    <dgm:pt modelId="{DB6D94B6-4EF7-4958-A8AF-674AFB3D4D4C}" type="pres">
      <dgm:prSet presAssocID="{EE394B67-7F24-4A7C-B9C0-A02805936AC6}" presName="horzSpace2" presStyleCnt="0"/>
      <dgm:spPr/>
    </dgm:pt>
    <dgm:pt modelId="{AF28B404-0940-4CFE-A7DB-F7917486FE3E}" type="pres">
      <dgm:prSet presAssocID="{EE394B67-7F24-4A7C-B9C0-A02805936AC6}" presName="tx2" presStyleLbl="revTx" presStyleIdx="1" presStyleCnt="7"/>
      <dgm:spPr/>
    </dgm:pt>
    <dgm:pt modelId="{AE1F0D79-67A6-432C-A223-9B61FBB31079}" type="pres">
      <dgm:prSet presAssocID="{EE394B67-7F24-4A7C-B9C0-A02805936AC6}" presName="vert2" presStyleCnt="0"/>
      <dgm:spPr/>
    </dgm:pt>
    <dgm:pt modelId="{4962B476-D08F-4DF6-89C1-D5FE842B9721}" type="pres">
      <dgm:prSet presAssocID="{EE394B67-7F24-4A7C-B9C0-A02805936AC6}" presName="thinLine2b" presStyleLbl="callout" presStyleIdx="0" presStyleCnt="6"/>
      <dgm:spPr/>
    </dgm:pt>
    <dgm:pt modelId="{B04E41D8-636F-4C1C-843E-05A950128E2F}" type="pres">
      <dgm:prSet presAssocID="{EE394B67-7F24-4A7C-B9C0-A02805936AC6}" presName="vertSpace2b" presStyleCnt="0"/>
      <dgm:spPr/>
    </dgm:pt>
    <dgm:pt modelId="{E12C8290-34E6-4CD2-B415-B9E8A4763016}" type="pres">
      <dgm:prSet presAssocID="{B4DBF2AA-2A79-48DE-B880-57819C5EBD1B}" presName="horz2" presStyleCnt="0"/>
      <dgm:spPr/>
    </dgm:pt>
    <dgm:pt modelId="{717E0866-898B-49F6-998F-2377B5F0EEB3}" type="pres">
      <dgm:prSet presAssocID="{B4DBF2AA-2A79-48DE-B880-57819C5EBD1B}" presName="horzSpace2" presStyleCnt="0"/>
      <dgm:spPr/>
    </dgm:pt>
    <dgm:pt modelId="{7DC67307-204F-4F7A-AD63-A8FD270DDFF5}" type="pres">
      <dgm:prSet presAssocID="{B4DBF2AA-2A79-48DE-B880-57819C5EBD1B}" presName="tx2" presStyleLbl="revTx" presStyleIdx="2" presStyleCnt="7"/>
      <dgm:spPr/>
    </dgm:pt>
    <dgm:pt modelId="{4861F039-90B1-49E6-A6B9-EB9620825959}" type="pres">
      <dgm:prSet presAssocID="{B4DBF2AA-2A79-48DE-B880-57819C5EBD1B}" presName="vert2" presStyleCnt="0"/>
      <dgm:spPr/>
    </dgm:pt>
    <dgm:pt modelId="{A70E7F19-80D2-4100-931E-0F337A4AA4B4}" type="pres">
      <dgm:prSet presAssocID="{B4DBF2AA-2A79-48DE-B880-57819C5EBD1B}" presName="thinLine2b" presStyleLbl="callout" presStyleIdx="1" presStyleCnt="6"/>
      <dgm:spPr/>
    </dgm:pt>
    <dgm:pt modelId="{A8193630-6C23-4C92-B122-CF6EE839DF19}" type="pres">
      <dgm:prSet presAssocID="{B4DBF2AA-2A79-48DE-B880-57819C5EBD1B}" presName="vertSpace2b" presStyleCnt="0"/>
      <dgm:spPr/>
    </dgm:pt>
    <dgm:pt modelId="{9ACD2B60-2216-45C1-81C9-8CFBB99FA142}" type="pres">
      <dgm:prSet presAssocID="{20CCE785-DC7B-4D36-AC12-E551D7E7D374}" presName="horz2" presStyleCnt="0"/>
      <dgm:spPr/>
    </dgm:pt>
    <dgm:pt modelId="{6F4585E5-12A2-4FEC-8C50-2D73DF6BE79D}" type="pres">
      <dgm:prSet presAssocID="{20CCE785-DC7B-4D36-AC12-E551D7E7D374}" presName="horzSpace2" presStyleCnt="0"/>
      <dgm:spPr/>
    </dgm:pt>
    <dgm:pt modelId="{4D5BB293-237D-4435-80C4-4F32F6B98CD3}" type="pres">
      <dgm:prSet presAssocID="{20CCE785-DC7B-4D36-AC12-E551D7E7D374}" presName="tx2" presStyleLbl="revTx" presStyleIdx="3" presStyleCnt="7"/>
      <dgm:spPr/>
    </dgm:pt>
    <dgm:pt modelId="{746A6693-ADB3-482C-8B77-DCBE0ECBC768}" type="pres">
      <dgm:prSet presAssocID="{20CCE785-DC7B-4D36-AC12-E551D7E7D374}" presName="vert2" presStyleCnt="0"/>
      <dgm:spPr/>
    </dgm:pt>
    <dgm:pt modelId="{64312A02-7055-42D6-B5B9-C69633E055C5}" type="pres">
      <dgm:prSet presAssocID="{20CCE785-DC7B-4D36-AC12-E551D7E7D374}" presName="thinLine2b" presStyleLbl="callout" presStyleIdx="2" presStyleCnt="6"/>
      <dgm:spPr/>
    </dgm:pt>
    <dgm:pt modelId="{AC4E843E-09B1-4F99-B3ED-731FB473E204}" type="pres">
      <dgm:prSet presAssocID="{20CCE785-DC7B-4D36-AC12-E551D7E7D374}" presName="vertSpace2b" presStyleCnt="0"/>
      <dgm:spPr/>
    </dgm:pt>
    <dgm:pt modelId="{299B8388-EF71-4E1E-AAD8-C597D8A53E6E}" type="pres">
      <dgm:prSet presAssocID="{D21B2D5C-A400-4726-8705-ADB8214451FC}" presName="horz2" presStyleCnt="0"/>
      <dgm:spPr/>
    </dgm:pt>
    <dgm:pt modelId="{5DEEBC0B-C95B-4FD1-BBA8-1F1D29466E43}" type="pres">
      <dgm:prSet presAssocID="{D21B2D5C-A400-4726-8705-ADB8214451FC}" presName="horzSpace2" presStyleCnt="0"/>
      <dgm:spPr/>
    </dgm:pt>
    <dgm:pt modelId="{F5FE2851-9F55-4212-A7B9-7871DCD9E48B}" type="pres">
      <dgm:prSet presAssocID="{D21B2D5C-A400-4726-8705-ADB8214451FC}" presName="tx2" presStyleLbl="revTx" presStyleIdx="4" presStyleCnt="7"/>
      <dgm:spPr/>
    </dgm:pt>
    <dgm:pt modelId="{75C02995-6B08-4F6E-91C0-09EA5DAEA1E7}" type="pres">
      <dgm:prSet presAssocID="{D21B2D5C-A400-4726-8705-ADB8214451FC}" presName="vert2" presStyleCnt="0"/>
      <dgm:spPr/>
    </dgm:pt>
    <dgm:pt modelId="{5A63CBB9-0DD2-4E74-B173-E34FF89CFAFD}" type="pres">
      <dgm:prSet presAssocID="{D21B2D5C-A400-4726-8705-ADB8214451FC}" presName="thinLine2b" presStyleLbl="callout" presStyleIdx="3" presStyleCnt="6"/>
      <dgm:spPr/>
    </dgm:pt>
    <dgm:pt modelId="{141B7DF1-5C44-4EA9-8A6B-08BDDCF8F58C}" type="pres">
      <dgm:prSet presAssocID="{D21B2D5C-A400-4726-8705-ADB8214451FC}" presName="vertSpace2b" presStyleCnt="0"/>
      <dgm:spPr/>
    </dgm:pt>
    <dgm:pt modelId="{6A906C1F-BE9D-48CD-B14F-AFD493D10B5E}" type="pres">
      <dgm:prSet presAssocID="{2E6494E7-5D18-42A2-AB00-DDE089FD1023}" presName="horz2" presStyleCnt="0"/>
      <dgm:spPr/>
    </dgm:pt>
    <dgm:pt modelId="{9503E6CB-59E0-493A-907A-434A1DF15780}" type="pres">
      <dgm:prSet presAssocID="{2E6494E7-5D18-42A2-AB00-DDE089FD1023}" presName="horzSpace2" presStyleCnt="0"/>
      <dgm:spPr/>
    </dgm:pt>
    <dgm:pt modelId="{F14BFB14-E730-490B-BBEB-8EB96449D2E5}" type="pres">
      <dgm:prSet presAssocID="{2E6494E7-5D18-42A2-AB00-DDE089FD1023}" presName="tx2" presStyleLbl="revTx" presStyleIdx="5" presStyleCnt="7"/>
      <dgm:spPr/>
    </dgm:pt>
    <dgm:pt modelId="{865EF850-F11E-470A-82EC-5AE7C18062FE}" type="pres">
      <dgm:prSet presAssocID="{2E6494E7-5D18-42A2-AB00-DDE089FD1023}" presName="vert2" presStyleCnt="0"/>
      <dgm:spPr/>
    </dgm:pt>
    <dgm:pt modelId="{B88C1552-344F-4BE5-B853-358798E47D78}" type="pres">
      <dgm:prSet presAssocID="{2E6494E7-5D18-42A2-AB00-DDE089FD1023}" presName="thinLine2b" presStyleLbl="callout" presStyleIdx="4" presStyleCnt="6"/>
      <dgm:spPr/>
    </dgm:pt>
    <dgm:pt modelId="{2D9AE743-10AC-43D5-86AF-1E0FF7C0F9E8}" type="pres">
      <dgm:prSet presAssocID="{2E6494E7-5D18-42A2-AB00-DDE089FD1023}" presName="vertSpace2b" presStyleCnt="0"/>
      <dgm:spPr/>
    </dgm:pt>
    <dgm:pt modelId="{FACA124C-BCD2-490B-9D81-C22B579AD831}" type="pres">
      <dgm:prSet presAssocID="{56E3D6A4-FE5A-4323-A7EF-0399BB1E6FF3}" presName="horz2" presStyleCnt="0"/>
      <dgm:spPr/>
    </dgm:pt>
    <dgm:pt modelId="{2B721284-DEEF-4142-A794-E53F5A5F98A6}" type="pres">
      <dgm:prSet presAssocID="{56E3D6A4-FE5A-4323-A7EF-0399BB1E6FF3}" presName="horzSpace2" presStyleCnt="0"/>
      <dgm:spPr/>
    </dgm:pt>
    <dgm:pt modelId="{1D03CCFF-598E-478A-A5FF-7B3210023A02}" type="pres">
      <dgm:prSet presAssocID="{56E3D6A4-FE5A-4323-A7EF-0399BB1E6FF3}" presName="tx2" presStyleLbl="revTx" presStyleIdx="6" presStyleCnt="7"/>
      <dgm:spPr/>
    </dgm:pt>
    <dgm:pt modelId="{F3FD221C-9994-430A-BA6E-D4C03FB52597}" type="pres">
      <dgm:prSet presAssocID="{56E3D6A4-FE5A-4323-A7EF-0399BB1E6FF3}" presName="vert2" presStyleCnt="0"/>
      <dgm:spPr/>
    </dgm:pt>
    <dgm:pt modelId="{724B0901-8744-4258-A963-9E3728391E6F}" type="pres">
      <dgm:prSet presAssocID="{56E3D6A4-FE5A-4323-A7EF-0399BB1E6FF3}" presName="thinLine2b" presStyleLbl="callout" presStyleIdx="5" presStyleCnt="6"/>
      <dgm:spPr/>
    </dgm:pt>
    <dgm:pt modelId="{D694ABE3-2820-4F09-B1AD-C80833D9DC35}" type="pres">
      <dgm:prSet presAssocID="{56E3D6A4-FE5A-4323-A7EF-0399BB1E6FF3}" presName="vertSpace2b" presStyleCnt="0"/>
      <dgm:spPr/>
    </dgm:pt>
  </dgm:ptLst>
  <dgm:cxnLst>
    <dgm:cxn modelId="{33A5A501-E1A3-4AF2-8496-2B65D2DEA4A1}" srcId="{723FC242-8442-44CF-BCF5-6D8C68AADF06}" destId="{56E3D6A4-FE5A-4323-A7EF-0399BB1E6FF3}" srcOrd="5" destOrd="0" parTransId="{F25CF3B7-BAAB-4720-BD5D-22378ACBC6F5}" sibTransId="{9CD2563D-8482-4EA3-BC0C-527B7BADA8D1}"/>
    <dgm:cxn modelId="{69345F10-2CDE-489C-B514-D393296EA0FB}" type="presOf" srcId="{723FC242-8442-44CF-BCF5-6D8C68AADF06}" destId="{BE08BEAC-7D35-4E6B-AF83-A2E09780AA7F}" srcOrd="0" destOrd="0" presId="urn:microsoft.com/office/officeart/2008/layout/LinedList"/>
    <dgm:cxn modelId="{02DDCE20-88E5-4DB4-9583-D605C68B7F4A}" type="presOf" srcId="{B4DBF2AA-2A79-48DE-B880-57819C5EBD1B}" destId="{7DC67307-204F-4F7A-AD63-A8FD270DDFF5}" srcOrd="0" destOrd="0" presId="urn:microsoft.com/office/officeart/2008/layout/LinedList"/>
    <dgm:cxn modelId="{6A2E9E25-D2B0-446E-B428-67B7077D0603}" srcId="{723FC242-8442-44CF-BCF5-6D8C68AADF06}" destId="{D21B2D5C-A400-4726-8705-ADB8214451FC}" srcOrd="3" destOrd="0" parTransId="{C1FF41E9-FFE0-4DB8-9195-C16C6DE7AB93}" sibTransId="{A683DA7F-6383-415C-A0D9-B915F7C440BA}"/>
    <dgm:cxn modelId="{E8717238-7D28-4529-8847-3F455AB9657E}" srcId="{B95DD846-6C97-45EB-B511-931427430886}" destId="{723FC242-8442-44CF-BCF5-6D8C68AADF06}" srcOrd="0" destOrd="0" parTransId="{C8D7494C-79A0-4D89-AC15-D58DE631BEEE}" sibTransId="{FA43FFAE-851E-4224-BCE5-53759FA0EF8C}"/>
    <dgm:cxn modelId="{434C495E-4493-48B9-A882-317425B51A93}" srcId="{723FC242-8442-44CF-BCF5-6D8C68AADF06}" destId="{2E6494E7-5D18-42A2-AB00-DDE089FD1023}" srcOrd="4" destOrd="0" parTransId="{11946909-4175-4D7D-8316-E196DA958937}" sibTransId="{CAD09516-7722-43AA-B72C-5CA6FBDC8B6F}"/>
    <dgm:cxn modelId="{3ED3FE5E-7611-4D97-ACB0-3DE3251F21C8}" srcId="{723FC242-8442-44CF-BCF5-6D8C68AADF06}" destId="{B4DBF2AA-2A79-48DE-B880-57819C5EBD1B}" srcOrd="1" destOrd="0" parTransId="{35E75024-E8D4-4CF2-8DBF-2D5BA4F7B3A2}" sibTransId="{63A4C81E-FBC6-4C5C-A662-8061420E4C3F}"/>
    <dgm:cxn modelId="{D1087044-C34E-407E-8CA4-E9741DA55376}" type="presOf" srcId="{20CCE785-DC7B-4D36-AC12-E551D7E7D374}" destId="{4D5BB293-237D-4435-80C4-4F32F6B98CD3}" srcOrd="0" destOrd="0" presId="urn:microsoft.com/office/officeart/2008/layout/LinedList"/>
    <dgm:cxn modelId="{F6507E68-CE34-40E0-AC38-885D24F41C9B}" type="presOf" srcId="{B95DD846-6C97-45EB-B511-931427430886}" destId="{033BB070-FE12-497F-8FA5-17542954B387}" srcOrd="0" destOrd="0" presId="urn:microsoft.com/office/officeart/2008/layout/LinedList"/>
    <dgm:cxn modelId="{22FCE5B3-99DE-4F58-903B-2BA50F986FBD}" type="presOf" srcId="{2E6494E7-5D18-42A2-AB00-DDE089FD1023}" destId="{F14BFB14-E730-490B-BBEB-8EB96449D2E5}" srcOrd="0" destOrd="0" presId="urn:microsoft.com/office/officeart/2008/layout/LinedList"/>
    <dgm:cxn modelId="{E40ECBC8-A272-4E6E-AC4A-900E6E29CC91}" type="presOf" srcId="{56E3D6A4-FE5A-4323-A7EF-0399BB1E6FF3}" destId="{1D03CCFF-598E-478A-A5FF-7B3210023A02}" srcOrd="0" destOrd="0" presId="urn:microsoft.com/office/officeart/2008/layout/LinedList"/>
    <dgm:cxn modelId="{248D48CD-BD4F-4E93-9EF3-3996973C5352}" srcId="{723FC242-8442-44CF-BCF5-6D8C68AADF06}" destId="{20CCE785-DC7B-4D36-AC12-E551D7E7D374}" srcOrd="2" destOrd="0" parTransId="{DA515A88-6B80-4589-A5B7-A26988B8356A}" sibTransId="{F9F5F43E-5CD3-4A59-B217-DECDAE28A855}"/>
    <dgm:cxn modelId="{735A98CF-6AA6-44E4-9AA4-835A49CBDA72}" type="presOf" srcId="{EE394B67-7F24-4A7C-B9C0-A02805936AC6}" destId="{AF28B404-0940-4CFE-A7DB-F7917486FE3E}" srcOrd="0" destOrd="0" presId="urn:microsoft.com/office/officeart/2008/layout/LinedList"/>
    <dgm:cxn modelId="{9FB1DFD5-4D7B-4D89-9DC0-89DEB5CCB47A}" srcId="{723FC242-8442-44CF-BCF5-6D8C68AADF06}" destId="{EE394B67-7F24-4A7C-B9C0-A02805936AC6}" srcOrd="0" destOrd="0" parTransId="{DE615C39-4918-45BF-9620-3AF135E317C1}" sibTransId="{E02DCA83-071D-46A6-A1D6-908FDF58601E}"/>
    <dgm:cxn modelId="{53A067E3-2EF4-4E27-8E56-9FC5B1A728FE}" type="presOf" srcId="{D21B2D5C-A400-4726-8705-ADB8214451FC}" destId="{F5FE2851-9F55-4212-A7B9-7871DCD9E48B}" srcOrd="0" destOrd="0" presId="urn:microsoft.com/office/officeart/2008/layout/LinedList"/>
    <dgm:cxn modelId="{34F607C2-A393-471E-8367-685045DABCC1}" type="presParOf" srcId="{033BB070-FE12-497F-8FA5-17542954B387}" destId="{8CEE5A77-DD0A-4282-8116-CD4EF1494B21}" srcOrd="0" destOrd="0" presId="urn:microsoft.com/office/officeart/2008/layout/LinedList"/>
    <dgm:cxn modelId="{67DD12EC-5C6B-41A9-86A1-D8010E4DD915}" type="presParOf" srcId="{033BB070-FE12-497F-8FA5-17542954B387}" destId="{E603A722-292F-4BBC-AEC5-4302B5BD88CC}" srcOrd="1" destOrd="0" presId="urn:microsoft.com/office/officeart/2008/layout/LinedList"/>
    <dgm:cxn modelId="{D36F9438-2EF4-48C4-B422-D75AC6A82196}" type="presParOf" srcId="{E603A722-292F-4BBC-AEC5-4302B5BD88CC}" destId="{BE08BEAC-7D35-4E6B-AF83-A2E09780AA7F}" srcOrd="0" destOrd="0" presId="urn:microsoft.com/office/officeart/2008/layout/LinedList"/>
    <dgm:cxn modelId="{8706C1F2-3D00-49E5-9AFB-8C9ACD56B4E3}" type="presParOf" srcId="{E603A722-292F-4BBC-AEC5-4302B5BD88CC}" destId="{49D9D5C8-41FD-414E-884B-B477C59E011A}" srcOrd="1" destOrd="0" presId="urn:microsoft.com/office/officeart/2008/layout/LinedList"/>
    <dgm:cxn modelId="{22B9B846-56F2-4B7D-A63B-574F67B562B6}" type="presParOf" srcId="{49D9D5C8-41FD-414E-884B-B477C59E011A}" destId="{19CBF676-8063-432D-BE17-57410EDD3459}" srcOrd="0" destOrd="0" presId="urn:microsoft.com/office/officeart/2008/layout/LinedList"/>
    <dgm:cxn modelId="{753C33AD-5161-46AC-A0CA-4E7B3F995688}" type="presParOf" srcId="{49D9D5C8-41FD-414E-884B-B477C59E011A}" destId="{A008F002-A353-43CF-8433-98359988CA29}" srcOrd="1" destOrd="0" presId="urn:microsoft.com/office/officeart/2008/layout/LinedList"/>
    <dgm:cxn modelId="{D2441C0D-D6A0-422B-ADB0-ADA0F926580E}" type="presParOf" srcId="{A008F002-A353-43CF-8433-98359988CA29}" destId="{DB6D94B6-4EF7-4958-A8AF-674AFB3D4D4C}" srcOrd="0" destOrd="0" presId="urn:microsoft.com/office/officeart/2008/layout/LinedList"/>
    <dgm:cxn modelId="{E14E63D5-B5E6-4672-9886-7603535538F1}" type="presParOf" srcId="{A008F002-A353-43CF-8433-98359988CA29}" destId="{AF28B404-0940-4CFE-A7DB-F7917486FE3E}" srcOrd="1" destOrd="0" presId="urn:microsoft.com/office/officeart/2008/layout/LinedList"/>
    <dgm:cxn modelId="{BF4E9F0B-10A8-44B7-ABBF-BA6AC411240F}" type="presParOf" srcId="{A008F002-A353-43CF-8433-98359988CA29}" destId="{AE1F0D79-67A6-432C-A223-9B61FBB31079}" srcOrd="2" destOrd="0" presId="urn:microsoft.com/office/officeart/2008/layout/LinedList"/>
    <dgm:cxn modelId="{0CFD4E4A-405D-4581-A236-4FEBFED591BC}" type="presParOf" srcId="{49D9D5C8-41FD-414E-884B-B477C59E011A}" destId="{4962B476-D08F-4DF6-89C1-D5FE842B9721}" srcOrd="2" destOrd="0" presId="urn:microsoft.com/office/officeart/2008/layout/LinedList"/>
    <dgm:cxn modelId="{D5482F75-83FE-4610-80B0-EAB7AF72F4E5}" type="presParOf" srcId="{49D9D5C8-41FD-414E-884B-B477C59E011A}" destId="{B04E41D8-636F-4C1C-843E-05A950128E2F}" srcOrd="3" destOrd="0" presId="urn:microsoft.com/office/officeart/2008/layout/LinedList"/>
    <dgm:cxn modelId="{44CE436E-151C-49CA-B86A-D81B311B55D5}" type="presParOf" srcId="{49D9D5C8-41FD-414E-884B-B477C59E011A}" destId="{E12C8290-34E6-4CD2-B415-B9E8A4763016}" srcOrd="4" destOrd="0" presId="urn:microsoft.com/office/officeart/2008/layout/LinedList"/>
    <dgm:cxn modelId="{6DA474EA-57D8-44C8-A168-21FE67EC202D}" type="presParOf" srcId="{E12C8290-34E6-4CD2-B415-B9E8A4763016}" destId="{717E0866-898B-49F6-998F-2377B5F0EEB3}" srcOrd="0" destOrd="0" presId="urn:microsoft.com/office/officeart/2008/layout/LinedList"/>
    <dgm:cxn modelId="{4C480984-5348-4166-BD79-4E35C2A128A6}" type="presParOf" srcId="{E12C8290-34E6-4CD2-B415-B9E8A4763016}" destId="{7DC67307-204F-4F7A-AD63-A8FD270DDFF5}" srcOrd="1" destOrd="0" presId="urn:microsoft.com/office/officeart/2008/layout/LinedList"/>
    <dgm:cxn modelId="{6746949B-6B65-4ABD-B6CC-CE6F5F52BDA1}" type="presParOf" srcId="{E12C8290-34E6-4CD2-B415-B9E8A4763016}" destId="{4861F039-90B1-49E6-A6B9-EB9620825959}" srcOrd="2" destOrd="0" presId="urn:microsoft.com/office/officeart/2008/layout/LinedList"/>
    <dgm:cxn modelId="{C6E7EA39-997D-4659-BE03-6028431A6B55}" type="presParOf" srcId="{49D9D5C8-41FD-414E-884B-B477C59E011A}" destId="{A70E7F19-80D2-4100-931E-0F337A4AA4B4}" srcOrd="5" destOrd="0" presId="urn:microsoft.com/office/officeart/2008/layout/LinedList"/>
    <dgm:cxn modelId="{7703763E-4963-4A2B-9CE4-5DCDE434B06F}" type="presParOf" srcId="{49D9D5C8-41FD-414E-884B-B477C59E011A}" destId="{A8193630-6C23-4C92-B122-CF6EE839DF19}" srcOrd="6" destOrd="0" presId="urn:microsoft.com/office/officeart/2008/layout/LinedList"/>
    <dgm:cxn modelId="{72B4FBCC-CB49-436F-ACCF-27B0EF81D1D1}" type="presParOf" srcId="{49D9D5C8-41FD-414E-884B-B477C59E011A}" destId="{9ACD2B60-2216-45C1-81C9-8CFBB99FA142}" srcOrd="7" destOrd="0" presId="urn:microsoft.com/office/officeart/2008/layout/LinedList"/>
    <dgm:cxn modelId="{D2548784-D2A4-4F4B-B329-60C0E3744660}" type="presParOf" srcId="{9ACD2B60-2216-45C1-81C9-8CFBB99FA142}" destId="{6F4585E5-12A2-4FEC-8C50-2D73DF6BE79D}" srcOrd="0" destOrd="0" presId="urn:microsoft.com/office/officeart/2008/layout/LinedList"/>
    <dgm:cxn modelId="{D177D974-D71F-49DF-A41A-E2C91457FA01}" type="presParOf" srcId="{9ACD2B60-2216-45C1-81C9-8CFBB99FA142}" destId="{4D5BB293-237D-4435-80C4-4F32F6B98CD3}" srcOrd="1" destOrd="0" presId="urn:microsoft.com/office/officeart/2008/layout/LinedList"/>
    <dgm:cxn modelId="{665DC68D-CD73-4F33-A2E5-6D0A8F8E8ED1}" type="presParOf" srcId="{9ACD2B60-2216-45C1-81C9-8CFBB99FA142}" destId="{746A6693-ADB3-482C-8B77-DCBE0ECBC768}" srcOrd="2" destOrd="0" presId="urn:microsoft.com/office/officeart/2008/layout/LinedList"/>
    <dgm:cxn modelId="{E9F201B7-FE03-4F89-B51C-27560EDA30F4}" type="presParOf" srcId="{49D9D5C8-41FD-414E-884B-B477C59E011A}" destId="{64312A02-7055-42D6-B5B9-C69633E055C5}" srcOrd="8" destOrd="0" presId="urn:microsoft.com/office/officeart/2008/layout/LinedList"/>
    <dgm:cxn modelId="{04301C6E-95F3-47AC-A516-21D582DC2AAE}" type="presParOf" srcId="{49D9D5C8-41FD-414E-884B-B477C59E011A}" destId="{AC4E843E-09B1-4F99-B3ED-731FB473E204}" srcOrd="9" destOrd="0" presId="urn:microsoft.com/office/officeart/2008/layout/LinedList"/>
    <dgm:cxn modelId="{1EFC8B83-AD45-454C-BE54-2AC3678CBBCE}" type="presParOf" srcId="{49D9D5C8-41FD-414E-884B-B477C59E011A}" destId="{299B8388-EF71-4E1E-AAD8-C597D8A53E6E}" srcOrd="10" destOrd="0" presId="urn:microsoft.com/office/officeart/2008/layout/LinedList"/>
    <dgm:cxn modelId="{B9283945-060C-48B2-A889-979281032260}" type="presParOf" srcId="{299B8388-EF71-4E1E-AAD8-C597D8A53E6E}" destId="{5DEEBC0B-C95B-4FD1-BBA8-1F1D29466E43}" srcOrd="0" destOrd="0" presId="urn:microsoft.com/office/officeart/2008/layout/LinedList"/>
    <dgm:cxn modelId="{B3966E27-BB31-4536-9CA2-27B6835C35EB}" type="presParOf" srcId="{299B8388-EF71-4E1E-AAD8-C597D8A53E6E}" destId="{F5FE2851-9F55-4212-A7B9-7871DCD9E48B}" srcOrd="1" destOrd="0" presId="urn:microsoft.com/office/officeart/2008/layout/LinedList"/>
    <dgm:cxn modelId="{D874ED1B-9D96-4A39-A228-C6BFB962E8D3}" type="presParOf" srcId="{299B8388-EF71-4E1E-AAD8-C597D8A53E6E}" destId="{75C02995-6B08-4F6E-91C0-09EA5DAEA1E7}" srcOrd="2" destOrd="0" presId="urn:microsoft.com/office/officeart/2008/layout/LinedList"/>
    <dgm:cxn modelId="{1011BE6D-69DC-4682-964F-D24204A245F9}" type="presParOf" srcId="{49D9D5C8-41FD-414E-884B-B477C59E011A}" destId="{5A63CBB9-0DD2-4E74-B173-E34FF89CFAFD}" srcOrd="11" destOrd="0" presId="urn:microsoft.com/office/officeart/2008/layout/LinedList"/>
    <dgm:cxn modelId="{2EE0E373-EA76-4B9C-A897-64C541E1D61D}" type="presParOf" srcId="{49D9D5C8-41FD-414E-884B-B477C59E011A}" destId="{141B7DF1-5C44-4EA9-8A6B-08BDDCF8F58C}" srcOrd="12" destOrd="0" presId="urn:microsoft.com/office/officeart/2008/layout/LinedList"/>
    <dgm:cxn modelId="{5B6C69D7-C024-42A6-B48A-A8093B127A23}" type="presParOf" srcId="{49D9D5C8-41FD-414E-884B-B477C59E011A}" destId="{6A906C1F-BE9D-48CD-B14F-AFD493D10B5E}" srcOrd="13" destOrd="0" presId="urn:microsoft.com/office/officeart/2008/layout/LinedList"/>
    <dgm:cxn modelId="{D85A9FE1-FD3C-4A6D-B434-0177AA2999DE}" type="presParOf" srcId="{6A906C1F-BE9D-48CD-B14F-AFD493D10B5E}" destId="{9503E6CB-59E0-493A-907A-434A1DF15780}" srcOrd="0" destOrd="0" presId="urn:microsoft.com/office/officeart/2008/layout/LinedList"/>
    <dgm:cxn modelId="{AF3DCDFC-F4E4-47B5-9CE2-835E1F6AFB41}" type="presParOf" srcId="{6A906C1F-BE9D-48CD-B14F-AFD493D10B5E}" destId="{F14BFB14-E730-490B-BBEB-8EB96449D2E5}" srcOrd="1" destOrd="0" presId="urn:microsoft.com/office/officeart/2008/layout/LinedList"/>
    <dgm:cxn modelId="{644A4907-7970-4260-AB13-1A826AE7A8DB}" type="presParOf" srcId="{6A906C1F-BE9D-48CD-B14F-AFD493D10B5E}" destId="{865EF850-F11E-470A-82EC-5AE7C18062FE}" srcOrd="2" destOrd="0" presId="urn:microsoft.com/office/officeart/2008/layout/LinedList"/>
    <dgm:cxn modelId="{1B3D40AA-4FDE-4E27-8B41-2C8B5D425AF5}" type="presParOf" srcId="{49D9D5C8-41FD-414E-884B-B477C59E011A}" destId="{B88C1552-344F-4BE5-B853-358798E47D78}" srcOrd="14" destOrd="0" presId="urn:microsoft.com/office/officeart/2008/layout/LinedList"/>
    <dgm:cxn modelId="{640361AB-4459-471B-A228-6DD97A9AFCA7}" type="presParOf" srcId="{49D9D5C8-41FD-414E-884B-B477C59E011A}" destId="{2D9AE743-10AC-43D5-86AF-1E0FF7C0F9E8}" srcOrd="15" destOrd="0" presId="urn:microsoft.com/office/officeart/2008/layout/LinedList"/>
    <dgm:cxn modelId="{188E834A-1BE6-4055-A1A3-C158AB433BEC}" type="presParOf" srcId="{49D9D5C8-41FD-414E-884B-B477C59E011A}" destId="{FACA124C-BCD2-490B-9D81-C22B579AD831}" srcOrd="16" destOrd="0" presId="urn:microsoft.com/office/officeart/2008/layout/LinedList"/>
    <dgm:cxn modelId="{B1700982-5AB6-44DC-AE09-531872223840}" type="presParOf" srcId="{FACA124C-BCD2-490B-9D81-C22B579AD831}" destId="{2B721284-DEEF-4142-A794-E53F5A5F98A6}" srcOrd="0" destOrd="0" presId="urn:microsoft.com/office/officeart/2008/layout/LinedList"/>
    <dgm:cxn modelId="{B7D55DE3-08F0-4E56-8850-CF22BF4C6102}" type="presParOf" srcId="{FACA124C-BCD2-490B-9D81-C22B579AD831}" destId="{1D03CCFF-598E-478A-A5FF-7B3210023A02}" srcOrd="1" destOrd="0" presId="urn:microsoft.com/office/officeart/2008/layout/LinedList"/>
    <dgm:cxn modelId="{BD970BA2-C105-47F4-88E6-57D890C5F394}" type="presParOf" srcId="{FACA124C-BCD2-490B-9D81-C22B579AD831}" destId="{F3FD221C-9994-430A-BA6E-D4C03FB52597}" srcOrd="2" destOrd="0" presId="urn:microsoft.com/office/officeart/2008/layout/LinedList"/>
    <dgm:cxn modelId="{6A2BE538-DF91-4909-9C3B-96D9B9789852}" type="presParOf" srcId="{49D9D5C8-41FD-414E-884B-B477C59E011A}" destId="{724B0901-8744-4258-A963-9E3728391E6F}" srcOrd="17" destOrd="0" presId="urn:microsoft.com/office/officeart/2008/layout/LinedList"/>
    <dgm:cxn modelId="{654A4D8F-E3B8-4DC0-A8F4-0835B05F8899}" type="presParOf" srcId="{49D9D5C8-41FD-414E-884B-B477C59E011A}" destId="{D694ABE3-2820-4F09-B1AD-C80833D9DC35}"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95DD846-6C97-45EB-B511-93142743088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23FC242-8442-44CF-BCF5-6D8C68AADF06}">
      <dgm:prSet phldrT="[Text]" custT="1"/>
      <dgm:spPr/>
      <dgm:t>
        <a:bodyPr/>
        <a:lstStyle/>
        <a:p>
          <a:r>
            <a:rPr lang="en-US" sz="2000" b="1" dirty="0"/>
            <a:t>External /Third Party Issues</a:t>
          </a:r>
        </a:p>
      </dgm:t>
    </dgm:pt>
    <dgm:pt modelId="{C8D7494C-79A0-4D89-AC15-D58DE631BEEE}" type="parTrans" cxnId="{E8717238-7D28-4529-8847-3F455AB9657E}">
      <dgm:prSet/>
      <dgm:spPr/>
      <dgm:t>
        <a:bodyPr/>
        <a:lstStyle/>
        <a:p>
          <a:endParaRPr lang="en-US"/>
        </a:p>
      </dgm:t>
    </dgm:pt>
    <dgm:pt modelId="{FA43FFAE-851E-4224-BCE5-53759FA0EF8C}" type="sibTrans" cxnId="{E8717238-7D28-4529-8847-3F455AB9657E}">
      <dgm:prSet/>
      <dgm:spPr/>
      <dgm:t>
        <a:bodyPr/>
        <a:lstStyle/>
        <a:p>
          <a:endParaRPr lang="en-US"/>
        </a:p>
      </dgm:t>
    </dgm:pt>
    <dgm:pt modelId="{70D24B50-29AD-4F54-86D3-EA6AB1461910}">
      <dgm:prSet phldrT="[Text]" custT="1"/>
      <dgm:spPr/>
      <dgm:t>
        <a:bodyPr anchor="ctr"/>
        <a:lstStyle/>
        <a:p>
          <a:pPr algn="just"/>
          <a:r>
            <a:rPr lang="en-US" sz="1800" dirty="0">
              <a:latin typeface="Calibri" pitchFamily="34" charset="0"/>
            </a:rPr>
            <a:t>External/third parties Contracts without proper documentation leading to mishaps and mishandling of information from their end</a:t>
          </a:r>
          <a:endParaRPr lang="en-US" sz="1800" b="1" dirty="0"/>
        </a:p>
      </dgm:t>
    </dgm:pt>
    <dgm:pt modelId="{B416DD2D-9CC1-499A-ADB2-9A2D99EBF0DD}" type="parTrans" cxnId="{17D44ED1-4460-4EFB-96AB-1286420C17B1}">
      <dgm:prSet/>
      <dgm:spPr/>
      <dgm:t>
        <a:bodyPr/>
        <a:lstStyle/>
        <a:p>
          <a:endParaRPr lang="en-US"/>
        </a:p>
      </dgm:t>
    </dgm:pt>
    <dgm:pt modelId="{DB917F53-8DC3-40C2-989E-6A0CD8A755CC}" type="sibTrans" cxnId="{17D44ED1-4460-4EFB-96AB-1286420C17B1}">
      <dgm:prSet/>
      <dgm:spPr/>
      <dgm:t>
        <a:bodyPr/>
        <a:lstStyle/>
        <a:p>
          <a:endParaRPr lang="en-US"/>
        </a:p>
      </dgm:t>
    </dgm:pt>
    <dgm:pt modelId="{141F7BD6-ED3E-4DE1-9A14-65A04564AFFE}">
      <dgm:prSet phldrT="[Text]" custT="1"/>
      <dgm:spPr/>
      <dgm:t>
        <a:bodyPr anchor="ctr"/>
        <a:lstStyle/>
        <a:p>
          <a:pPr algn="just"/>
          <a:r>
            <a:rPr lang="en-US" sz="1800" dirty="0">
              <a:latin typeface="Calibri" pitchFamily="34" charset="0"/>
            </a:rPr>
            <a:t>Critical Third parties and related risks are not identified and evaluated</a:t>
          </a:r>
          <a:endParaRPr lang="en-US" sz="1800" b="1" dirty="0"/>
        </a:p>
      </dgm:t>
    </dgm:pt>
    <dgm:pt modelId="{9B723038-1AE3-4153-ACD4-279B8B357CC4}" type="parTrans" cxnId="{9906E47D-E217-4EFE-A4ED-A0917C34BEB9}">
      <dgm:prSet/>
      <dgm:spPr/>
      <dgm:t>
        <a:bodyPr/>
        <a:lstStyle/>
        <a:p>
          <a:endParaRPr lang="en-US"/>
        </a:p>
      </dgm:t>
    </dgm:pt>
    <dgm:pt modelId="{143C874C-7DED-4B46-AF71-8502823B3926}" type="sibTrans" cxnId="{9906E47D-E217-4EFE-A4ED-A0917C34BEB9}">
      <dgm:prSet/>
      <dgm:spPr/>
      <dgm:t>
        <a:bodyPr/>
        <a:lstStyle/>
        <a:p>
          <a:endParaRPr lang="en-US"/>
        </a:p>
      </dgm:t>
    </dgm:pt>
    <dgm:pt modelId="{594D7AC3-4BAC-4CA0-A3A8-40438E72C014}">
      <dgm:prSet phldrT="[Text]" custT="1"/>
      <dgm:spPr/>
      <dgm:t>
        <a:bodyPr anchor="ctr"/>
        <a:lstStyle/>
        <a:p>
          <a:pPr algn="just"/>
          <a:r>
            <a:rPr lang="en-US" sz="2000" dirty="0">
              <a:latin typeface="Calibri" pitchFamily="34" charset="0"/>
            </a:rPr>
            <a:t>Contracts without response time from critical third parties</a:t>
          </a:r>
          <a:endParaRPr lang="en-US" sz="2000" b="1" dirty="0"/>
        </a:p>
      </dgm:t>
    </dgm:pt>
    <dgm:pt modelId="{9DE058A8-8E63-44CF-90E6-563C3845DF35}" type="parTrans" cxnId="{F4205E2A-AEB0-4797-B5A0-9F2EF1B1B9E5}">
      <dgm:prSet/>
      <dgm:spPr/>
      <dgm:t>
        <a:bodyPr/>
        <a:lstStyle/>
        <a:p>
          <a:endParaRPr lang="en-US"/>
        </a:p>
      </dgm:t>
    </dgm:pt>
    <dgm:pt modelId="{C0959813-BFC5-4686-BA86-D668A60B9E5C}" type="sibTrans" cxnId="{F4205E2A-AEB0-4797-B5A0-9F2EF1B1B9E5}">
      <dgm:prSet/>
      <dgm:spPr/>
      <dgm:t>
        <a:bodyPr/>
        <a:lstStyle/>
        <a:p>
          <a:endParaRPr lang="en-US"/>
        </a:p>
      </dgm:t>
    </dgm:pt>
    <dgm:pt modelId="{9EFBAFE8-1EFB-4B27-8367-6CB180CECCF2}">
      <dgm:prSet phldrT="[Text]" custT="1"/>
      <dgm:spPr/>
      <dgm:t>
        <a:bodyPr anchor="ctr"/>
        <a:lstStyle/>
        <a:p>
          <a:pPr algn="just"/>
          <a:r>
            <a:rPr lang="en-US" sz="2000" dirty="0">
              <a:latin typeface="Calibri" pitchFamily="34" charset="0"/>
            </a:rPr>
            <a:t>Information leakage by the suppliers and the third/external parties</a:t>
          </a:r>
          <a:endParaRPr lang="en-US" sz="2000" b="1" dirty="0"/>
        </a:p>
      </dgm:t>
    </dgm:pt>
    <dgm:pt modelId="{1BA3CA3C-248C-4975-B8C4-F120A47EFB25}" type="parTrans" cxnId="{A8C4A757-3CFB-4B7E-ACAB-DCEB5FDD8314}">
      <dgm:prSet/>
      <dgm:spPr/>
      <dgm:t>
        <a:bodyPr/>
        <a:lstStyle/>
        <a:p>
          <a:endParaRPr lang="en-US"/>
        </a:p>
      </dgm:t>
    </dgm:pt>
    <dgm:pt modelId="{A5068EF5-DB08-4332-890B-F7ABC453CC9A}" type="sibTrans" cxnId="{A8C4A757-3CFB-4B7E-ACAB-DCEB5FDD8314}">
      <dgm:prSet/>
      <dgm:spPr/>
      <dgm:t>
        <a:bodyPr/>
        <a:lstStyle/>
        <a:p>
          <a:endParaRPr lang="en-US"/>
        </a:p>
      </dgm:t>
    </dgm:pt>
    <dgm:pt modelId="{033BB070-FE12-497F-8FA5-17542954B387}" type="pres">
      <dgm:prSet presAssocID="{B95DD846-6C97-45EB-B511-931427430886}" presName="vert0" presStyleCnt="0">
        <dgm:presLayoutVars>
          <dgm:dir/>
          <dgm:animOne val="branch"/>
          <dgm:animLvl val="lvl"/>
        </dgm:presLayoutVars>
      </dgm:prSet>
      <dgm:spPr/>
    </dgm:pt>
    <dgm:pt modelId="{8CEE5A77-DD0A-4282-8116-CD4EF1494B21}" type="pres">
      <dgm:prSet presAssocID="{723FC242-8442-44CF-BCF5-6D8C68AADF06}" presName="thickLine" presStyleLbl="alignNode1" presStyleIdx="0" presStyleCnt="1"/>
      <dgm:spPr/>
    </dgm:pt>
    <dgm:pt modelId="{E603A722-292F-4BBC-AEC5-4302B5BD88CC}" type="pres">
      <dgm:prSet presAssocID="{723FC242-8442-44CF-BCF5-6D8C68AADF06}" presName="horz1" presStyleCnt="0"/>
      <dgm:spPr/>
    </dgm:pt>
    <dgm:pt modelId="{BE08BEAC-7D35-4E6B-AF83-A2E09780AA7F}" type="pres">
      <dgm:prSet presAssocID="{723FC242-8442-44CF-BCF5-6D8C68AADF06}" presName="tx1" presStyleLbl="revTx" presStyleIdx="0" presStyleCnt="5" custLinFactNeighborX="4023" custLinFactNeighborY="2817"/>
      <dgm:spPr/>
    </dgm:pt>
    <dgm:pt modelId="{49D9D5C8-41FD-414E-884B-B477C59E011A}" type="pres">
      <dgm:prSet presAssocID="{723FC242-8442-44CF-BCF5-6D8C68AADF06}" presName="vert1" presStyleCnt="0"/>
      <dgm:spPr/>
    </dgm:pt>
    <dgm:pt modelId="{AEE9A618-95A1-46C1-BA19-EDA8E0F227E5}" type="pres">
      <dgm:prSet presAssocID="{70D24B50-29AD-4F54-86D3-EA6AB1461910}" presName="vertSpace2a" presStyleCnt="0"/>
      <dgm:spPr/>
    </dgm:pt>
    <dgm:pt modelId="{F7069285-91BB-496A-8B03-39006C1FB8D5}" type="pres">
      <dgm:prSet presAssocID="{70D24B50-29AD-4F54-86D3-EA6AB1461910}" presName="horz2" presStyleCnt="0"/>
      <dgm:spPr/>
    </dgm:pt>
    <dgm:pt modelId="{DFEE6A18-39AE-48D4-A72F-44A3E440ED85}" type="pres">
      <dgm:prSet presAssocID="{70D24B50-29AD-4F54-86D3-EA6AB1461910}" presName="horzSpace2" presStyleCnt="0"/>
      <dgm:spPr/>
    </dgm:pt>
    <dgm:pt modelId="{93B496DE-914E-4965-9A60-89B21218B0F3}" type="pres">
      <dgm:prSet presAssocID="{70D24B50-29AD-4F54-86D3-EA6AB1461910}" presName="tx2" presStyleLbl="revTx" presStyleIdx="1" presStyleCnt="5"/>
      <dgm:spPr/>
    </dgm:pt>
    <dgm:pt modelId="{1F133406-FDE2-49D5-9497-2A9EB4F07947}" type="pres">
      <dgm:prSet presAssocID="{70D24B50-29AD-4F54-86D3-EA6AB1461910}" presName="vert2" presStyleCnt="0"/>
      <dgm:spPr/>
    </dgm:pt>
    <dgm:pt modelId="{7E70F22E-75A3-4419-9706-1996BD46EEF5}" type="pres">
      <dgm:prSet presAssocID="{70D24B50-29AD-4F54-86D3-EA6AB1461910}" presName="thinLine2b" presStyleLbl="callout" presStyleIdx="0" presStyleCnt="4"/>
      <dgm:spPr/>
    </dgm:pt>
    <dgm:pt modelId="{4F588019-A6CE-4AF9-877F-66AD2CA2EA78}" type="pres">
      <dgm:prSet presAssocID="{70D24B50-29AD-4F54-86D3-EA6AB1461910}" presName="vertSpace2b" presStyleCnt="0"/>
      <dgm:spPr/>
    </dgm:pt>
    <dgm:pt modelId="{965B6BED-C528-48AB-879D-B35AA6B8208E}" type="pres">
      <dgm:prSet presAssocID="{141F7BD6-ED3E-4DE1-9A14-65A04564AFFE}" presName="horz2" presStyleCnt="0"/>
      <dgm:spPr/>
    </dgm:pt>
    <dgm:pt modelId="{A27CEEFE-0800-4AE3-82EC-1EC174EE8016}" type="pres">
      <dgm:prSet presAssocID="{141F7BD6-ED3E-4DE1-9A14-65A04564AFFE}" presName="horzSpace2" presStyleCnt="0"/>
      <dgm:spPr/>
    </dgm:pt>
    <dgm:pt modelId="{9B006AFE-D518-4023-ACDA-D0C2287BD35C}" type="pres">
      <dgm:prSet presAssocID="{141F7BD6-ED3E-4DE1-9A14-65A04564AFFE}" presName="tx2" presStyleLbl="revTx" presStyleIdx="2" presStyleCnt="5"/>
      <dgm:spPr/>
    </dgm:pt>
    <dgm:pt modelId="{1C3B8CBF-17EA-49D2-9AC8-C357353314B8}" type="pres">
      <dgm:prSet presAssocID="{141F7BD6-ED3E-4DE1-9A14-65A04564AFFE}" presName="vert2" presStyleCnt="0"/>
      <dgm:spPr/>
    </dgm:pt>
    <dgm:pt modelId="{AADE2B9B-74E0-42BA-B7F2-9DB042AB91F7}" type="pres">
      <dgm:prSet presAssocID="{141F7BD6-ED3E-4DE1-9A14-65A04564AFFE}" presName="thinLine2b" presStyleLbl="callout" presStyleIdx="1" presStyleCnt="4"/>
      <dgm:spPr/>
    </dgm:pt>
    <dgm:pt modelId="{087001C2-B68C-4B63-980D-E9A52CD9A9AA}" type="pres">
      <dgm:prSet presAssocID="{141F7BD6-ED3E-4DE1-9A14-65A04564AFFE}" presName="vertSpace2b" presStyleCnt="0"/>
      <dgm:spPr/>
    </dgm:pt>
    <dgm:pt modelId="{15F54B93-0968-427B-A721-0B00FB3F4754}" type="pres">
      <dgm:prSet presAssocID="{594D7AC3-4BAC-4CA0-A3A8-40438E72C014}" presName="horz2" presStyleCnt="0"/>
      <dgm:spPr/>
    </dgm:pt>
    <dgm:pt modelId="{32D7E918-A3C9-4CF8-A7B0-1E398EC8D5FE}" type="pres">
      <dgm:prSet presAssocID="{594D7AC3-4BAC-4CA0-A3A8-40438E72C014}" presName="horzSpace2" presStyleCnt="0"/>
      <dgm:spPr/>
    </dgm:pt>
    <dgm:pt modelId="{B3CCDE60-B86B-448D-8BB5-FF725D8F5026}" type="pres">
      <dgm:prSet presAssocID="{594D7AC3-4BAC-4CA0-A3A8-40438E72C014}" presName="tx2" presStyleLbl="revTx" presStyleIdx="3" presStyleCnt="5"/>
      <dgm:spPr/>
    </dgm:pt>
    <dgm:pt modelId="{7D8E7487-FD18-4F67-9F0D-D5189A826AC3}" type="pres">
      <dgm:prSet presAssocID="{594D7AC3-4BAC-4CA0-A3A8-40438E72C014}" presName="vert2" presStyleCnt="0"/>
      <dgm:spPr/>
    </dgm:pt>
    <dgm:pt modelId="{01A413A8-95AB-4F7E-A48E-1058011E5841}" type="pres">
      <dgm:prSet presAssocID="{594D7AC3-4BAC-4CA0-A3A8-40438E72C014}" presName="thinLine2b" presStyleLbl="callout" presStyleIdx="2" presStyleCnt="4"/>
      <dgm:spPr/>
    </dgm:pt>
    <dgm:pt modelId="{D26E1FEE-CC7F-4771-A14D-84B89085D7AE}" type="pres">
      <dgm:prSet presAssocID="{594D7AC3-4BAC-4CA0-A3A8-40438E72C014}" presName="vertSpace2b" presStyleCnt="0"/>
      <dgm:spPr/>
    </dgm:pt>
    <dgm:pt modelId="{C05C6116-65E6-4EA2-91D6-D8F070B2F2AE}" type="pres">
      <dgm:prSet presAssocID="{9EFBAFE8-1EFB-4B27-8367-6CB180CECCF2}" presName="horz2" presStyleCnt="0"/>
      <dgm:spPr/>
    </dgm:pt>
    <dgm:pt modelId="{9F5B6573-3F0C-4512-B2CA-100E62284BEF}" type="pres">
      <dgm:prSet presAssocID="{9EFBAFE8-1EFB-4B27-8367-6CB180CECCF2}" presName="horzSpace2" presStyleCnt="0"/>
      <dgm:spPr/>
    </dgm:pt>
    <dgm:pt modelId="{4872F767-0FB8-4796-9CFD-E7FC6312A437}" type="pres">
      <dgm:prSet presAssocID="{9EFBAFE8-1EFB-4B27-8367-6CB180CECCF2}" presName="tx2" presStyleLbl="revTx" presStyleIdx="4" presStyleCnt="5"/>
      <dgm:spPr/>
    </dgm:pt>
    <dgm:pt modelId="{01114BB8-C018-4F3C-ABFE-EB9C5C3078D8}" type="pres">
      <dgm:prSet presAssocID="{9EFBAFE8-1EFB-4B27-8367-6CB180CECCF2}" presName="vert2" presStyleCnt="0"/>
      <dgm:spPr/>
    </dgm:pt>
    <dgm:pt modelId="{4023A7AC-1919-47B1-AE75-C623FB08CD40}" type="pres">
      <dgm:prSet presAssocID="{9EFBAFE8-1EFB-4B27-8367-6CB180CECCF2}" presName="thinLine2b" presStyleLbl="callout" presStyleIdx="3" presStyleCnt="4"/>
      <dgm:spPr/>
    </dgm:pt>
    <dgm:pt modelId="{4123587C-A607-4990-82AA-4ACE3CB27286}" type="pres">
      <dgm:prSet presAssocID="{9EFBAFE8-1EFB-4B27-8367-6CB180CECCF2}" presName="vertSpace2b" presStyleCnt="0"/>
      <dgm:spPr/>
    </dgm:pt>
  </dgm:ptLst>
  <dgm:cxnLst>
    <dgm:cxn modelId="{11A24F02-C635-4CB8-933F-9A8CC091DF0D}" type="presOf" srcId="{70D24B50-29AD-4F54-86D3-EA6AB1461910}" destId="{93B496DE-914E-4965-9A60-89B21218B0F3}" srcOrd="0" destOrd="0" presId="urn:microsoft.com/office/officeart/2008/layout/LinedList"/>
    <dgm:cxn modelId="{F4205E2A-AEB0-4797-B5A0-9F2EF1B1B9E5}" srcId="{723FC242-8442-44CF-BCF5-6D8C68AADF06}" destId="{594D7AC3-4BAC-4CA0-A3A8-40438E72C014}" srcOrd="2" destOrd="0" parTransId="{9DE058A8-8E63-44CF-90E6-563C3845DF35}" sibTransId="{C0959813-BFC5-4686-BA86-D668A60B9E5C}"/>
    <dgm:cxn modelId="{E8717238-7D28-4529-8847-3F455AB9657E}" srcId="{B95DD846-6C97-45EB-B511-931427430886}" destId="{723FC242-8442-44CF-BCF5-6D8C68AADF06}" srcOrd="0" destOrd="0" parTransId="{C8D7494C-79A0-4D89-AC15-D58DE631BEEE}" sibTransId="{FA43FFAE-851E-4224-BCE5-53759FA0EF8C}"/>
    <dgm:cxn modelId="{93341B4E-11DE-41D4-87E8-1F5F190C65F7}" type="presOf" srcId="{723FC242-8442-44CF-BCF5-6D8C68AADF06}" destId="{BE08BEAC-7D35-4E6B-AF83-A2E09780AA7F}" srcOrd="0" destOrd="0" presId="urn:microsoft.com/office/officeart/2008/layout/LinedList"/>
    <dgm:cxn modelId="{6087CA73-E17E-4AE5-AD86-4202F09316BB}" type="presOf" srcId="{9EFBAFE8-1EFB-4B27-8367-6CB180CECCF2}" destId="{4872F767-0FB8-4796-9CFD-E7FC6312A437}" srcOrd="0" destOrd="0" presId="urn:microsoft.com/office/officeart/2008/layout/LinedList"/>
    <dgm:cxn modelId="{A8C4A757-3CFB-4B7E-ACAB-DCEB5FDD8314}" srcId="{723FC242-8442-44CF-BCF5-6D8C68AADF06}" destId="{9EFBAFE8-1EFB-4B27-8367-6CB180CECCF2}" srcOrd="3" destOrd="0" parTransId="{1BA3CA3C-248C-4975-B8C4-F120A47EFB25}" sibTransId="{A5068EF5-DB08-4332-890B-F7ABC453CC9A}"/>
    <dgm:cxn modelId="{9906E47D-E217-4EFE-A4ED-A0917C34BEB9}" srcId="{723FC242-8442-44CF-BCF5-6D8C68AADF06}" destId="{141F7BD6-ED3E-4DE1-9A14-65A04564AFFE}" srcOrd="1" destOrd="0" parTransId="{9B723038-1AE3-4153-ACD4-279B8B357CC4}" sibTransId="{143C874C-7DED-4B46-AF71-8502823B3926}"/>
    <dgm:cxn modelId="{3FC35C7E-0DF7-44ED-8CF0-5561BE6C07F7}" type="presOf" srcId="{B95DD846-6C97-45EB-B511-931427430886}" destId="{033BB070-FE12-497F-8FA5-17542954B387}" srcOrd="0" destOrd="0" presId="urn:microsoft.com/office/officeart/2008/layout/LinedList"/>
    <dgm:cxn modelId="{2C10AFA3-EC4B-4C2B-A580-A061B9EC0C2A}" type="presOf" srcId="{594D7AC3-4BAC-4CA0-A3A8-40438E72C014}" destId="{B3CCDE60-B86B-448D-8BB5-FF725D8F5026}" srcOrd="0" destOrd="0" presId="urn:microsoft.com/office/officeart/2008/layout/LinedList"/>
    <dgm:cxn modelId="{17D44ED1-4460-4EFB-96AB-1286420C17B1}" srcId="{723FC242-8442-44CF-BCF5-6D8C68AADF06}" destId="{70D24B50-29AD-4F54-86D3-EA6AB1461910}" srcOrd="0" destOrd="0" parTransId="{B416DD2D-9CC1-499A-ADB2-9A2D99EBF0DD}" sibTransId="{DB917F53-8DC3-40C2-989E-6A0CD8A755CC}"/>
    <dgm:cxn modelId="{3AE4DEE8-17C4-4D72-8457-115D16C4724E}" type="presOf" srcId="{141F7BD6-ED3E-4DE1-9A14-65A04564AFFE}" destId="{9B006AFE-D518-4023-ACDA-D0C2287BD35C}" srcOrd="0" destOrd="0" presId="urn:microsoft.com/office/officeart/2008/layout/LinedList"/>
    <dgm:cxn modelId="{FD98F855-72AE-41EB-802C-E950FA755604}" type="presParOf" srcId="{033BB070-FE12-497F-8FA5-17542954B387}" destId="{8CEE5A77-DD0A-4282-8116-CD4EF1494B21}" srcOrd="0" destOrd="0" presId="urn:microsoft.com/office/officeart/2008/layout/LinedList"/>
    <dgm:cxn modelId="{21BA532F-6ED8-4D42-93AE-C55F85FFBA4C}" type="presParOf" srcId="{033BB070-FE12-497F-8FA5-17542954B387}" destId="{E603A722-292F-4BBC-AEC5-4302B5BD88CC}" srcOrd="1" destOrd="0" presId="urn:microsoft.com/office/officeart/2008/layout/LinedList"/>
    <dgm:cxn modelId="{FD11D9B6-0E6E-4C8A-B692-39CD5FD48313}" type="presParOf" srcId="{E603A722-292F-4BBC-AEC5-4302B5BD88CC}" destId="{BE08BEAC-7D35-4E6B-AF83-A2E09780AA7F}" srcOrd="0" destOrd="0" presId="urn:microsoft.com/office/officeart/2008/layout/LinedList"/>
    <dgm:cxn modelId="{46668158-2BFC-47EF-9B59-B0E8B00CAFBD}" type="presParOf" srcId="{E603A722-292F-4BBC-AEC5-4302B5BD88CC}" destId="{49D9D5C8-41FD-414E-884B-B477C59E011A}" srcOrd="1" destOrd="0" presId="urn:microsoft.com/office/officeart/2008/layout/LinedList"/>
    <dgm:cxn modelId="{FD03D3B4-8CA2-492F-8E7A-A597BDD77377}" type="presParOf" srcId="{49D9D5C8-41FD-414E-884B-B477C59E011A}" destId="{AEE9A618-95A1-46C1-BA19-EDA8E0F227E5}" srcOrd="0" destOrd="0" presId="urn:microsoft.com/office/officeart/2008/layout/LinedList"/>
    <dgm:cxn modelId="{A2ED994C-CA41-4234-9AB1-436A80C43493}" type="presParOf" srcId="{49D9D5C8-41FD-414E-884B-B477C59E011A}" destId="{F7069285-91BB-496A-8B03-39006C1FB8D5}" srcOrd="1" destOrd="0" presId="urn:microsoft.com/office/officeart/2008/layout/LinedList"/>
    <dgm:cxn modelId="{ECD401ED-321F-4CCF-BA8A-775980976733}" type="presParOf" srcId="{F7069285-91BB-496A-8B03-39006C1FB8D5}" destId="{DFEE6A18-39AE-48D4-A72F-44A3E440ED85}" srcOrd="0" destOrd="0" presId="urn:microsoft.com/office/officeart/2008/layout/LinedList"/>
    <dgm:cxn modelId="{68907E2D-BD55-4496-B7BD-0CE4A95C7628}" type="presParOf" srcId="{F7069285-91BB-496A-8B03-39006C1FB8D5}" destId="{93B496DE-914E-4965-9A60-89B21218B0F3}" srcOrd="1" destOrd="0" presId="urn:microsoft.com/office/officeart/2008/layout/LinedList"/>
    <dgm:cxn modelId="{69A85227-B0C8-45A8-B81E-1D473AD3CE4F}" type="presParOf" srcId="{F7069285-91BB-496A-8B03-39006C1FB8D5}" destId="{1F133406-FDE2-49D5-9497-2A9EB4F07947}" srcOrd="2" destOrd="0" presId="urn:microsoft.com/office/officeart/2008/layout/LinedList"/>
    <dgm:cxn modelId="{E9E8E57C-CAC8-45A8-9200-C6855EF999D0}" type="presParOf" srcId="{49D9D5C8-41FD-414E-884B-B477C59E011A}" destId="{7E70F22E-75A3-4419-9706-1996BD46EEF5}" srcOrd="2" destOrd="0" presId="urn:microsoft.com/office/officeart/2008/layout/LinedList"/>
    <dgm:cxn modelId="{96F8320B-A9B1-4C95-8887-9E57C41087D2}" type="presParOf" srcId="{49D9D5C8-41FD-414E-884B-B477C59E011A}" destId="{4F588019-A6CE-4AF9-877F-66AD2CA2EA78}" srcOrd="3" destOrd="0" presId="urn:microsoft.com/office/officeart/2008/layout/LinedList"/>
    <dgm:cxn modelId="{BBCDE1EF-7CB4-4098-AD2F-DCB623C4134C}" type="presParOf" srcId="{49D9D5C8-41FD-414E-884B-B477C59E011A}" destId="{965B6BED-C528-48AB-879D-B35AA6B8208E}" srcOrd="4" destOrd="0" presId="urn:microsoft.com/office/officeart/2008/layout/LinedList"/>
    <dgm:cxn modelId="{76DDBBAA-46B8-4805-AB1F-EDB40E745094}" type="presParOf" srcId="{965B6BED-C528-48AB-879D-B35AA6B8208E}" destId="{A27CEEFE-0800-4AE3-82EC-1EC174EE8016}" srcOrd="0" destOrd="0" presId="urn:microsoft.com/office/officeart/2008/layout/LinedList"/>
    <dgm:cxn modelId="{935A9232-DCCA-4E22-8FA3-09152E3AEF84}" type="presParOf" srcId="{965B6BED-C528-48AB-879D-B35AA6B8208E}" destId="{9B006AFE-D518-4023-ACDA-D0C2287BD35C}" srcOrd="1" destOrd="0" presId="urn:microsoft.com/office/officeart/2008/layout/LinedList"/>
    <dgm:cxn modelId="{5178B79F-3155-46EC-8240-E9288347F224}" type="presParOf" srcId="{965B6BED-C528-48AB-879D-B35AA6B8208E}" destId="{1C3B8CBF-17EA-49D2-9AC8-C357353314B8}" srcOrd="2" destOrd="0" presId="urn:microsoft.com/office/officeart/2008/layout/LinedList"/>
    <dgm:cxn modelId="{D7F3497B-8342-4F4B-857C-0CCAD079A589}" type="presParOf" srcId="{49D9D5C8-41FD-414E-884B-B477C59E011A}" destId="{AADE2B9B-74E0-42BA-B7F2-9DB042AB91F7}" srcOrd="5" destOrd="0" presId="urn:microsoft.com/office/officeart/2008/layout/LinedList"/>
    <dgm:cxn modelId="{A67480D2-FA05-48E6-95B6-3D2F5C56A1AF}" type="presParOf" srcId="{49D9D5C8-41FD-414E-884B-B477C59E011A}" destId="{087001C2-B68C-4B63-980D-E9A52CD9A9AA}" srcOrd="6" destOrd="0" presId="urn:microsoft.com/office/officeart/2008/layout/LinedList"/>
    <dgm:cxn modelId="{66FBF8B8-7E70-4F22-AE5E-1F95BBEB81C5}" type="presParOf" srcId="{49D9D5C8-41FD-414E-884B-B477C59E011A}" destId="{15F54B93-0968-427B-A721-0B00FB3F4754}" srcOrd="7" destOrd="0" presId="urn:microsoft.com/office/officeart/2008/layout/LinedList"/>
    <dgm:cxn modelId="{F45D1BDA-6FD6-4CEF-A093-0BA9C1FCF687}" type="presParOf" srcId="{15F54B93-0968-427B-A721-0B00FB3F4754}" destId="{32D7E918-A3C9-4CF8-A7B0-1E398EC8D5FE}" srcOrd="0" destOrd="0" presId="urn:microsoft.com/office/officeart/2008/layout/LinedList"/>
    <dgm:cxn modelId="{73C99A16-39B3-4F70-862A-4FF9CE95CD2A}" type="presParOf" srcId="{15F54B93-0968-427B-A721-0B00FB3F4754}" destId="{B3CCDE60-B86B-448D-8BB5-FF725D8F5026}" srcOrd="1" destOrd="0" presId="urn:microsoft.com/office/officeart/2008/layout/LinedList"/>
    <dgm:cxn modelId="{DCD4C646-B205-47A3-AA06-9A4326C375B9}" type="presParOf" srcId="{15F54B93-0968-427B-A721-0B00FB3F4754}" destId="{7D8E7487-FD18-4F67-9F0D-D5189A826AC3}" srcOrd="2" destOrd="0" presId="urn:microsoft.com/office/officeart/2008/layout/LinedList"/>
    <dgm:cxn modelId="{DECCFCAB-F7DC-4473-AD88-8ADE07753C5A}" type="presParOf" srcId="{49D9D5C8-41FD-414E-884B-B477C59E011A}" destId="{01A413A8-95AB-4F7E-A48E-1058011E5841}" srcOrd="8" destOrd="0" presId="urn:microsoft.com/office/officeart/2008/layout/LinedList"/>
    <dgm:cxn modelId="{FD1B69C5-3570-44C8-AB72-97F0AA61C886}" type="presParOf" srcId="{49D9D5C8-41FD-414E-884B-B477C59E011A}" destId="{D26E1FEE-CC7F-4771-A14D-84B89085D7AE}" srcOrd="9" destOrd="0" presId="urn:microsoft.com/office/officeart/2008/layout/LinedList"/>
    <dgm:cxn modelId="{2D0C4158-1D9A-470B-A202-708ECD5CE1E6}" type="presParOf" srcId="{49D9D5C8-41FD-414E-884B-B477C59E011A}" destId="{C05C6116-65E6-4EA2-91D6-D8F070B2F2AE}" srcOrd="10" destOrd="0" presId="urn:microsoft.com/office/officeart/2008/layout/LinedList"/>
    <dgm:cxn modelId="{FCB2D86A-9ADF-4671-8AC3-B48C3F96F591}" type="presParOf" srcId="{C05C6116-65E6-4EA2-91D6-D8F070B2F2AE}" destId="{9F5B6573-3F0C-4512-B2CA-100E62284BEF}" srcOrd="0" destOrd="0" presId="urn:microsoft.com/office/officeart/2008/layout/LinedList"/>
    <dgm:cxn modelId="{0F59FDE8-14D4-4EDF-BAD6-8B0F7A0837FC}" type="presParOf" srcId="{C05C6116-65E6-4EA2-91D6-D8F070B2F2AE}" destId="{4872F767-0FB8-4796-9CFD-E7FC6312A437}" srcOrd="1" destOrd="0" presId="urn:microsoft.com/office/officeart/2008/layout/LinedList"/>
    <dgm:cxn modelId="{10A85B75-B736-4DA6-AB87-8A82FB223334}" type="presParOf" srcId="{C05C6116-65E6-4EA2-91D6-D8F070B2F2AE}" destId="{01114BB8-C018-4F3C-ABFE-EB9C5C3078D8}" srcOrd="2" destOrd="0" presId="urn:microsoft.com/office/officeart/2008/layout/LinedList"/>
    <dgm:cxn modelId="{2B782BC9-2EB4-4DF7-963F-0E46FB70E52B}" type="presParOf" srcId="{49D9D5C8-41FD-414E-884B-B477C59E011A}" destId="{4023A7AC-1919-47B1-AE75-C623FB08CD40}" srcOrd="11" destOrd="0" presId="urn:microsoft.com/office/officeart/2008/layout/LinedList"/>
    <dgm:cxn modelId="{50873CE1-2BA5-4A62-821E-2C099579F7E7}" type="presParOf" srcId="{49D9D5C8-41FD-414E-884B-B477C59E011A}" destId="{4123587C-A607-4990-82AA-4ACE3CB27286}"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4461D6-B43A-4727-A161-4B2FB01AFA5B}">
      <dsp:nvSpPr>
        <dsp:cNvPr id="0" name=""/>
        <dsp:cNvSpPr/>
      </dsp:nvSpPr>
      <dsp:spPr>
        <a:xfrm>
          <a:off x="0" y="10439"/>
          <a:ext cx="8458200" cy="804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latin typeface="Calibri" pitchFamily="34" charset="0"/>
            </a:rPr>
            <a:t>Management Information Risk</a:t>
          </a:r>
          <a:r>
            <a:rPr lang="en-US" sz="2200" kern="1200" dirty="0">
              <a:latin typeface="Calibri" pitchFamily="34" charset="0"/>
            </a:rPr>
            <a:t> </a:t>
          </a:r>
          <a:endParaRPr lang="en-US" sz="2200" kern="1200" dirty="0"/>
        </a:p>
      </dsp:txBody>
      <dsp:txXfrm>
        <a:off x="39295" y="49734"/>
        <a:ext cx="8379610" cy="726370"/>
      </dsp:txXfrm>
    </dsp:sp>
    <dsp:sp modelId="{2F1D5F89-D54E-41BB-A938-1FA64063D5A9}">
      <dsp:nvSpPr>
        <dsp:cNvPr id="0" name=""/>
        <dsp:cNvSpPr/>
      </dsp:nvSpPr>
      <dsp:spPr>
        <a:xfrm>
          <a:off x="0" y="815399"/>
          <a:ext cx="8458200" cy="71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54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latin typeface="Calibri" pitchFamily="34" charset="0"/>
            </a:rPr>
            <a:t>Inadequate</a:t>
          </a:r>
          <a:r>
            <a:rPr lang="en-US" sz="2000" kern="1200">
              <a:latin typeface="Calibri" pitchFamily="34" charset="0"/>
            </a:rPr>
            <a:t>, inaccurate, incomplete or untimely provision of information to support the management decision making process</a:t>
          </a:r>
          <a:endParaRPr lang="en-US" sz="2000" kern="1200" dirty="0"/>
        </a:p>
      </dsp:txBody>
      <dsp:txXfrm>
        <a:off x="0" y="815399"/>
        <a:ext cx="8458200" cy="712080"/>
      </dsp:txXfrm>
    </dsp:sp>
    <dsp:sp modelId="{3BE139BE-1681-463A-B35C-E59D26021F47}">
      <dsp:nvSpPr>
        <dsp:cNvPr id="0" name=""/>
        <dsp:cNvSpPr/>
      </dsp:nvSpPr>
      <dsp:spPr>
        <a:xfrm>
          <a:off x="0" y="1527480"/>
          <a:ext cx="8458200" cy="804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latin typeface="Calibri" pitchFamily="34" charset="0"/>
            </a:rPr>
            <a:t>Facilities and Operating Environment Risk</a:t>
          </a:r>
          <a:endParaRPr lang="en-US" sz="2200" kern="1200" dirty="0"/>
        </a:p>
      </dsp:txBody>
      <dsp:txXfrm>
        <a:off x="39295" y="1566775"/>
        <a:ext cx="8379610" cy="726370"/>
      </dsp:txXfrm>
    </dsp:sp>
    <dsp:sp modelId="{6571EFE8-257B-4230-8C9F-C4B5FEF9E068}">
      <dsp:nvSpPr>
        <dsp:cNvPr id="0" name=""/>
        <dsp:cNvSpPr/>
      </dsp:nvSpPr>
      <dsp:spPr>
        <a:xfrm>
          <a:off x="0" y="2332439"/>
          <a:ext cx="8458200" cy="71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54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latin typeface="Calibri" pitchFamily="34" charset="0"/>
            </a:rPr>
            <a:t>Loss or damage to  operational capabilities caused by problems with premises, facilities, services or equipment</a:t>
          </a:r>
          <a:endParaRPr lang="en-US" sz="2000" kern="1200" dirty="0"/>
        </a:p>
      </dsp:txBody>
      <dsp:txXfrm>
        <a:off x="0" y="2332439"/>
        <a:ext cx="8458200" cy="712080"/>
      </dsp:txXfrm>
    </dsp:sp>
    <dsp:sp modelId="{D1840556-DAA5-4974-B9DE-CE2EA20F905C}">
      <dsp:nvSpPr>
        <dsp:cNvPr id="0" name=""/>
        <dsp:cNvSpPr/>
      </dsp:nvSpPr>
      <dsp:spPr>
        <a:xfrm>
          <a:off x="0" y="3044519"/>
          <a:ext cx="8458200" cy="804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latin typeface="Calibri" pitchFamily="34" charset="0"/>
            </a:rPr>
            <a:t>Legal and Regulatory Compliance Risk</a:t>
          </a:r>
          <a:endParaRPr lang="en-US" sz="2200" kern="1200" dirty="0"/>
        </a:p>
      </dsp:txBody>
      <dsp:txXfrm>
        <a:off x="39295" y="3083814"/>
        <a:ext cx="8379610" cy="726370"/>
      </dsp:txXfrm>
    </dsp:sp>
    <dsp:sp modelId="{B4D7354E-2EA5-468D-A2FC-FA8D9A69FE34}">
      <dsp:nvSpPr>
        <dsp:cNvPr id="0" name=""/>
        <dsp:cNvSpPr/>
      </dsp:nvSpPr>
      <dsp:spPr>
        <a:xfrm>
          <a:off x="0" y="3849480"/>
          <a:ext cx="8458200" cy="71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54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latin typeface="Calibri" pitchFamily="34" charset="0"/>
            </a:rPr>
            <a:t>Failure to comply with the laws of the country/state/region</a:t>
          </a:r>
          <a:endParaRPr lang="en-US" sz="2000" kern="1200" dirty="0"/>
        </a:p>
      </dsp:txBody>
      <dsp:txXfrm>
        <a:off x="0" y="3849480"/>
        <a:ext cx="8458200" cy="7120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E5A77-DD0A-4282-8116-CD4EF1494B21}">
      <dsp:nvSpPr>
        <dsp:cNvPr id="0" name=""/>
        <dsp:cNvSpPr/>
      </dsp:nvSpPr>
      <dsp:spPr>
        <a:xfrm>
          <a:off x="0" y="0"/>
          <a:ext cx="8610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08BEAC-7D35-4E6B-AF83-A2E09780AA7F}">
      <dsp:nvSpPr>
        <dsp:cNvPr id="0" name=""/>
        <dsp:cNvSpPr/>
      </dsp:nvSpPr>
      <dsp:spPr>
        <a:xfrm>
          <a:off x="152373" y="0"/>
          <a:ext cx="1722120" cy="5410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External /Third Party Issues</a:t>
          </a:r>
        </a:p>
      </dsp:txBody>
      <dsp:txXfrm>
        <a:off x="152373" y="0"/>
        <a:ext cx="1722120" cy="5410200"/>
      </dsp:txXfrm>
    </dsp:sp>
    <dsp:sp modelId="{B08052D3-5B2A-4C12-8827-A7A1D422EF2B}">
      <dsp:nvSpPr>
        <dsp:cNvPr id="0" name=""/>
        <dsp:cNvSpPr/>
      </dsp:nvSpPr>
      <dsp:spPr>
        <a:xfrm>
          <a:off x="1851279" y="63598"/>
          <a:ext cx="6759321" cy="1271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latin typeface="Calibri" pitchFamily="34" charset="0"/>
            </a:rPr>
            <a:t>No concept of Service Level Agreements or SLA. If exist then without any monitoring mechanism</a:t>
          </a:r>
          <a:endParaRPr lang="en-US" sz="2000" b="1" kern="1200" dirty="0"/>
        </a:p>
      </dsp:txBody>
      <dsp:txXfrm>
        <a:off x="1851279" y="63598"/>
        <a:ext cx="6759321" cy="1271978"/>
      </dsp:txXfrm>
    </dsp:sp>
    <dsp:sp modelId="{DACE1A95-A45A-422B-B5EF-80C49CF3FC52}">
      <dsp:nvSpPr>
        <dsp:cNvPr id="0" name=""/>
        <dsp:cNvSpPr/>
      </dsp:nvSpPr>
      <dsp:spPr>
        <a:xfrm>
          <a:off x="1722120" y="1335577"/>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E63BFE-6425-43D3-9E74-D08071141E58}">
      <dsp:nvSpPr>
        <dsp:cNvPr id="0" name=""/>
        <dsp:cNvSpPr/>
      </dsp:nvSpPr>
      <dsp:spPr>
        <a:xfrm>
          <a:off x="1851279" y="1399175"/>
          <a:ext cx="6759321" cy="1271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latin typeface="Calibri" pitchFamily="34" charset="0"/>
            </a:rPr>
            <a:t>No alternate arrangements with the supplier in case of the disruption in its services</a:t>
          </a:r>
          <a:endParaRPr lang="en-US" sz="2000" b="1" kern="1200" dirty="0"/>
        </a:p>
      </dsp:txBody>
      <dsp:txXfrm>
        <a:off x="1851279" y="1399175"/>
        <a:ext cx="6759321" cy="1271978"/>
      </dsp:txXfrm>
    </dsp:sp>
    <dsp:sp modelId="{26C649C0-B04F-4C6D-B0FD-31BFE8BE9E7D}">
      <dsp:nvSpPr>
        <dsp:cNvPr id="0" name=""/>
        <dsp:cNvSpPr/>
      </dsp:nvSpPr>
      <dsp:spPr>
        <a:xfrm>
          <a:off x="1722120" y="2671154"/>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AAE471-EEEB-4AF4-959C-488C25E5F23F}">
      <dsp:nvSpPr>
        <dsp:cNvPr id="0" name=""/>
        <dsp:cNvSpPr/>
      </dsp:nvSpPr>
      <dsp:spPr>
        <a:xfrm>
          <a:off x="1828770" y="2666994"/>
          <a:ext cx="6759321" cy="1271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latin typeface="Calibri" pitchFamily="34" charset="0"/>
            </a:rPr>
            <a:t>No mechanism to provide awareness to the third party regarding company security policies</a:t>
          </a:r>
          <a:endParaRPr lang="en-US" sz="2000" b="1" kern="1200" dirty="0"/>
        </a:p>
      </dsp:txBody>
      <dsp:txXfrm>
        <a:off x="1828770" y="2666994"/>
        <a:ext cx="6759321" cy="1271978"/>
      </dsp:txXfrm>
    </dsp:sp>
    <dsp:sp modelId="{8284C074-46C6-4EB1-A09A-2D2EBADEABDB}">
      <dsp:nvSpPr>
        <dsp:cNvPr id="0" name=""/>
        <dsp:cNvSpPr/>
      </dsp:nvSpPr>
      <dsp:spPr>
        <a:xfrm>
          <a:off x="1722120" y="4006731"/>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0EE927-9F38-4EF7-A2C0-41710E6ACF49}">
      <dsp:nvSpPr>
        <dsp:cNvPr id="0" name=""/>
        <dsp:cNvSpPr/>
      </dsp:nvSpPr>
      <dsp:spPr>
        <a:xfrm>
          <a:off x="1851279" y="4070330"/>
          <a:ext cx="6759321" cy="1271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latin typeface="Calibri" pitchFamily="34" charset="0"/>
            </a:rPr>
            <a:t>Contract with personnel and external parties are without any penalties in case of breach of company's security</a:t>
          </a:r>
          <a:endParaRPr lang="en-US" sz="2000" b="1" kern="1200" dirty="0"/>
        </a:p>
      </dsp:txBody>
      <dsp:txXfrm>
        <a:off x="1851279" y="4070330"/>
        <a:ext cx="6759321" cy="1271978"/>
      </dsp:txXfrm>
    </dsp:sp>
    <dsp:sp modelId="{6521F23B-D701-4149-8197-FB3F611016F6}">
      <dsp:nvSpPr>
        <dsp:cNvPr id="0" name=""/>
        <dsp:cNvSpPr/>
      </dsp:nvSpPr>
      <dsp:spPr>
        <a:xfrm>
          <a:off x="1722120" y="5342308"/>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4461D6-B43A-4727-A161-4B2FB01AFA5B}">
      <dsp:nvSpPr>
        <dsp:cNvPr id="0" name=""/>
        <dsp:cNvSpPr/>
      </dsp:nvSpPr>
      <dsp:spPr>
        <a:xfrm>
          <a:off x="0" y="3137"/>
          <a:ext cx="8458200" cy="4720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latin typeface="Calibri" pitchFamily="34" charset="0"/>
            </a:rPr>
            <a:t>Technology Risks</a:t>
          </a:r>
          <a:endParaRPr lang="en-US" sz="2200" kern="1200" dirty="0"/>
        </a:p>
      </dsp:txBody>
      <dsp:txXfrm>
        <a:off x="23044" y="26181"/>
        <a:ext cx="8412112" cy="425963"/>
      </dsp:txXfrm>
    </dsp:sp>
    <dsp:sp modelId="{2F1D5F89-D54E-41BB-A938-1FA64063D5A9}">
      <dsp:nvSpPr>
        <dsp:cNvPr id="0" name=""/>
        <dsp:cNvSpPr/>
      </dsp:nvSpPr>
      <dsp:spPr>
        <a:xfrm>
          <a:off x="0" y="475188"/>
          <a:ext cx="8458200" cy="889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54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latin typeface="Calibri" pitchFamily="34" charset="0"/>
            </a:rPr>
            <a:t>Failure to plan, manage and monitor the performance of technology related projects, products, services, processes and delivery channels</a:t>
          </a:r>
          <a:endParaRPr lang="en-US" sz="2000" kern="1200" dirty="0"/>
        </a:p>
      </dsp:txBody>
      <dsp:txXfrm>
        <a:off x="0" y="475188"/>
        <a:ext cx="8458200" cy="889182"/>
      </dsp:txXfrm>
    </dsp:sp>
    <dsp:sp modelId="{3BE139BE-1681-463A-B35C-E59D26021F47}">
      <dsp:nvSpPr>
        <dsp:cNvPr id="0" name=""/>
        <dsp:cNvSpPr/>
      </dsp:nvSpPr>
      <dsp:spPr>
        <a:xfrm>
          <a:off x="0" y="1364371"/>
          <a:ext cx="8458200" cy="4720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latin typeface="Calibri" pitchFamily="34" charset="0"/>
            </a:rPr>
            <a:t>Criminal and Illicit Act Risk: </a:t>
          </a:r>
          <a:endParaRPr lang="en-US" sz="2200" kern="1200" dirty="0"/>
        </a:p>
      </dsp:txBody>
      <dsp:txXfrm>
        <a:off x="23044" y="1387415"/>
        <a:ext cx="8412112" cy="425963"/>
      </dsp:txXfrm>
    </dsp:sp>
    <dsp:sp modelId="{6571EFE8-257B-4230-8C9F-C4B5FEF9E068}">
      <dsp:nvSpPr>
        <dsp:cNvPr id="0" name=""/>
        <dsp:cNvSpPr/>
      </dsp:nvSpPr>
      <dsp:spPr>
        <a:xfrm>
          <a:off x="0" y="1836423"/>
          <a:ext cx="8458200" cy="7706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54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latin typeface="Calibri" pitchFamily="34" charset="0"/>
            </a:rPr>
            <a:t>Loss or damage caused by fraud, theft, willful neglect, gross negligence, vandalism, sabotage, extortion etc.</a:t>
          </a:r>
          <a:endParaRPr lang="en-US" sz="2000" kern="1200" dirty="0"/>
        </a:p>
      </dsp:txBody>
      <dsp:txXfrm>
        <a:off x="0" y="1836423"/>
        <a:ext cx="8458200" cy="770643"/>
      </dsp:txXfrm>
    </dsp:sp>
    <dsp:sp modelId="{D1840556-DAA5-4974-B9DE-CE2EA20F905C}">
      <dsp:nvSpPr>
        <dsp:cNvPr id="0" name=""/>
        <dsp:cNvSpPr/>
      </dsp:nvSpPr>
      <dsp:spPr>
        <a:xfrm>
          <a:off x="0" y="2607066"/>
          <a:ext cx="8458200" cy="4720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latin typeface="Calibri" pitchFamily="34" charset="0"/>
            </a:rPr>
            <a:t>Supplier Risk </a:t>
          </a:r>
          <a:endParaRPr lang="en-US" sz="2200" kern="1200" dirty="0"/>
        </a:p>
      </dsp:txBody>
      <dsp:txXfrm>
        <a:off x="23044" y="2630110"/>
        <a:ext cx="8412112" cy="425963"/>
      </dsp:txXfrm>
    </dsp:sp>
    <dsp:sp modelId="{B4D7354E-2EA5-468D-A2FC-FA8D9A69FE34}">
      <dsp:nvSpPr>
        <dsp:cNvPr id="0" name=""/>
        <dsp:cNvSpPr/>
      </dsp:nvSpPr>
      <dsp:spPr>
        <a:xfrm>
          <a:off x="0" y="3079118"/>
          <a:ext cx="8458200" cy="1078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54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latin typeface="Calibri" pitchFamily="34" charset="0"/>
            </a:rPr>
            <a:t>Failure to evaluate adequately the capabilities of suppliers leading to breakdown in the supply process or substandard delivery of supplied goods and services</a:t>
          </a:r>
          <a:endParaRPr lang="en-US" sz="2000" kern="1200" dirty="0"/>
        </a:p>
      </dsp:txBody>
      <dsp:txXfrm>
        <a:off x="0" y="3079118"/>
        <a:ext cx="8458200" cy="1078364"/>
      </dsp:txXfrm>
    </dsp:sp>
    <dsp:sp modelId="{C9BAE675-873C-436D-916F-FC95B5A85FD5}">
      <dsp:nvSpPr>
        <dsp:cNvPr id="0" name=""/>
        <dsp:cNvSpPr/>
      </dsp:nvSpPr>
      <dsp:spPr>
        <a:xfrm>
          <a:off x="0" y="4157483"/>
          <a:ext cx="8458200" cy="4720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latin typeface="Calibri" pitchFamily="34" charset="0"/>
            </a:rPr>
            <a:t>Climate and Environmental Risk</a:t>
          </a:r>
          <a:endParaRPr lang="en-US" sz="2200" kern="1200" dirty="0"/>
        </a:p>
      </dsp:txBody>
      <dsp:txXfrm>
        <a:off x="23044" y="4180527"/>
        <a:ext cx="8412112" cy="425963"/>
      </dsp:txXfrm>
    </dsp:sp>
    <dsp:sp modelId="{43B72494-F1AE-4F60-951B-816F1E8FC49D}">
      <dsp:nvSpPr>
        <dsp:cNvPr id="0" name=""/>
        <dsp:cNvSpPr/>
      </dsp:nvSpPr>
      <dsp:spPr>
        <a:xfrm>
          <a:off x="0" y="4629535"/>
          <a:ext cx="8458200" cy="853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54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latin typeface="Calibri" pitchFamily="34" charset="0"/>
            </a:rPr>
            <a:t>Loss or damage caused by unusual climate conditions including natural disasters like flood, storm etc.</a:t>
          </a:r>
          <a:endParaRPr lang="en-US" sz="2000" kern="1200" dirty="0"/>
        </a:p>
        <a:p>
          <a:pPr marL="228600" lvl="1" indent="-228600" algn="l" defTabSz="889000">
            <a:lnSpc>
              <a:spcPct val="90000"/>
            </a:lnSpc>
            <a:spcBef>
              <a:spcPct val="0"/>
            </a:spcBef>
            <a:spcAft>
              <a:spcPct val="20000"/>
            </a:spcAft>
            <a:buChar char="•"/>
          </a:pPr>
          <a:endParaRPr lang="en-US" sz="2000" kern="1200" dirty="0"/>
        </a:p>
      </dsp:txBody>
      <dsp:txXfrm>
        <a:off x="0" y="4629535"/>
        <a:ext cx="8458200" cy="8537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E5A77-DD0A-4282-8116-CD4EF1494B21}">
      <dsp:nvSpPr>
        <dsp:cNvPr id="0" name=""/>
        <dsp:cNvSpPr/>
      </dsp:nvSpPr>
      <dsp:spPr>
        <a:xfrm>
          <a:off x="0" y="0"/>
          <a:ext cx="8610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08BEAC-7D35-4E6B-AF83-A2E09780AA7F}">
      <dsp:nvSpPr>
        <dsp:cNvPr id="0" name=""/>
        <dsp:cNvSpPr/>
      </dsp:nvSpPr>
      <dsp:spPr>
        <a:xfrm>
          <a:off x="182889" y="0"/>
          <a:ext cx="1722120" cy="5410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Departmental Issues</a:t>
          </a:r>
        </a:p>
      </dsp:txBody>
      <dsp:txXfrm>
        <a:off x="182889" y="0"/>
        <a:ext cx="1722120" cy="5410200"/>
      </dsp:txXfrm>
    </dsp:sp>
    <dsp:sp modelId="{1DDB1F44-6ED0-4A00-A19C-8FBAADD92DC0}">
      <dsp:nvSpPr>
        <dsp:cNvPr id="0" name=""/>
        <dsp:cNvSpPr/>
      </dsp:nvSpPr>
      <dsp:spPr>
        <a:xfrm>
          <a:off x="1851279" y="50588"/>
          <a:ext cx="6759321" cy="1204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b="1" kern="1200" dirty="0">
              <a:solidFill>
                <a:srgbClr val="FF0000"/>
              </a:solidFill>
              <a:latin typeface="Calibri" pitchFamily="34" charset="0"/>
            </a:rPr>
            <a:t>Information Security </a:t>
          </a:r>
          <a:r>
            <a:rPr lang="en-US" sz="2000" kern="1200" dirty="0">
              <a:latin typeface="Calibri" pitchFamily="34" charset="0"/>
            </a:rPr>
            <a:t>is just related to the IT department and IT security is termed as Information Security and only the IT Head is considered responsible for this.</a:t>
          </a:r>
          <a:endParaRPr lang="en-US" sz="2000" kern="1200" dirty="0"/>
        </a:p>
      </dsp:txBody>
      <dsp:txXfrm>
        <a:off x="1851279" y="50588"/>
        <a:ext cx="6759321" cy="1204098"/>
      </dsp:txXfrm>
    </dsp:sp>
    <dsp:sp modelId="{A94B06AA-2439-4A66-AFEF-16845FE2929B}">
      <dsp:nvSpPr>
        <dsp:cNvPr id="0" name=""/>
        <dsp:cNvSpPr/>
      </dsp:nvSpPr>
      <dsp:spPr>
        <a:xfrm>
          <a:off x="1722120" y="1254686"/>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8117536-0A5F-4557-97BF-7B12046B0D4E}">
      <dsp:nvSpPr>
        <dsp:cNvPr id="0" name=""/>
        <dsp:cNvSpPr/>
      </dsp:nvSpPr>
      <dsp:spPr>
        <a:xfrm>
          <a:off x="1851279" y="1305275"/>
          <a:ext cx="6759321" cy="115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latin typeface="Calibri" pitchFamily="34" charset="0"/>
            </a:rPr>
            <a:t>Lack of policies and procedures for handling different type of information and data including sensitive data resulting in leakage of sensitive/critical information.</a:t>
          </a:r>
          <a:endParaRPr lang="en-US" sz="2000" kern="1200" dirty="0"/>
        </a:p>
      </dsp:txBody>
      <dsp:txXfrm>
        <a:off x="1851279" y="1305275"/>
        <a:ext cx="6759321" cy="1151000"/>
      </dsp:txXfrm>
    </dsp:sp>
    <dsp:sp modelId="{D2BE240A-E6A4-4852-A050-15D7978E8B60}">
      <dsp:nvSpPr>
        <dsp:cNvPr id="0" name=""/>
        <dsp:cNvSpPr/>
      </dsp:nvSpPr>
      <dsp:spPr>
        <a:xfrm>
          <a:off x="1722120" y="2456275"/>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725529-02C6-456E-AE5B-BEEA6E5A69E9}">
      <dsp:nvSpPr>
        <dsp:cNvPr id="0" name=""/>
        <dsp:cNvSpPr/>
      </dsp:nvSpPr>
      <dsp:spPr>
        <a:xfrm>
          <a:off x="1851279" y="2506864"/>
          <a:ext cx="6759321" cy="1011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latin typeface="Calibri" pitchFamily="34" charset="0"/>
            </a:rPr>
            <a:t>Unauthorized use of laptops. Company's sensitive information traveling on the laptops without any protection.</a:t>
          </a:r>
          <a:endParaRPr lang="en-US" sz="2000" kern="1200" dirty="0"/>
        </a:p>
      </dsp:txBody>
      <dsp:txXfrm>
        <a:off x="1851279" y="2506864"/>
        <a:ext cx="6759321" cy="1011770"/>
      </dsp:txXfrm>
    </dsp:sp>
    <dsp:sp modelId="{EC3B8526-F1D4-47F9-9F17-C40245819EDD}">
      <dsp:nvSpPr>
        <dsp:cNvPr id="0" name=""/>
        <dsp:cNvSpPr/>
      </dsp:nvSpPr>
      <dsp:spPr>
        <a:xfrm>
          <a:off x="1722120" y="3518635"/>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55D582-EE54-48E8-AF96-50D33D46786A}">
      <dsp:nvSpPr>
        <dsp:cNvPr id="0" name=""/>
        <dsp:cNvSpPr/>
      </dsp:nvSpPr>
      <dsp:spPr>
        <a:xfrm>
          <a:off x="1851279" y="3569223"/>
          <a:ext cx="6759321" cy="813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latin typeface="Calibri" pitchFamily="34" charset="0"/>
            </a:rPr>
            <a:t>Open use of USBs, Wi-Fi, CDs, Bluetooth or other means for sharing the information</a:t>
          </a:r>
          <a:endParaRPr lang="en-US" sz="2000" kern="1200" dirty="0"/>
        </a:p>
      </dsp:txBody>
      <dsp:txXfrm>
        <a:off x="1851279" y="3569223"/>
        <a:ext cx="6759321" cy="813807"/>
      </dsp:txXfrm>
    </dsp:sp>
    <dsp:sp modelId="{44205C2C-D433-40BE-AE96-502F8773D80D}">
      <dsp:nvSpPr>
        <dsp:cNvPr id="0" name=""/>
        <dsp:cNvSpPr/>
      </dsp:nvSpPr>
      <dsp:spPr>
        <a:xfrm>
          <a:off x="1722120" y="4383031"/>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92BA84-F02F-495F-8483-64ED9C317418}">
      <dsp:nvSpPr>
        <dsp:cNvPr id="0" name=""/>
        <dsp:cNvSpPr/>
      </dsp:nvSpPr>
      <dsp:spPr>
        <a:xfrm>
          <a:off x="1851279" y="4433620"/>
          <a:ext cx="6759321" cy="921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latin typeface="Calibri" pitchFamily="34" charset="0"/>
            </a:rPr>
            <a:t>No Inventory of Information Asset and their owners (responsible) are not identified</a:t>
          </a:r>
          <a:endParaRPr lang="en-US" sz="2000" kern="1200" dirty="0"/>
        </a:p>
      </dsp:txBody>
      <dsp:txXfrm>
        <a:off x="1851279" y="4433620"/>
        <a:ext cx="6759321" cy="921935"/>
      </dsp:txXfrm>
    </dsp:sp>
    <dsp:sp modelId="{FBA4B70E-C3AA-46E6-BD06-2095B3A01EB0}">
      <dsp:nvSpPr>
        <dsp:cNvPr id="0" name=""/>
        <dsp:cNvSpPr/>
      </dsp:nvSpPr>
      <dsp:spPr>
        <a:xfrm>
          <a:off x="1722120" y="5355555"/>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E5A77-DD0A-4282-8116-CD4EF1494B21}">
      <dsp:nvSpPr>
        <dsp:cNvPr id="0" name=""/>
        <dsp:cNvSpPr/>
      </dsp:nvSpPr>
      <dsp:spPr>
        <a:xfrm>
          <a:off x="0" y="0"/>
          <a:ext cx="8610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08BEAC-7D35-4E6B-AF83-A2E09780AA7F}">
      <dsp:nvSpPr>
        <dsp:cNvPr id="0" name=""/>
        <dsp:cNvSpPr/>
      </dsp:nvSpPr>
      <dsp:spPr>
        <a:xfrm>
          <a:off x="173176" y="0"/>
          <a:ext cx="1722120" cy="5410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Departmental Issues</a:t>
          </a:r>
        </a:p>
      </dsp:txBody>
      <dsp:txXfrm>
        <a:off x="173176" y="0"/>
        <a:ext cx="1722120" cy="5410200"/>
      </dsp:txXfrm>
    </dsp:sp>
    <dsp:sp modelId="{9AC0D4C6-C948-4B27-AF5C-F32CA851A9E0}">
      <dsp:nvSpPr>
        <dsp:cNvPr id="0" name=""/>
        <dsp:cNvSpPr/>
      </dsp:nvSpPr>
      <dsp:spPr>
        <a:xfrm>
          <a:off x="1851279" y="50984"/>
          <a:ext cx="6759321" cy="101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latin typeface="Calibri" pitchFamily="34" charset="0"/>
            </a:rPr>
            <a:t> No Security Incident  Reporting and Management mechanism </a:t>
          </a:r>
          <a:endParaRPr lang="en-US" sz="2000" kern="1200" dirty="0"/>
        </a:p>
      </dsp:txBody>
      <dsp:txXfrm>
        <a:off x="1851279" y="50984"/>
        <a:ext cx="6759321" cy="1019695"/>
      </dsp:txXfrm>
    </dsp:sp>
    <dsp:sp modelId="{26B02CF4-8D5D-43D2-8B12-BC7C6E8EFDC7}">
      <dsp:nvSpPr>
        <dsp:cNvPr id="0" name=""/>
        <dsp:cNvSpPr/>
      </dsp:nvSpPr>
      <dsp:spPr>
        <a:xfrm>
          <a:off x="1722120" y="1070680"/>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A286ED-3675-4BC4-BDDE-F83007C82FF7}">
      <dsp:nvSpPr>
        <dsp:cNvPr id="0" name=""/>
        <dsp:cNvSpPr/>
      </dsp:nvSpPr>
      <dsp:spPr>
        <a:xfrm>
          <a:off x="1851279" y="1121665"/>
          <a:ext cx="6759321" cy="101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latin typeface="Calibri" pitchFamily="34" charset="0"/>
            </a:rPr>
            <a:t>Open use of public wireless networks by company top officials</a:t>
          </a:r>
          <a:endParaRPr lang="en-US" sz="2000" kern="1200" dirty="0"/>
        </a:p>
      </dsp:txBody>
      <dsp:txXfrm>
        <a:off x="1851279" y="1121665"/>
        <a:ext cx="6759321" cy="1019695"/>
      </dsp:txXfrm>
    </dsp:sp>
    <dsp:sp modelId="{CBEB1F9D-772F-41E7-B9D7-498EC298D5E2}">
      <dsp:nvSpPr>
        <dsp:cNvPr id="0" name=""/>
        <dsp:cNvSpPr/>
      </dsp:nvSpPr>
      <dsp:spPr>
        <a:xfrm>
          <a:off x="1722120" y="2141361"/>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EDD614-7E66-47CF-A49C-029CA7A9D3B1}">
      <dsp:nvSpPr>
        <dsp:cNvPr id="0" name=""/>
        <dsp:cNvSpPr/>
      </dsp:nvSpPr>
      <dsp:spPr>
        <a:xfrm>
          <a:off x="1851279" y="2192346"/>
          <a:ext cx="6759321" cy="101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latin typeface="Calibri" pitchFamily="34" charset="0"/>
            </a:rPr>
            <a:t>Classified/important documents placed/stored at an unspecified location or open cabinets/draws</a:t>
          </a:r>
          <a:endParaRPr lang="en-US" sz="2000" kern="1200" dirty="0"/>
        </a:p>
      </dsp:txBody>
      <dsp:txXfrm>
        <a:off x="1851279" y="2192346"/>
        <a:ext cx="6759321" cy="1019695"/>
      </dsp:txXfrm>
    </dsp:sp>
    <dsp:sp modelId="{EA839DD9-2BB4-4F8B-B69B-48DCDAE1FB3A}">
      <dsp:nvSpPr>
        <dsp:cNvPr id="0" name=""/>
        <dsp:cNvSpPr/>
      </dsp:nvSpPr>
      <dsp:spPr>
        <a:xfrm>
          <a:off x="1722120" y="3212042"/>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C91C10-AE36-4922-BD12-AD175A3DECE6}">
      <dsp:nvSpPr>
        <dsp:cNvPr id="0" name=""/>
        <dsp:cNvSpPr/>
      </dsp:nvSpPr>
      <dsp:spPr>
        <a:xfrm>
          <a:off x="1851279" y="3263026"/>
          <a:ext cx="6759321" cy="101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latin typeface="Calibri" pitchFamily="34" charset="0"/>
            </a:rPr>
            <a:t>Rooms of top managers left open</a:t>
          </a:r>
          <a:endParaRPr lang="en-US" sz="2000" kern="1200" dirty="0"/>
        </a:p>
      </dsp:txBody>
      <dsp:txXfrm>
        <a:off x="1851279" y="3263026"/>
        <a:ext cx="6759321" cy="1019695"/>
      </dsp:txXfrm>
    </dsp:sp>
    <dsp:sp modelId="{959EDAA0-3DD8-459B-80C6-8A8A42677885}">
      <dsp:nvSpPr>
        <dsp:cNvPr id="0" name=""/>
        <dsp:cNvSpPr/>
      </dsp:nvSpPr>
      <dsp:spPr>
        <a:xfrm>
          <a:off x="1722120" y="4282722"/>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6DA7F1-7D53-49DA-8515-25789ABF80CE}">
      <dsp:nvSpPr>
        <dsp:cNvPr id="0" name=""/>
        <dsp:cNvSpPr/>
      </dsp:nvSpPr>
      <dsp:spPr>
        <a:xfrm>
          <a:off x="1851279" y="4333707"/>
          <a:ext cx="6759321" cy="101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latin typeface="Calibri" pitchFamily="34" charset="0"/>
            </a:rPr>
            <a:t>Visitors roaming around within the office premises </a:t>
          </a:r>
          <a:endParaRPr lang="en-US" sz="2000" kern="1200" dirty="0"/>
        </a:p>
      </dsp:txBody>
      <dsp:txXfrm>
        <a:off x="1851279" y="4333707"/>
        <a:ext cx="6759321" cy="1019695"/>
      </dsp:txXfrm>
    </dsp:sp>
    <dsp:sp modelId="{A766EEE9-9655-4D5B-9962-06DBDC098F0A}">
      <dsp:nvSpPr>
        <dsp:cNvPr id="0" name=""/>
        <dsp:cNvSpPr/>
      </dsp:nvSpPr>
      <dsp:spPr>
        <a:xfrm>
          <a:off x="1722120" y="5353403"/>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E5A77-DD0A-4282-8116-CD4EF1494B21}">
      <dsp:nvSpPr>
        <dsp:cNvPr id="0" name=""/>
        <dsp:cNvSpPr/>
      </dsp:nvSpPr>
      <dsp:spPr>
        <a:xfrm>
          <a:off x="0" y="0"/>
          <a:ext cx="8610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08BEAC-7D35-4E6B-AF83-A2E09780AA7F}">
      <dsp:nvSpPr>
        <dsp:cNvPr id="0" name=""/>
        <dsp:cNvSpPr/>
      </dsp:nvSpPr>
      <dsp:spPr>
        <a:xfrm>
          <a:off x="187022" y="0"/>
          <a:ext cx="1722120" cy="5410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Personal Issues</a:t>
          </a:r>
        </a:p>
      </dsp:txBody>
      <dsp:txXfrm>
        <a:off x="187022" y="0"/>
        <a:ext cx="1722120" cy="5410200"/>
      </dsp:txXfrm>
    </dsp:sp>
    <dsp:sp modelId="{1DDB1F44-6ED0-4A00-A19C-8FBAADD92DC0}">
      <dsp:nvSpPr>
        <dsp:cNvPr id="0" name=""/>
        <dsp:cNvSpPr/>
      </dsp:nvSpPr>
      <dsp:spPr>
        <a:xfrm>
          <a:off x="1851279" y="42597"/>
          <a:ext cx="6759321" cy="851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itchFamily="34" charset="0"/>
            </a:rPr>
            <a:t>Open verbal communication  about official matters</a:t>
          </a:r>
          <a:endParaRPr lang="en-US" sz="2000" kern="1200" dirty="0"/>
        </a:p>
      </dsp:txBody>
      <dsp:txXfrm>
        <a:off x="1851279" y="42597"/>
        <a:ext cx="6759321" cy="851947"/>
      </dsp:txXfrm>
    </dsp:sp>
    <dsp:sp modelId="{A94B06AA-2439-4A66-AFEF-16845FE2929B}">
      <dsp:nvSpPr>
        <dsp:cNvPr id="0" name=""/>
        <dsp:cNvSpPr/>
      </dsp:nvSpPr>
      <dsp:spPr>
        <a:xfrm>
          <a:off x="1722120" y="894545"/>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8117536-0A5F-4557-97BF-7B12046B0D4E}">
      <dsp:nvSpPr>
        <dsp:cNvPr id="0" name=""/>
        <dsp:cNvSpPr/>
      </dsp:nvSpPr>
      <dsp:spPr>
        <a:xfrm>
          <a:off x="1851279" y="937142"/>
          <a:ext cx="6759321" cy="851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itchFamily="34" charset="0"/>
            </a:rPr>
            <a:t>Lack of awareness among the staff regarding the seriousness and gravity related to the information</a:t>
          </a:r>
          <a:endParaRPr lang="en-US" sz="2000" kern="1200" dirty="0"/>
        </a:p>
      </dsp:txBody>
      <dsp:txXfrm>
        <a:off x="1851279" y="937142"/>
        <a:ext cx="6759321" cy="851947"/>
      </dsp:txXfrm>
    </dsp:sp>
    <dsp:sp modelId="{D2BE240A-E6A4-4852-A050-15D7978E8B60}">
      <dsp:nvSpPr>
        <dsp:cNvPr id="0" name=""/>
        <dsp:cNvSpPr/>
      </dsp:nvSpPr>
      <dsp:spPr>
        <a:xfrm>
          <a:off x="1722120" y="1789090"/>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725529-02C6-456E-AE5B-BEEA6E5A69E9}">
      <dsp:nvSpPr>
        <dsp:cNvPr id="0" name=""/>
        <dsp:cNvSpPr/>
      </dsp:nvSpPr>
      <dsp:spPr>
        <a:xfrm>
          <a:off x="1851279" y="1831688"/>
          <a:ext cx="6759321" cy="851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itchFamily="34" charset="0"/>
            </a:rPr>
            <a:t>Lack of disciplinary actions policies for the personnel involved in a security breach</a:t>
          </a:r>
          <a:endParaRPr lang="en-US" sz="2000" kern="1200" dirty="0"/>
        </a:p>
      </dsp:txBody>
      <dsp:txXfrm>
        <a:off x="1851279" y="1831688"/>
        <a:ext cx="6759321" cy="851947"/>
      </dsp:txXfrm>
    </dsp:sp>
    <dsp:sp modelId="{EC3B8526-F1D4-47F9-9F17-C40245819EDD}">
      <dsp:nvSpPr>
        <dsp:cNvPr id="0" name=""/>
        <dsp:cNvSpPr/>
      </dsp:nvSpPr>
      <dsp:spPr>
        <a:xfrm>
          <a:off x="1722120" y="2683636"/>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55D582-EE54-48E8-AF96-50D33D46786A}">
      <dsp:nvSpPr>
        <dsp:cNvPr id="0" name=""/>
        <dsp:cNvSpPr/>
      </dsp:nvSpPr>
      <dsp:spPr>
        <a:xfrm>
          <a:off x="1851279" y="2726233"/>
          <a:ext cx="6759321" cy="851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itchFamily="34" charset="0"/>
            </a:rPr>
            <a:t>Documents / information lying open on the tables or screens or systems / PCs left unattended</a:t>
          </a:r>
          <a:endParaRPr lang="en-US" sz="2000" kern="1200" dirty="0"/>
        </a:p>
      </dsp:txBody>
      <dsp:txXfrm>
        <a:off x="1851279" y="2726233"/>
        <a:ext cx="6759321" cy="851947"/>
      </dsp:txXfrm>
    </dsp:sp>
    <dsp:sp modelId="{44205C2C-D433-40BE-AE96-502F8773D80D}">
      <dsp:nvSpPr>
        <dsp:cNvPr id="0" name=""/>
        <dsp:cNvSpPr/>
      </dsp:nvSpPr>
      <dsp:spPr>
        <a:xfrm>
          <a:off x="1722120" y="3578181"/>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92BA84-F02F-495F-8483-64ED9C317418}">
      <dsp:nvSpPr>
        <dsp:cNvPr id="0" name=""/>
        <dsp:cNvSpPr/>
      </dsp:nvSpPr>
      <dsp:spPr>
        <a:xfrm>
          <a:off x="1851279" y="3620778"/>
          <a:ext cx="6759321" cy="851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itchFamily="34" charset="0"/>
            </a:rPr>
            <a:t>Passwords are shared with friends / colleagues</a:t>
          </a:r>
          <a:endParaRPr lang="en-US" sz="2000" kern="1200" dirty="0"/>
        </a:p>
      </dsp:txBody>
      <dsp:txXfrm>
        <a:off x="1851279" y="3620778"/>
        <a:ext cx="6759321" cy="851947"/>
      </dsp:txXfrm>
    </dsp:sp>
    <dsp:sp modelId="{FBA4B70E-C3AA-46E6-BD06-2095B3A01EB0}">
      <dsp:nvSpPr>
        <dsp:cNvPr id="0" name=""/>
        <dsp:cNvSpPr/>
      </dsp:nvSpPr>
      <dsp:spPr>
        <a:xfrm>
          <a:off x="1722120" y="4472726"/>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473748-9C55-4915-A81F-40C398CEEBCE}">
      <dsp:nvSpPr>
        <dsp:cNvPr id="0" name=""/>
        <dsp:cNvSpPr/>
      </dsp:nvSpPr>
      <dsp:spPr>
        <a:xfrm>
          <a:off x="1851279" y="4515324"/>
          <a:ext cx="6759321" cy="851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itchFamily="34" charset="0"/>
            </a:rPr>
            <a:t>No policy for the screening of the staff and non existence of the confidentiality agreement</a:t>
          </a:r>
          <a:endParaRPr lang="en-US" sz="2000" kern="1200" dirty="0"/>
        </a:p>
      </dsp:txBody>
      <dsp:txXfrm>
        <a:off x="1851279" y="4515324"/>
        <a:ext cx="6759321" cy="851947"/>
      </dsp:txXfrm>
    </dsp:sp>
    <dsp:sp modelId="{4F5FA022-9716-4DCC-9CD8-614FB4F0AD9D}">
      <dsp:nvSpPr>
        <dsp:cNvPr id="0" name=""/>
        <dsp:cNvSpPr/>
      </dsp:nvSpPr>
      <dsp:spPr>
        <a:xfrm>
          <a:off x="1722120" y="5367272"/>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E5A77-DD0A-4282-8116-CD4EF1494B21}">
      <dsp:nvSpPr>
        <dsp:cNvPr id="0" name=""/>
        <dsp:cNvSpPr/>
      </dsp:nvSpPr>
      <dsp:spPr>
        <a:xfrm>
          <a:off x="0" y="0"/>
          <a:ext cx="8610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08BEAC-7D35-4E6B-AF83-A2E09780AA7F}">
      <dsp:nvSpPr>
        <dsp:cNvPr id="0" name=""/>
        <dsp:cNvSpPr/>
      </dsp:nvSpPr>
      <dsp:spPr>
        <a:xfrm>
          <a:off x="159330" y="0"/>
          <a:ext cx="1722120" cy="5410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Personal Issues</a:t>
          </a:r>
        </a:p>
      </dsp:txBody>
      <dsp:txXfrm>
        <a:off x="159330" y="0"/>
        <a:ext cx="1722120" cy="5410200"/>
      </dsp:txXfrm>
    </dsp:sp>
    <dsp:sp modelId="{AEB5BA03-1982-444D-8DAC-D9A38E1874E1}">
      <dsp:nvSpPr>
        <dsp:cNvPr id="0" name=""/>
        <dsp:cNvSpPr/>
      </dsp:nvSpPr>
      <dsp:spPr>
        <a:xfrm>
          <a:off x="1851279" y="50984"/>
          <a:ext cx="6759321" cy="101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latin typeface="Calibri" pitchFamily="34" charset="0"/>
            </a:rPr>
            <a:t>Contract with personnel and external parties are without any liabilities/penalties in case of breach of company's security</a:t>
          </a:r>
          <a:endParaRPr lang="en-US" sz="2000" b="1" kern="1200" dirty="0"/>
        </a:p>
      </dsp:txBody>
      <dsp:txXfrm>
        <a:off x="1851279" y="50984"/>
        <a:ext cx="6759321" cy="1019695"/>
      </dsp:txXfrm>
    </dsp:sp>
    <dsp:sp modelId="{44C7C936-4A0D-4729-8835-A54ADB80645A}">
      <dsp:nvSpPr>
        <dsp:cNvPr id="0" name=""/>
        <dsp:cNvSpPr/>
      </dsp:nvSpPr>
      <dsp:spPr>
        <a:xfrm>
          <a:off x="1722120" y="1070680"/>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6B082F-14B2-4DE1-ACE0-47827847D277}">
      <dsp:nvSpPr>
        <dsp:cNvPr id="0" name=""/>
        <dsp:cNvSpPr/>
      </dsp:nvSpPr>
      <dsp:spPr>
        <a:xfrm>
          <a:off x="1851279" y="1121665"/>
          <a:ext cx="6759321" cy="101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Calibri" pitchFamily="34" charset="0"/>
            </a:rPr>
            <a:t>Excessive unauthorized use of telephone/Mobile phone/SMS/email by the staff  </a:t>
          </a:r>
          <a:endParaRPr lang="en-US" sz="1800" b="1" kern="1200" dirty="0"/>
        </a:p>
      </dsp:txBody>
      <dsp:txXfrm>
        <a:off x="1851279" y="1121665"/>
        <a:ext cx="6759321" cy="1019695"/>
      </dsp:txXfrm>
    </dsp:sp>
    <dsp:sp modelId="{D158AF51-6BF6-4B0F-BC86-DAEAEAE343B2}">
      <dsp:nvSpPr>
        <dsp:cNvPr id="0" name=""/>
        <dsp:cNvSpPr/>
      </dsp:nvSpPr>
      <dsp:spPr>
        <a:xfrm>
          <a:off x="1722120" y="2141361"/>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BAB2BE-B9EA-480E-98A9-0BE4202906E8}">
      <dsp:nvSpPr>
        <dsp:cNvPr id="0" name=""/>
        <dsp:cNvSpPr/>
      </dsp:nvSpPr>
      <dsp:spPr>
        <a:xfrm>
          <a:off x="1851279" y="2192346"/>
          <a:ext cx="6759321" cy="101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Calibri" pitchFamily="34" charset="0"/>
            </a:rPr>
            <a:t>Excessive guests arrivals of the staff within office premises</a:t>
          </a:r>
          <a:endParaRPr lang="en-US" sz="1800" b="1" kern="1200" dirty="0"/>
        </a:p>
      </dsp:txBody>
      <dsp:txXfrm>
        <a:off x="1851279" y="2192346"/>
        <a:ext cx="6759321" cy="1019695"/>
      </dsp:txXfrm>
    </dsp:sp>
    <dsp:sp modelId="{C6023BCB-E658-4719-A558-35FA3A2ABD5C}">
      <dsp:nvSpPr>
        <dsp:cNvPr id="0" name=""/>
        <dsp:cNvSpPr/>
      </dsp:nvSpPr>
      <dsp:spPr>
        <a:xfrm>
          <a:off x="1722120" y="3212042"/>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3ED495-862A-4D3B-9C56-FE6EDA8DA496}">
      <dsp:nvSpPr>
        <dsp:cNvPr id="0" name=""/>
        <dsp:cNvSpPr/>
      </dsp:nvSpPr>
      <dsp:spPr>
        <a:xfrm>
          <a:off x="1851279" y="3263026"/>
          <a:ext cx="6759321" cy="101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Calibri" pitchFamily="34" charset="0"/>
            </a:rPr>
            <a:t>Staff not reporting the security incidents</a:t>
          </a:r>
          <a:endParaRPr lang="en-US" sz="1800" b="1" kern="1200" dirty="0"/>
        </a:p>
      </dsp:txBody>
      <dsp:txXfrm>
        <a:off x="1851279" y="3263026"/>
        <a:ext cx="6759321" cy="1019695"/>
      </dsp:txXfrm>
    </dsp:sp>
    <dsp:sp modelId="{3D677B4A-0352-4664-9A60-4EBCECD76DA9}">
      <dsp:nvSpPr>
        <dsp:cNvPr id="0" name=""/>
        <dsp:cNvSpPr/>
      </dsp:nvSpPr>
      <dsp:spPr>
        <a:xfrm>
          <a:off x="1722120" y="4282722"/>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44D4A5-F4B7-4DB7-96C4-570FCA348850}">
      <dsp:nvSpPr>
        <dsp:cNvPr id="0" name=""/>
        <dsp:cNvSpPr/>
      </dsp:nvSpPr>
      <dsp:spPr>
        <a:xfrm>
          <a:off x="1851279" y="4333707"/>
          <a:ext cx="6759321" cy="101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latin typeface="Calibri" pitchFamily="34" charset="0"/>
            </a:rPr>
            <a:t>Staff not having the awareness about “which situation to call a  security incident”</a:t>
          </a:r>
          <a:endParaRPr lang="en-US" sz="2000" b="1" kern="1200" dirty="0"/>
        </a:p>
      </dsp:txBody>
      <dsp:txXfrm>
        <a:off x="1851279" y="4333707"/>
        <a:ext cx="6759321" cy="1019695"/>
      </dsp:txXfrm>
    </dsp:sp>
    <dsp:sp modelId="{DD05521D-01FA-4F9C-9A24-653AC52298ED}">
      <dsp:nvSpPr>
        <dsp:cNvPr id="0" name=""/>
        <dsp:cNvSpPr/>
      </dsp:nvSpPr>
      <dsp:spPr>
        <a:xfrm>
          <a:off x="1722120" y="5353403"/>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E5A77-DD0A-4282-8116-CD4EF1494B21}">
      <dsp:nvSpPr>
        <dsp:cNvPr id="0" name=""/>
        <dsp:cNvSpPr/>
      </dsp:nvSpPr>
      <dsp:spPr>
        <a:xfrm>
          <a:off x="0" y="0"/>
          <a:ext cx="8610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08BEAC-7D35-4E6B-AF83-A2E09780AA7F}">
      <dsp:nvSpPr>
        <dsp:cNvPr id="0" name=""/>
        <dsp:cNvSpPr/>
      </dsp:nvSpPr>
      <dsp:spPr>
        <a:xfrm>
          <a:off x="76186" y="0"/>
          <a:ext cx="1722120" cy="5410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IT Issues</a:t>
          </a:r>
        </a:p>
      </dsp:txBody>
      <dsp:txXfrm>
        <a:off x="76186" y="0"/>
        <a:ext cx="1722120" cy="5410200"/>
      </dsp:txXfrm>
    </dsp:sp>
    <dsp:sp modelId="{78A5C8FC-98F5-4373-A774-361C9F556C4F}">
      <dsp:nvSpPr>
        <dsp:cNvPr id="0" name=""/>
        <dsp:cNvSpPr/>
      </dsp:nvSpPr>
      <dsp:spPr>
        <a:xfrm>
          <a:off x="1851279" y="34276"/>
          <a:ext cx="6759321" cy="68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alibri" pitchFamily="34" charset="0"/>
            </a:rPr>
            <a:t>Server down</a:t>
          </a:r>
          <a:endParaRPr lang="en-US" sz="1800" b="1" kern="1200" dirty="0"/>
        </a:p>
      </dsp:txBody>
      <dsp:txXfrm>
        <a:off x="1851279" y="34276"/>
        <a:ext cx="6759321" cy="685520"/>
      </dsp:txXfrm>
    </dsp:sp>
    <dsp:sp modelId="{0D745DF7-C276-439B-AFD3-CEFA87631926}">
      <dsp:nvSpPr>
        <dsp:cNvPr id="0" name=""/>
        <dsp:cNvSpPr/>
      </dsp:nvSpPr>
      <dsp:spPr>
        <a:xfrm>
          <a:off x="1722120" y="719796"/>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A377C2-C83D-4C4F-B51C-9F15B12721BA}">
      <dsp:nvSpPr>
        <dsp:cNvPr id="0" name=""/>
        <dsp:cNvSpPr/>
      </dsp:nvSpPr>
      <dsp:spPr>
        <a:xfrm>
          <a:off x="1851279" y="754073"/>
          <a:ext cx="6759321" cy="68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alibri" pitchFamily="34" charset="0"/>
            </a:rPr>
            <a:t>Network / VPN Link down / connectivity issues</a:t>
          </a:r>
          <a:endParaRPr lang="en-US" sz="1800" b="1" kern="1200" dirty="0"/>
        </a:p>
      </dsp:txBody>
      <dsp:txXfrm>
        <a:off x="1851279" y="754073"/>
        <a:ext cx="6759321" cy="685520"/>
      </dsp:txXfrm>
    </dsp:sp>
    <dsp:sp modelId="{F353EF66-062C-43CC-863C-F666DD72D803}">
      <dsp:nvSpPr>
        <dsp:cNvPr id="0" name=""/>
        <dsp:cNvSpPr/>
      </dsp:nvSpPr>
      <dsp:spPr>
        <a:xfrm>
          <a:off x="1722120" y="1439593"/>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696E17-A0A1-4B1C-88ED-E434F3CFCB2E}">
      <dsp:nvSpPr>
        <dsp:cNvPr id="0" name=""/>
        <dsp:cNvSpPr/>
      </dsp:nvSpPr>
      <dsp:spPr>
        <a:xfrm>
          <a:off x="1851279" y="1473870"/>
          <a:ext cx="6759321" cy="68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alibri" pitchFamily="34" charset="0"/>
            </a:rPr>
            <a:t>DB / Application / OS failure</a:t>
          </a:r>
          <a:endParaRPr lang="en-US" sz="1800" b="1" kern="1200" dirty="0"/>
        </a:p>
      </dsp:txBody>
      <dsp:txXfrm>
        <a:off x="1851279" y="1473870"/>
        <a:ext cx="6759321" cy="685520"/>
      </dsp:txXfrm>
    </dsp:sp>
    <dsp:sp modelId="{98D6314E-565A-4BF9-A6BD-BB145276C1B7}">
      <dsp:nvSpPr>
        <dsp:cNvPr id="0" name=""/>
        <dsp:cNvSpPr/>
      </dsp:nvSpPr>
      <dsp:spPr>
        <a:xfrm>
          <a:off x="1722120" y="2159390"/>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3E8F7F-000B-40A0-838F-2BA81E27BF10}">
      <dsp:nvSpPr>
        <dsp:cNvPr id="0" name=""/>
        <dsp:cNvSpPr/>
      </dsp:nvSpPr>
      <dsp:spPr>
        <a:xfrm>
          <a:off x="1851279" y="2193667"/>
          <a:ext cx="6759321" cy="68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itchFamily="34" charset="0"/>
            </a:rPr>
            <a:t>IT security measures / controls are based upon the IT </a:t>
          </a:r>
          <a:endParaRPr lang="en-US" sz="2000" b="1" kern="1200" dirty="0"/>
        </a:p>
      </dsp:txBody>
      <dsp:txXfrm>
        <a:off x="1851279" y="2193667"/>
        <a:ext cx="6759321" cy="685520"/>
      </dsp:txXfrm>
    </dsp:sp>
    <dsp:sp modelId="{AEBBFD82-DC4D-4804-BD27-C6E879DB84E8}">
      <dsp:nvSpPr>
        <dsp:cNvPr id="0" name=""/>
        <dsp:cNvSpPr/>
      </dsp:nvSpPr>
      <dsp:spPr>
        <a:xfrm>
          <a:off x="1722120" y="2879187"/>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99E37D-D583-477D-80D2-B08A83F91BF5}">
      <dsp:nvSpPr>
        <dsp:cNvPr id="0" name=""/>
        <dsp:cNvSpPr/>
      </dsp:nvSpPr>
      <dsp:spPr>
        <a:xfrm>
          <a:off x="1851279" y="2913464"/>
          <a:ext cx="6759321" cy="68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itchFamily="34" charset="0"/>
            </a:rPr>
            <a:t>Manager / vendor recommendations</a:t>
          </a:r>
          <a:endParaRPr lang="en-US" sz="2000" b="1" kern="1200" dirty="0"/>
        </a:p>
      </dsp:txBody>
      <dsp:txXfrm>
        <a:off x="1851279" y="2913464"/>
        <a:ext cx="6759321" cy="685520"/>
      </dsp:txXfrm>
    </dsp:sp>
    <dsp:sp modelId="{3F39BB7F-CC0A-45C4-B605-6EF8864A3CE3}">
      <dsp:nvSpPr>
        <dsp:cNvPr id="0" name=""/>
        <dsp:cNvSpPr/>
      </dsp:nvSpPr>
      <dsp:spPr>
        <a:xfrm>
          <a:off x="1722120" y="3598984"/>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C233F4-999A-4DA3-85F6-109468746268}">
      <dsp:nvSpPr>
        <dsp:cNvPr id="0" name=""/>
        <dsp:cNvSpPr/>
      </dsp:nvSpPr>
      <dsp:spPr>
        <a:xfrm>
          <a:off x="1851279" y="3633261"/>
          <a:ext cx="6759321" cy="1019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itchFamily="34" charset="0"/>
            </a:rPr>
            <a:t>No Standard Operating Procedures (SOPs) for the IT activities and services</a:t>
          </a:r>
          <a:endParaRPr lang="en-US" sz="2000" b="1" kern="1200" dirty="0"/>
        </a:p>
      </dsp:txBody>
      <dsp:txXfrm>
        <a:off x="1851279" y="3633261"/>
        <a:ext cx="6759321" cy="1019259"/>
      </dsp:txXfrm>
    </dsp:sp>
    <dsp:sp modelId="{30224374-829A-42E3-8365-FD0DE63EF2F3}">
      <dsp:nvSpPr>
        <dsp:cNvPr id="0" name=""/>
        <dsp:cNvSpPr/>
      </dsp:nvSpPr>
      <dsp:spPr>
        <a:xfrm>
          <a:off x="1722120" y="4652520"/>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E125DD-7EE1-435B-8CD6-01DD25E30D42}">
      <dsp:nvSpPr>
        <dsp:cNvPr id="0" name=""/>
        <dsp:cNvSpPr/>
      </dsp:nvSpPr>
      <dsp:spPr>
        <a:xfrm>
          <a:off x="1851279" y="4686797"/>
          <a:ext cx="6759321" cy="68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itchFamily="34" charset="0"/>
            </a:rPr>
            <a:t>Password management</a:t>
          </a:r>
          <a:endParaRPr lang="en-US" sz="2000" b="1" kern="1200" dirty="0"/>
        </a:p>
      </dsp:txBody>
      <dsp:txXfrm>
        <a:off x="1851279" y="4686797"/>
        <a:ext cx="6759321" cy="685520"/>
      </dsp:txXfrm>
    </dsp:sp>
    <dsp:sp modelId="{A01DD655-169B-4C79-B247-FF50A0020815}">
      <dsp:nvSpPr>
        <dsp:cNvPr id="0" name=""/>
        <dsp:cNvSpPr/>
      </dsp:nvSpPr>
      <dsp:spPr>
        <a:xfrm>
          <a:off x="1722120" y="5372317"/>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E5A77-DD0A-4282-8116-CD4EF1494B21}">
      <dsp:nvSpPr>
        <dsp:cNvPr id="0" name=""/>
        <dsp:cNvSpPr/>
      </dsp:nvSpPr>
      <dsp:spPr>
        <a:xfrm>
          <a:off x="0" y="0"/>
          <a:ext cx="8610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08BEAC-7D35-4E6B-AF83-A2E09780AA7F}">
      <dsp:nvSpPr>
        <dsp:cNvPr id="0" name=""/>
        <dsp:cNvSpPr/>
      </dsp:nvSpPr>
      <dsp:spPr>
        <a:xfrm>
          <a:off x="0" y="0"/>
          <a:ext cx="1722120" cy="5410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IT Issues</a:t>
          </a:r>
        </a:p>
      </dsp:txBody>
      <dsp:txXfrm>
        <a:off x="0" y="0"/>
        <a:ext cx="1722120" cy="5410200"/>
      </dsp:txXfrm>
    </dsp:sp>
    <dsp:sp modelId="{AF28B404-0940-4CFE-A7DB-F7917486FE3E}">
      <dsp:nvSpPr>
        <dsp:cNvPr id="0" name=""/>
        <dsp:cNvSpPr/>
      </dsp:nvSpPr>
      <dsp:spPr>
        <a:xfrm>
          <a:off x="1851279" y="42597"/>
          <a:ext cx="6759321" cy="851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itchFamily="34" charset="0"/>
            </a:rPr>
            <a:t>Non existence of the Networks, OS, applications and database access policies especially within IT personnel</a:t>
          </a:r>
          <a:endParaRPr lang="en-US" sz="2000" b="1" kern="1200" dirty="0"/>
        </a:p>
      </dsp:txBody>
      <dsp:txXfrm>
        <a:off x="1851279" y="42597"/>
        <a:ext cx="6759321" cy="851947"/>
      </dsp:txXfrm>
    </dsp:sp>
    <dsp:sp modelId="{4962B476-D08F-4DF6-89C1-D5FE842B9721}">
      <dsp:nvSpPr>
        <dsp:cNvPr id="0" name=""/>
        <dsp:cNvSpPr/>
      </dsp:nvSpPr>
      <dsp:spPr>
        <a:xfrm>
          <a:off x="1722120" y="894545"/>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C67307-204F-4F7A-AD63-A8FD270DDFF5}">
      <dsp:nvSpPr>
        <dsp:cNvPr id="0" name=""/>
        <dsp:cNvSpPr/>
      </dsp:nvSpPr>
      <dsp:spPr>
        <a:xfrm>
          <a:off x="1851279" y="937142"/>
          <a:ext cx="6759321" cy="851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itchFamily="34" charset="0"/>
            </a:rPr>
            <a:t>No policy/mechanism for the network and database </a:t>
          </a:r>
          <a:endParaRPr lang="en-US" sz="2000" b="1" kern="1200" dirty="0"/>
        </a:p>
      </dsp:txBody>
      <dsp:txXfrm>
        <a:off x="1851279" y="937142"/>
        <a:ext cx="6759321" cy="851947"/>
      </dsp:txXfrm>
    </dsp:sp>
    <dsp:sp modelId="{A70E7F19-80D2-4100-931E-0F337A4AA4B4}">
      <dsp:nvSpPr>
        <dsp:cNvPr id="0" name=""/>
        <dsp:cNvSpPr/>
      </dsp:nvSpPr>
      <dsp:spPr>
        <a:xfrm>
          <a:off x="1722120" y="1789090"/>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5BB293-237D-4435-80C4-4F32F6B98CD3}">
      <dsp:nvSpPr>
        <dsp:cNvPr id="0" name=""/>
        <dsp:cNvSpPr/>
      </dsp:nvSpPr>
      <dsp:spPr>
        <a:xfrm>
          <a:off x="1851279" y="1831688"/>
          <a:ext cx="6759321" cy="851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itchFamily="34" charset="0"/>
            </a:rPr>
            <a:t>Storage Medium disposal policies?</a:t>
          </a:r>
          <a:endParaRPr lang="en-US" sz="2000" b="1" kern="1200" dirty="0"/>
        </a:p>
      </dsp:txBody>
      <dsp:txXfrm>
        <a:off x="1851279" y="1831688"/>
        <a:ext cx="6759321" cy="851947"/>
      </dsp:txXfrm>
    </dsp:sp>
    <dsp:sp modelId="{64312A02-7055-42D6-B5B9-C69633E055C5}">
      <dsp:nvSpPr>
        <dsp:cNvPr id="0" name=""/>
        <dsp:cNvSpPr/>
      </dsp:nvSpPr>
      <dsp:spPr>
        <a:xfrm>
          <a:off x="1722120" y="2683636"/>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FE2851-9F55-4212-A7B9-7871DCD9E48B}">
      <dsp:nvSpPr>
        <dsp:cNvPr id="0" name=""/>
        <dsp:cNvSpPr/>
      </dsp:nvSpPr>
      <dsp:spPr>
        <a:xfrm>
          <a:off x="1851279" y="2726233"/>
          <a:ext cx="6759321" cy="851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itchFamily="34" charset="0"/>
            </a:rPr>
            <a:t>Lack of formal backup policies and their periodical testing for retrieval </a:t>
          </a:r>
          <a:endParaRPr lang="en-US" sz="2000" b="1" kern="1200" dirty="0"/>
        </a:p>
      </dsp:txBody>
      <dsp:txXfrm>
        <a:off x="1851279" y="2726233"/>
        <a:ext cx="6759321" cy="851947"/>
      </dsp:txXfrm>
    </dsp:sp>
    <dsp:sp modelId="{5A63CBB9-0DD2-4E74-B173-E34FF89CFAFD}">
      <dsp:nvSpPr>
        <dsp:cNvPr id="0" name=""/>
        <dsp:cNvSpPr/>
      </dsp:nvSpPr>
      <dsp:spPr>
        <a:xfrm>
          <a:off x="1722120" y="3578181"/>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4BFB14-E730-490B-BBEB-8EB96449D2E5}">
      <dsp:nvSpPr>
        <dsp:cNvPr id="0" name=""/>
        <dsp:cNvSpPr/>
      </dsp:nvSpPr>
      <dsp:spPr>
        <a:xfrm>
          <a:off x="1851279" y="3620778"/>
          <a:ext cx="6759321" cy="851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itchFamily="34" charset="0"/>
            </a:rPr>
            <a:t>Lack of review of the different system/admin and IT logs </a:t>
          </a:r>
          <a:endParaRPr lang="en-US" sz="2000" b="1" kern="1200" dirty="0"/>
        </a:p>
      </dsp:txBody>
      <dsp:txXfrm>
        <a:off x="1851279" y="3620778"/>
        <a:ext cx="6759321" cy="851947"/>
      </dsp:txXfrm>
    </dsp:sp>
    <dsp:sp modelId="{B88C1552-344F-4BE5-B853-358798E47D78}">
      <dsp:nvSpPr>
        <dsp:cNvPr id="0" name=""/>
        <dsp:cNvSpPr/>
      </dsp:nvSpPr>
      <dsp:spPr>
        <a:xfrm>
          <a:off x="1722120" y="4472726"/>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03CCFF-598E-478A-A5FF-7B3210023A02}">
      <dsp:nvSpPr>
        <dsp:cNvPr id="0" name=""/>
        <dsp:cNvSpPr/>
      </dsp:nvSpPr>
      <dsp:spPr>
        <a:xfrm>
          <a:off x="1851279" y="4515324"/>
          <a:ext cx="6759321" cy="851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itchFamily="34" charset="0"/>
            </a:rPr>
            <a:t>No policies for periodic review of the ”User Access Rights‘ to different application, databases and utilities</a:t>
          </a:r>
          <a:endParaRPr lang="en-US" sz="2000" b="1" kern="1200" dirty="0"/>
        </a:p>
      </dsp:txBody>
      <dsp:txXfrm>
        <a:off x="1851279" y="4515324"/>
        <a:ext cx="6759321" cy="851947"/>
      </dsp:txXfrm>
    </dsp:sp>
    <dsp:sp modelId="{724B0901-8744-4258-A963-9E3728391E6F}">
      <dsp:nvSpPr>
        <dsp:cNvPr id="0" name=""/>
        <dsp:cNvSpPr/>
      </dsp:nvSpPr>
      <dsp:spPr>
        <a:xfrm>
          <a:off x="1722120" y="5367272"/>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E5A77-DD0A-4282-8116-CD4EF1494B21}">
      <dsp:nvSpPr>
        <dsp:cNvPr id="0" name=""/>
        <dsp:cNvSpPr/>
      </dsp:nvSpPr>
      <dsp:spPr>
        <a:xfrm>
          <a:off x="0" y="0"/>
          <a:ext cx="8610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08BEAC-7D35-4E6B-AF83-A2E09780AA7F}">
      <dsp:nvSpPr>
        <dsp:cNvPr id="0" name=""/>
        <dsp:cNvSpPr/>
      </dsp:nvSpPr>
      <dsp:spPr>
        <a:xfrm>
          <a:off x="277123" y="0"/>
          <a:ext cx="1722120" cy="5410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External /Third Party Issues</a:t>
          </a:r>
        </a:p>
      </dsp:txBody>
      <dsp:txXfrm>
        <a:off x="277123" y="0"/>
        <a:ext cx="1722120" cy="5410200"/>
      </dsp:txXfrm>
    </dsp:sp>
    <dsp:sp modelId="{93B496DE-914E-4965-9A60-89B21218B0F3}">
      <dsp:nvSpPr>
        <dsp:cNvPr id="0" name=""/>
        <dsp:cNvSpPr/>
      </dsp:nvSpPr>
      <dsp:spPr>
        <a:xfrm>
          <a:off x="1851279" y="63598"/>
          <a:ext cx="6759321" cy="1271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Calibri" pitchFamily="34" charset="0"/>
            </a:rPr>
            <a:t>External/third parties Contracts without proper documentation leading to mishaps and mishandling of information from their end</a:t>
          </a:r>
          <a:endParaRPr lang="en-US" sz="1800" b="1" kern="1200" dirty="0"/>
        </a:p>
      </dsp:txBody>
      <dsp:txXfrm>
        <a:off x="1851279" y="63598"/>
        <a:ext cx="6759321" cy="1271978"/>
      </dsp:txXfrm>
    </dsp:sp>
    <dsp:sp modelId="{7E70F22E-75A3-4419-9706-1996BD46EEF5}">
      <dsp:nvSpPr>
        <dsp:cNvPr id="0" name=""/>
        <dsp:cNvSpPr/>
      </dsp:nvSpPr>
      <dsp:spPr>
        <a:xfrm>
          <a:off x="1722120" y="1335577"/>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006AFE-D518-4023-ACDA-D0C2287BD35C}">
      <dsp:nvSpPr>
        <dsp:cNvPr id="0" name=""/>
        <dsp:cNvSpPr/>
      </dsp:nvSpPr>
      <dsp:spPr>
        <a:xfrm>
          <a:off x="1851279" y="1399175"/>
          <a:ext cx="6759321" cy="1271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Calibri" pitchFamily="34" charset="0"/>
            </a:rPr>
            <a:t>Critical Third parties and related risks are not identified and evaluated</a:t>
          </a:r>
          <a:endParaRPr lang="en-US" sz="1800" b="1" kern="1200" dirty="0"/>
        </a:p>
      </dsp:txBody>
      <dsp:txXfrm>
        <a:off x="1851279" y="1399175"/>
        <a:ext cx="6759321" cy="1271978"/>
      </dsp:txXfrm>
    </dsp:sp>
    <dsp:sp modelId="{AADE2B9B-74E0-42BA-B7F2-9DB042AB91F7}">
      <dsp:nvSpPr>
        <dsp:cNvPr id="0" name=""/>
        <dsp:cNvSpPr/>
      </dsp:nvSpPr>
      <dsp:spPr>
        <a:xfrm>
          <a:off x="1722120" y="2671154"/>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CCDE60-B86B-448D-8BB5-FF725D8F5026}">
      <dsp:nvSpPr>
        <dsp:cNvPr id="0" name=""/>
        <dsp:cNvSpPr/>
      </dsp:nvSpPr>
      <dsp:spPr>
        <a:xfrm>
          <a:off x="1851279" y="2734753"/>
          <a:ext cx="6759321" cy="1271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latin typeface="Calibri" pitchFamily="34" charset="0"/>
            </a:rPr>
            <a:t>Contracts without response time from critical third parties</a:t>
          </a:r>
          <a:endParaRPr lang="en-US" sz="2000" b="1" kern="1200" dirty="0"/>
        </a:p>
      </dsp:txBody>
      <dsp:txXfrm>
        <a:off x="1851279" y="2734753"/>
        <a:ext cx="6759321" cy="1271978"/>
      </dsp:txXfrm>
    </dsp:sp>
    <dsp:sp modelId="{01A413A8-95AB-4F7E-A48E-1058011E5841}">
      <dsp:nvSpPr>
        <dsp:cNvPr id="0" name=""/>
        <dsp:cNvSpPr/>
      </dsp:nvSpPr>
      <dsp:spPr>
        <a:xfrm>
          <a:off x="1722120" y="4006731"/>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72F767-0FB8-4796-9CFD-E7FC6312A437}">
      <dsp:nvSpPr>
        <dsp:cNvPr id="0" name=""/>
        <dsp:cNvSpPr/>
      </dsp:nvSpPr>
      <dsp:spPr>
        <a:xfrm>
          <a:off x="1851279" y="4070330"/>
          <a:ext cx="6759321" cy="1271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latin typeface="Calibri" pitchFamily="34" charset="0"/>
            </a:rPr>
            <a:t>Information leakage by the suppliers and the third/external parties</a:t>
          </a:r>
          <a:endParaRPr lang="en-US" sz="2000" b="1" kern="1200" dirty="0"/>
        </a:p>
      </dsp:txBody>
      <dsp:txXfrm>
        <a:off x="1851279" y="4070330"/>
        <a:ext cx="6759321" cy="1271978"/>
      </dsp:txXfrm>
    </dsp:sp>
    <dsp:sp modelId="{4023A7AC-1919-47B1-AE75-C623FB08CD40}">
      <dsp:nvSpPr>
        <dsp:cNvPr id="0" name=""/>
        <dsp:cNvSpPr/>
      </dsp:nvSpPr>
      <dsp:spPr>
        <a:xfrm>
          <a:off x="1722120" y="5342308"/>
          <a:ext cx="6888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4/1/2024</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4/1/2024</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a:t>
            </a:r>
            <a:r>
              <a:rPr lang="en-US"/>
              <a:t>- 2</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011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a:latin typeface="Calibri" panose="020F0502020204030204" pitchFamily="34" charset="0"/>
              </a:rPr>
              <a:t>What is the Business Objective of an organization ?</a:t>
            </a:r>
          </a:p>
          <a:p>
            <a:pPr marL="109728" indent="0">
              <a:buNone/>
            </a:pPr>
            <a:endParaRPr lang="en-US" sz="2000" dirty="0">
              <a:latin typeface="Calibri" panose="020F0502020204030204" pitchFamily="34" charset="0"/>
            </a:endParaRPr>
          </a:p>
          <a:p>
            <a:pPr marL="109728" indent="0">
              <a:buNone/>
            </a:pPr>
            <a:endParaRPr lang="en-US" sz="2000" dirty="0">
              <a:latin typeface="Calibri" panose="020F0502020204030204" pitchFamily="34" charset="0"/>
            </a:endParaRPr>
          </a:p>
          <a:p>
            <a:pPr marL="109728" indent="0">
              <a:buNone/>
            </a:pPr>
            <a:endParaRPr lang="en-US" sz="2000" dirty="0">
              <a:latin typeface="Calibri" panose="020F0502020204030204" pitchFamily="34" charset="0"/>
            </a:endParaRPr>
          </a:p>
          <a:p>
            <a:pPr marL="109728" indent="0" algn="ctr">
              <a:buNone/>
            </a:pPr>
            <a:r>
              <a:rPr lang="en-US" sz="2400" dirty="0">
                <a:latin typeface="Calibri" panose="020F0502020204030204" pitchFamily="34" charset="0"/>
              </a:rPr>
              <a:t>To Deliver ABC services to Corporate or  normal Clients and achieve an annual turnover of XYZ million </a:t>
            </a:r>
            <a:r>
              <a:rPr lang="en-US" sz="2400" dirty="0" err="1">
                <a:latin typeface="Calibri" panose="020F0502020204030204" pitchFamily="34" charset="0"/>
              </a:rPr>
              <a:t>Rs</a:t>
            </a:r>
            <a:r>
              <a:rPr lang="en-US" sz="2400" dirty="0">
                <a:latin typeface="Calibri" panose="020F0502020204030204" pitchFamily="34" charset="0"/>
              </a:rPr>
              <a:t>/$ at a profit of ABC%</a:t>
            </a:r>
          </a:p>
          <a:p>
            <a:pPr marL="109728" indent="0">
              <a:buNone/>
            </a:pPr>
            <a:r>
              <a:rPr lang="en-US" sz="2400" dirty="0">
                <a:latin typeface="Calibri" panose="020F0502020204030204" pitchFamily="34" charset="0"/>
              </a:rPr>
              <a:t> </a:t>
            </a:r>
          </a:p>
        </p:txBody>
      </p:sp>
      <p:sp>
        <p:nvSpPr>
          <p:cNvPr id="3" name="Title 2"/>
          <p:cNvSpPr>
            <a:spLocks noGrp="1"/>
          </p:cNvSpPr>
          <p:nvPr>
            <p:ph type="title"/>
          </p:nvPr>
        </p:nvSpPr>
        <p:spPr/>
        <p:txBody>
          <a:bodyPr>
            <a:normAutofit/>
          </a:bodyPr>
          <a:lstStyle/>
          <a:p>
            <a:r>
              <a:rPr lang="en-US" sz="3400" b="1" dirty="0">
                <a:effectLst/>
              </a:rPr>
              <a:t>Business Objectives</a:t>
            </a:r>
          </a:p>
        </p:txBody>
      </p:sp>
    </p:spTree>
    <p:extLst>
      <p:ext uri="{BB962C8B-B14F-4D97-AF65-F5344CB8AC3E}">
        <p14:creationId xmlns:p14="http://schemas.microsoft.com/office/powerpoint/2010/main" val="3996171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64310" tIns="32155" rIns="64310" bIns="32155" numCol="1" anchorCtr="0" compatLnSpc="1">
            <a:prstTxWarp prst="textNoShape">
              <a:avLst/>
            </a:prstTxWarp>
            <a:normAutofit/>
          </a:bodyPr>
          <a:lstStyle/>
          <a:p>
            <a:pPr>
              <a:defRPr/>
            </a:pPr>
            <a:r>
              <a:rPr lang="en-US" sz="3400" dirty="0">
                <a:effectLst/>
              </a:rPr>
              <a:t>An Organization.. </a:t>
            </a:r>
          </a:p>
        </p:txBody>
      </p:sp>
      <p:sp>
        <p:nvSpPr>
          <p:cNvPr id="1536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310" tIns="32155" rIns="64310" bIns="32155"/>
          <a:lstStyle>
            <a:lvl1pPr>
              <a:defRPr sz="800" b="1">
                <a:solidFill>
                  <a:schemeClr val="tx1"/>
                </a:solidFill>
                <a:latin typeface="Times" charset="0"/>
                <a:ea typeface="ＭＳ Ｐゴシック" charset="-128"/>
              </a:defRPr>
            </a:lvl1pPr>
            <a:lvl2pPr marL="522517" indent="-200968">
              <a:defRPr sz="800" b="1">
                <a:solidFill>
                  <a:schemeClr val="tx1"/>
                </a:solidFill>
                <a:latin typeface="Times" charset="0"/>
                <a:ea typeface="ＭＳ Ｐゴシック" charset="-128"/>
              </a:defRPr>
            </a:lvl2pPr>
            <a:lvl3pPr marL="803872" indent="-160774">
              <a:defRPr sz="800" b="1">
                <a:solidFill>
                  <a:schemeClr val="tx1"/>
                </a:solidFill>
                <a:latin typeface="Times" charset="0"/>
                <a:ea typeface="ＭＳ Ｐゴシック" charset="-128"/>
              </a:defRPr>
            </a:lvl3pPr>
            <a:lvl4pPr marL="1125421" indent="-160774">
              <a:defRPr sz="800" b="1">
                <a:solidFill>
                  <a:schemeClr val="tx1"/>
                </a:solidFill>
                <a:latin typeface="Times" charset="0"/>
                <a:ea typeface="ＭＳ Ｐゴシック" charset="-128"/>
              </a:defRPr>
            </a:lvl4pPr>
            <a:lvl5pPr marL="1446969" indent="-160774">
              <a:defRPr sz="800" b="1">
                <a:solidFill>
                  <a:schemeClr val="tx1"/>
                </a:solidFill>
                <a:latin typeface="Times" charset="0"/>
                <a:ea typeface="ＭＳ Ｐゴシック" charset="-128"/>
              </a:defRPr>
            </a:lvl5pPr>
            <a:lvl6pPr marL="1768518" indent="-160774" eaLnBrk="0" fontAlgn="base" hangingPunct="0">
              <a:spcBef>
                <a:spcPct val="0"/>
              </a:spcBef>
              <a:spcAft>
                <a:spcPct val="0"/>
              </a:spcAft>
              <a:defRPr sz="800" b="1">
                <a:solidFill>
                  <a:schemeClr val="tx1"/>
                </a:solidFill>
                <a:latin typeface="Times" charset="0"/>
                <a:ea typeface="ＭＳ Ｐゴシック" charset="-128"/>
              </a:defRPr>
            </a:lvl6pPr>
            <a:lvl7pPr marL="2090067" indent="-160774" eaLnBrk="0" fontAlgn="base" hangingPunct="0">
              <a:spcBef>
                <a:spcPct val="0"/>
              </a:spcBef>
              <a:spcAft>
                <a:spcPct val="0"/>
              </a:spcAft>
              <a:defRPr sz="800" b="1">
                <a:solidFill>
                  <a:schemeClr val="tx1"/>
                </a:solidFill>
                <a:latin typeface="Times" charset="0"/>
                <a:ea typeface="ＭＳ Ｐゴシック" charset="-128"/>
              </a:defRPr>
            </a:lvl7pPr>
            <a:lvl8pPr marL="2411616" indent="-160774" eaLnBrk="0" fontAlgn="base" hangingPunct="0">
              <a:spcBef>
                <a:spcPct val="0"/>
              </a:spcBef>
              <a:spcAft>
                <a:spcPct val="0"/>
              </a:spcAft>
              <a:defRPr sz="800" b="1">
                <a:solidFill>
                  <a:schemeClr val="tx1"/>
                </a:solidFill>
                <a:latin typeface="Times" charset="0"/>
                <a:ea typeface="ＭＳ Ｐゴシック" charset="-128"/>
              </a:defRPr>
            </a:lvl8pPr>
            <a:lvl9pPr marL="2733164" indent="-160774" eaLnBrk="0" fontAlgn="base" hangingPunct="0">
              <a:spcBef>
                <a:spcPct val="0"/>
              </a:spcBef>
              <a:spcAft>
                <a:spcPct val="0"/>
              </a:spcAft>
              <a:defRPr sz="800" b="1">
                <a:solidFill>
                  <a:schemeClr val="tx1"/>
                </a:solidFill>
                <a:latin typeface="Times" charset="0"/>
                <a:ea typeface="ＭＳ Ｐゴシック" charset="-128"/>
              </a:defRPr>
            </a:lvl9pPr>
          </a:lstStyle>
          <a:p>
            <a:fld id="{EB62562E-D166-46E4-BD51-E18733D27ED7}" type="slidenum">
              <a:rPr lang="en-GB" sz="1200">
                <a:solidFill>
                  <a:srgbClr val="B5A788"/>
                </a:solidFill>
              </a:rPr>
              <a:pPr/>
              <a:t>11</a:t>
            </a:fld>
            <a:endParaRPr lang="en-GB" sz="1200">
              <a:solidFill>
                <a:srgbClr val="B5A788"/>
              </a:solidFill>
            </a:endParaRPr>
          </a:p>
        </p:txBody>
      </p:sp>
      <p:sp>
        <p:nvSpPr>
          <p:cNvPr id="5" name="Rectangle 4"/>
          <p:cNvSpPr/>
          <p:nvPr/>
        </p:nvSpPr>
        <p:spPr>
          <a:xfrm>
            <a:off x="2993531" y="1275544"/>
            <a:ext cx="4245469" cy="654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4310" tIns="32155" rIns="64310" bIns="32155" anchor="ctr"/>
          <a:lstStyle/>
          <a:p>
            <a:pPr algn="ctr">
              <a:defRPr/>
            </a:pPr>
            <a:r>
              <a:rPr lang="en-US" sz="1700" dirty="0"/>
              <a:t>Organizational Objectives</a:t>
            </a:r>
          </a:p>
        </p:txBody>
      </p:sp>
      <p:sp>
        <p:nvSpPr>
          <p:cNvPr id="7" name="Rectangle 6"/>
          <p:cNvSpPr/>
          <p:nvPr/>
        </p:nvSpPr>
        <p:spPr>
          <a:xfrm>
            <a:off x="2752726" y="2503059"/>
            <a:ext cx="4867274" cy="846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4310" tIns="32155" rIns="64310" bIns="32155" anchor="ctr"/>
          <a:lstStyle/>
          <a:p>
            <a:pPr algn="ctr">
              <a:defRPr/>
            </a:pPr>
            <a:r>
              <a:rPr lang="en-US" sz="1700" dirty="0"/>
              <a:t>Conducive Working Environment</a:t>
            </a:r>
          </a:p>
          <a:p>
            <a:pPr algn="ctr">
              <a:defRPr/>
            </a:pPr>
            <a:r>
              <a:rPr lang="en-US" sz="1700" dirty="0"/>
              <a:t>External &amp; Internal Factors</a:t>
            </a:r>
          </a:p>
        </p:txBody>
      </p:sp>
      <p:cxnSp>
        <p:nvCxnSpPr>
          <p:cNvPr id="9" name="Straight Arrow Connector 8"/>
          <p:cNvCxnSpPr/>
          <p:nvPr/>
        </p:nvCxnSpPr>
        <p:spPr>
          <a:xfrm rot="5400000" flipH="1" flipV="1">
            <a:off x="4148184" y="2176416"/>
            <a:ext cx="5428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5595425" y="2176975"/>
            <a:ext cx="5439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273348" y="3964014"/>
            <a:ext cx="6108652" cy="83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4310" tIns="32155" rIns="64310" bIns="32155" anchor="ctr"/>
          <a:lstStyle/>
          <a:p>
            <a:pPr algn="ctr">
              <a:defRPr/>
            </a:pPr>
            <a:r>
              <a:rPr lang="en-US" sz="1700" dirty="0"/>
              <a:t>Smooth Processes/ Operations</a:t>
            </a:r>
          </a:p>
          <a:p>
            <a:pPr algn="ctr">
              <a:defRPr/>
            </a:pPr>
            <a:r>
              <a:rPr lang="en-US" sz="1700" dirty="0"/>
              <a:t> and Stability of  Related Resources</a:t>
            </a:r>
          </a:p>
        </p:txBody>
      </p:sp>
      <p:cxnSp>
        <p:nvCxnSpPr>
          <p:cNvPr id="17" name="Straight Arrow Connector 16"/>
          <p:cNvCxnSpPr/>
          <p:nvPr/>
        </p:nvCxnSpPr>
        <p:spPr>
          <a:xfrm rot="5400000" flipH="1" flipV="1">
            <a:off x="4148184" y="3662440"/>
            <a:ext cx="5428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5595425" y="3658531"/>
            <a:ext cx="5439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Explosion 2 18"/>
          <p:cNvSpPr/>
          <p:nvPr/>
        </p:nvSpPr>
        <p:spPr>
          <a:xfrm>
            <a:off x="2895600" y="3612985"/>
            <a:ext cx="4345939" cy="2485188"/>
          </a:xfrm>
          <a:prstGeom prst="irregularSeal2">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64310" tIns="32155" rIns="64310" bIns="32155" anchor="ctr"/>
          <a:lstStyle/>
          <a:p>
            <a:pPr algn="ctr">
              <a:defRPr/>
            </a:pPr>
            <a:r>
              <a:rPr lang="en-US" sz="1700" dirty="0">
                <a:solidFill>
                  <a:schemeClr val="accent1">
                    <a:lumMod val="20000"/>
                    <a:lumOff val="80000"/>
                  </a:schemeClr>
                </a:solidFill>
              </a:rPr>
              <a:t>Operational Risks</a:t>
            </a:r>
          </a:p>
        </p:txBody>
      </p:sp>
      <p:sp>
        <p:nvSpPr>
          <p:cNvPr id="20" name="Line Callout 3 19"/>
          <p:cNvSpPr/>
          <p:nvPr/>
        </p:nvSpPr>
        <p:spPr>
          <a:xfrm>
            <a:off x="311890" y="3768798"/>
            <a:ext cx="1485858" cy="2173562"/>
          </a:xfrm>
          <a:prstGeom prst="borderCallout3">
            <a:avLst>
              <a:gd name="adj1" fmla="val 18750"/>
              <a:gd name="adj2" fmla="val -8333"/>
              <a:gd name="adj3" fmla="val 18750"/>
              <a:gd name="adj4" fmla="val -16667"/>
              <a:gd name="adj5" fmla="val 100000"/>
              <a:gd name="adj6" fmla="val -16667"/>
              <a:gd name="adj7" fmla="val 59630"/>
              <a:gd name="adj8" fmla="val 19078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64310" tIns="32155" rIns="64310" bIns="32155" anchor="ctr"/>
          <a:lstStyle/>
          <a:p>
            <a:pPr algn="ctr">
              <a:defRPr/>
            </a:pPr>
            <a:r>
              <a:rPr lang="en-US" sz="1300" dirty="0"/>
              <a:t>Events, Activities or circumstances that can affect an organization and achievement of business objectives</a:t>
            </a:r>
          </a:p>
        </p:txBody>
      </p:sp>
    </p:spTree>
    <p:extLst>
      <p:ext uri="{BB962C8B-B14F-4D97-AF65-F5344CB8AC3E}">
        <p14:creationId xmlns:p14="http://schemas.microsoft.com/office/powerpoint/2010/main" val="3735838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par>
                                <p:cTn id="24" presetID="3" presetClass="entr" presetSubtype="1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linds(horizontal)">
                                      <p:cBhvr>
                                        <p:cTn id="26" dur="500"/>
                                        <p:tgtEl>
                                          <p:spTgt spid="17"/>
                                        </p:tgtEl>
                                      </p:cBhvr>
                                    </p:animEffect>
                                  </p:childTnLst>
                                </p:cTn>
                              </p:par>
                              <p:par>
                                <p:cTn id="27" presetID="3" presetClass="entr" presetSubtype="1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linds(horizontal)">
                                      <p:cBhvr>
                                        <p:cTn id="29" dur="500"/>
                                        <p:tgtEl>
                                          <p:spTgt spid="1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8" presetClass="entr" presetSubtype="16"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diamond(in)">
                                      <p:cBhvr>
                                        <p:cTn id="40"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6"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393192" lvl="1" indent="0" algn="just">
              <a:buNone/>
            </a:pPr>
            <a:endParaRPr lang="en-US" sz="2000" dirty="0">
              <a:latin typeface="Calibri" pitchFamily="34" charset="0"/>
            </a:endParaRPr>
          </a:p>
          <a:p>
            <a:pPr marL="393192" lvl="1" indent="0" algn="just">
              <a:buNone/>
            </a:pPr>
            <a:endParaRPr lang="en-US" sz="2000" dirty="0">
              <a:latin typeface="Calibri" pitchFamily="34" charset="0"/>
            </a:endParaRPr>
          </a:p>
          <a:p>
            <a:pPr algn="just"/>
            <a:endParaRPr lang="en-US" sz="2000" dirty="0">
              <a:latin typeface="Calibri" pitchFamily="34" charset="0"/>
            </a:endParaRPr>
          </a:p>
        </p:txBody>
      </p:sp>
      <p:sp>
        <p:nvSpPr>
          <p:cNvPr id="3" name="Title 2"/>
          <p:cNvSpPr>
            <a:spLocks noGrp="1"/>
          </p:cNvSpPr>
          <p:nvPr>
            <p:ph type="title"/>
          </p:nvPr>
        </p:nvSpPr>
        <p:spPr/>
        <p:txBody>
          <a:bodyPr>
            <a:normAutofit/>
          </a:bodyPr>
          <a:lstStyle/>
          <a:p>
            <a:r>
              <a:rPr lang="en-US" sz="3400" dirty="0">
                <a:effectLst/>
              </a:rPr>
              <a:t>Operational Risks</a:t>
            </a:r>
          </a:p>
        </p:txBody>
      </p:sp>
      <p:graphicFrame>
        <p:nvGraphicFramePr>
          <p:cNvPr id="4" name="Diagram 3"/>
          <p:cNvGraphicFramePr/>
          <p:nvPr>
            <p:extLst>
              <p:ext uri="{D42A27DB-BD31-4B8C-83A1-F6EECF244321}">
                <p14:modId xmlns:p14="http://schemas.microsoft.com/office/powerpoint/2010/main" val="3170769123"/>
              </p:ext>
            </p:extLst>
          </p:nvPr>
        </p:nvGraphicFramePr>
        <p:xfrm>
          <a:off x="0" y="1371600"/>
          <a:ext cx="8458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3316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32091577"/>
              </p:ext>
            </p:extLst>
          </p:nvPr>
        </p:nvGraphicFramePr>
        <p:xfrm>
          <a:off x="0" y="533400"/>
          <a:ext cx="84582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5649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buFont typeface="Wingdings 2" pitchFamily="18" charset="2"/>
              <a:buNone/>
            </a:pPr>
            <a:endParaRPr lang="en-US" sz="2400" dirty="0">
              <a:latin typeface="Calibri" pitchFamily="34" charset="0"/>
            </a:endParaRPr>
          </a:p>
          <a:p>
            <a:pPr algn="ctr">
              <a:buFont typeface="Wingdings 2" pitchFamily="18" charset="2"/>
              <a:buNone/>
            </a:pPr>
            <a:r>
              <a:rPr lang="en-US" sz="2200" dirty="0">
                <a:latin typeface="Calibri" pitchFamily="34" charset="0"/>
              </a:rPr>
              <a:t>Which issues can give rise to the above risks?</a:t>
            </a:r>
          </a:p>
          <a:p>
            <a:pPr algn="ctr">
              <a:buFont typeface="Wingdings 2" pitchFamily="18" charset="2"/>
              <a:buNone/>
            </a:pPr>
            <a:endParaRPr lang="en-US" sz="2200" dirty="0">
              <a:latin typeface="Calibri" pitchFamily="34" charset="0"/>
            </a:endParaRPr>
          </a:p>
          <a:p>
            <a:pPr algn="ctr">
              <a:buFont typeface="Wingdings 2" pitchFamily="18" charset="2"/>
              <a:buNone/>
            </a:pPr>
            <a:r>
              <a:rPr lang="en-US" sz="2200" dirty="0">
                <a:latin typeface="Calibri" pitchFamily="34" charset="0"/>
              </a:rPr>
              <a:t>   OR </a:t>
            </a:r>
          </a:p>
          <a:p>
            <a:pPr algn="ctr">
              <a:buFont typeface="Wingdings 2" pitchFamily="18" charset="2"/>
              <a:buNone/>
            </a:pPr>
            <a:endParaRPr lang="en-US" sz="2200" dirty="0">
              <a:latin typeface="Calibri" pitchFamily="34" charset="0"/>
            </a:endParaRPr>
          </a:p>
          <a:p>
            <a:pPr algn="ctr">
              <a:buFont typeface="Wingdings 2" pitchFamily="18" charset="2"/>
              <a:buNone/>
            </a:pPr>
            <a:r>
              <a:rPr lang="en-US" sz="2200" dirty="0">
                <a:latin typeface="Calibri" pitchFamily="34" charset="0"/>
              </a:rPr>
              <a:t>Which issues damage or disrupt our operations, business process and/or related resources?</a:t>
            </a:r>
          </a:p>
          <a:p>
            <a:pPr algn="ctr"/>
            <a:endParaRPr lang="en-US" sz="2400" dirty="0">
              <a:latin typeface="Calibri" pitchFamily="34" charset="0"/>
            </a:endParaRPr>
          </a:p>
          <a:p>
            <a:pPr algn="ctr"/>
            <a:endParaRPr lang="en-US" sz="2400" dirty="0">
              <a:latin typeface="Calibri" pitchFamily="34" charset="0"/>
            </a:endParaRPr>
          </a:p>
        </p:txBody>
      </p:sp>
      <p:sp>
        <p:nvSpPr>
          <p:cNvPr id="3" name="Title 2"/>
          <p:cNvSpPr>
            <a:spLocks noGrp="1"/>
          </p:cNvSpPr>
          <p:nvPr>
            <p:ph type="title"/>
          </p:nvPr>
        </p:nvSpPr>
        <p:spPr/>
        <p:txBody>
          <a:bodyPr>
            <a:normAutofit/>
          </a:bodyPr>
          <a:lstStyle/>
          <a:p>
            <a:r>
              <a:rPr lang="en-US" sz="3200" dirty="0">
                <a:effectLst/>
              </a:rPr>
              <a:t>Issues Generate Risks</a:t>
            </a:r>
          </a:p>
        </p:txBody>
      </p:sp>
    </p:spTree>
    <p:extLst>
      <p:ext uri="{BB962C8B-B14F-4D97-AF65-F5344CB8AC3E}">
        <p14:creationId xmlns:p14="http://schemas.microsoft.com/office/powerpoint/2010/main" val="1849554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282952007"/>
              </p:ext>
            </p:extLst>
          </p:nvPr>
        </p:nvGraphicFramePr>
        <p:xfrm>
          <a:off x="-152400" y="228600"/>
          <a:ext cx="86106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0266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200964186"/>
              </p:ext>
            </p:extLst>
          </p:nvPr>
        </p:nvGraphicFramePr>
        <p:xfrm>
          <a:off x="-152400" y="685800"/>
          <a:ext cx="86106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6228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525963"/>
          </a:xfrm>
        </p:spPr>
        <p:txBody>
          <a:bodyPr>
            <a:noAutofit/>
          </a:bodyPr>
          <a:lstStyle/>
          <a:p>
            <a:pPr algn="just">
              <a:buFont typeface="Wingdings 2" pitchFamily="18" charset="2"/>
              <a:buNone/>
            </a:pPr>
            <a:endParaRPr lang="en-US" sz="2000" dirty="0">
              <a:latin typeface="Calibri" pitchFamily="34" charset="0"/>
            </a:endParaRPr>
          </a:p>
          <a:p>
            <a:pPr marL="109728" indent="0" algn="just">
              <a:buNone/>
            </a:pPr>
            <a:endParaRPr lang="en-US" sz="2000" dirty="0">
              <a:latin typeface="Calibri" pitchFamily="34" charset="0"/>
            </a:endParaRPr>
          </a:p>
          <a:p>
            <a:pPr algn="just"/>
            <a:endParaRPr lang="en-US" sz="2000" dirty="0">
              <a:latin typeface="Calibri" pitchFamily="34" charset="0"/>
            </a:endParaRPr>
          </a:p>
        </p:txBody>
      </p:sp>
      <p:graphicFrame>
        <p:nvGraphicFramePr>
          <p:cNvPr id="4" name="Diagram 3"/>
          <p:cNvGraphicFramePr/>
          <p:nvPr>
            <p:extLst>
              <p:ext uri="{D42A27DB-BD31-4B8C-83A1-F6EECF244321}">
                <p14:modId xmlns:p14="http://schemas.microsoft.com/office/powerpoint/2010/main" val="3489937974"/>
              </p:ext>
            </p:extLst>
          </p:nvPr>
        </p:nvGraphicFramePr>
        <p:xfrm>
          <a:off x="-152400" y="685800"/>
          <a:ext cx="86106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6564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54807935"/>
              </p:ext>
            </p:extLst>
          </p:nvPr>
        </p:nvGraphicFramePr>
        <p:xfrm>
          <a:off x="-152400" y="762000"/>
          <a:ext cx="86106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366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8407167"/>
              </p:ext>
            </p:extLst>
          </p:nvPr>
        </p:nvGraphicFramePr>
        <p:xfrm>
          <a:off x="-76200" y="533400"/>
          <a:ext cx="86106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1421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lgn="just"/>
            <a:r>
              <a:rPr lang="en-US" dirty="0"/>
              <a:t>In reality, organizations have many other things to do than practice security. Businesses exists to make money</a:t>
            </a:r>
          </a:p>
          <a:p>
            <a:pPr algn="just"/>
            <a:endParaRPr lang="en-US" dirty="0"/>
          </a:p>
          <a:p>
            <a:pPr algn="just"/>
            <a:r>
              <a:rPr lang="en-US" dirty="0"/>
              <a:t>No organization specifically deploys and maintain firewalls, intrusion detection systems, identity management technologies, and encryption devices</a:t>
            </a:r>
          </a:p>
          <a:p>
            <a:pPr algn="just"/>
            <a:endParaRPr lang="en-US" dirty="0"/>
          </a:p>
          <a:p>
            <a:pPr algn="just"/>
            <a:r>
              <a:rPr lang="en-US" dirty="0"/>
              <a:t>No business really wants to develop hundreds of security policies, deploy antimalware products, maintain vulnerability management systems, constantly update their incident response capabilities, and have to comply with the alphabet soup of security regulations</a:t>
            </a:r>
          </a:p>
          <a:p>
            <a:pPr algn="just"/>
            <a:endParaRPr lang="en-US" dirty="0"/>
          </a:p>
        </p:txBody>
      </p:sp>
    </p:spTree>
    <p:extLst>
      <p:ext uri="{BB962C8B-B14F-4D97-AF65-F5344CB8AC3E}">
        <p14:creationId xmlns:p14="http://schemas.microsoft.com/office/powerpoint/2010/main" val="2051685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70431023"/>
              </p:ext>
            </p:extLst>
          </p:nvPr>
        </p:nvGraphicFramePr>
        <p:xfrm>
          <a:off x="27709" y="533400"/>
          <a:ext cx="86106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8863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320906421"/>
              </p:ext>
            </p:extLst>
          </p:nvPr>
        </p:nvGraphicFramePr>
        <p:xfrm>
          <a:off x="-304800" y="609600"/>
          <a:ext cx="86106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8136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359137157"/>
              </p:ext>
            </p:extLst>
          </p:nvPr>
        </p:nvGraphicFramePr>
        <p:xfrm>
          <a:off x="-152400" y="533400"/>
          <a:ext cx="86106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965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2" pitchFamily="18" charset="2"/>
              <a:buNone/>
            </a:pPr>
            <a:endParaRPr lang="en-US" sz="2400" dirty="0">
              <a:latin typeface="Calibri" pitchFamily="34" charset="0"/>
            </a:endParaRPr>
          </a:p>
          <a:p>
            <a:pPr>
              <a:buFont typeface="Wingdings 2" pitchFamily="18" charset="2"/>
              <a:buNone/>
            </a:pPr>
            <a:endParaRPr lang="en-US" sz="2400" dirty="0">
              <a:latin typeface="Calibri" pitchFamily="34" charset="0"/>
            </a:endParaRPr>
          </a:p>
          <a:p>
            <a:pPr>
              <a:buFont typeface="Wingdings 2" pitchFamily="18" charset="2"/>
              <a:buNone/>
            </a:pPr>
            <a:endParaRPr lang="en-US" sz="2400" dirty="0">
              <a:latin typeface="Calibri" pitchFamily="34" charset="0"/>
            </a:endParaRPr>
          </a:p>
          <a:p>
            <a:pPr algn="just"/>
            <a:r>
              <a:rPr lang="en-US" sz="2000" dirty="0">
                <a:latin typeface="Calibri" pitchFamily="34" charset="0"/>
              </a:rPr>
              <a:t>Information is an asset which, like other important business assets, has value to an organization and consequently needs to be </a:t>
            </a:r>
            <a:r>
              <a:rPr lang="en-US" sz="2000" b="1" dirty="0">
                <a:solidFill>
                  <a:srgbClr val="FF0000"/>
                </a:solidFill>
                <a:latin typeface="Calibri" pitchFamily="34" charset="0"/>
              </a:rPr>
              <a:t>Suitably </a:t>
            </a:r>
            <a:r>
              <a:rPr lang="en-US" sz="2000" dirty="0">
                <a:latin typeface="Calibri" pitchFamily="34" charset="0"/>
              </a:rPr>
              <a:t>protected (ISO 27001)</a:t>
            </a:r>
          </a:p>
          <a:p>
            <a:pPr algn="just"/>
            <a:endParaRPr lang="en-US" sz="2000" dirty="0">
              <a:latin typeface="Calibri" pitchFamily="34" charset="0"/>
            </a:endParaRPr>
          </a:p>
          <a:p>
            <a:pPr algn="just"/>
            <a:r>
              <a:rPr lang="en-US" sz="2000" dirty="0">
                <a:latin typeface="Calibri" pitchFamily="34" charset="0"/>
              </a:rPr>
              <a:t>Information/Data asset </a:t>
            </a:r>
          </a:p>
          <a:p>
            <a:pPr algn="just"/>
            <a:r>
              <a:rPr lang="en-US" sz="2000" dirty="0">
                <a:latin typeface="Calibri" pitchFamily="34" charset="0"/>
              </a:rPr>
              <a:t>Technology Asset </a:t>
            </a:r>
          </a:p>
          <a:p>
            <a:pPr algn="just"/>
            <a:r>
              <a:rPr lang="en-US" sz="2000" dirty="0">
                <a:latin typeface="Calibri" pitchFamily="34" charset="0"/>
              </a:rPr>
              <a:t>Personnel Asset </a:t>
            </a:r>
          </a:p>
          <a:p>
            <a:pPr algn="just"/>
            <a:r>
              <a:rPr lang="en-US" sz="2000" dirty="0">
                <a:latin typeface="Calibri" pitchFamily="34" charset="0"/>
              </a:rPr>
              <a:t>Service(s) Asset</a:t>
            </a:r>
          </a:p>
          <a:p>
            <a:pPr algn="just"/>
            <a:r>
              <a:rPr lang="en-US" sz="2000" dirty="0">
                <a:latin typeface="Calibri" pitchFamily="34" charset="0"/>
              </a:rPr>
              <a:t>Every asset will have an asset owner</a:t>
            </a:r>
          </a:p>
          <a:p>
            <a:pPr algn="just"/>
            <a:endParaRPr lang="en-US" sz="2000" dirty="0">
              <a:latin typeface="Calibri" pitchFamily="34" charset="0"/>
            </a:endParaRPr>
          </a:p>
          <a:p>
            <a:pPr algn="just"/>
            <a:endParaRPr lang="en-US" sz="2000" b="1" dirty="0">
              <a:latin typeface="Calibri" pitchFamily="34" charset="0"/>
            </a:endParaRPr>
          </a:p>
          <a:p>
            <a:pPr algn="just"/>
            <a:endParaRPr lang="en-US" sz="2000" b="1" dirty="0">
              <a:latin typeface="Calibri" pitchFamily="34" charset="0"/>
            </a:endParaRPr>
          </a:p>
          <a:p>
            <a:pPr algn="just"/>
            <a:endParaRPr lang="en-US" sz="2000" b="1" dirty="0">
              <a:latin typeface="Calibri" pitchFamily="34" charset="0"/>
            </a:endParaRPr>
          </a:p>
          <a:p>
            <a:pPr algn="just"/>
            <a:endParaRPr lang="en-US" sz="2000" dirty="0">
              <a:latin typeface="Calibri" pitchFamily="34" charset="0"/>
            </a:endParaRPr>
          </a:p>
          <a:p>
            <a:pPr>
              <a:buFont typeface="Wingdings 2" pitchFamily="18" charset="2"/>
              <a:buNone/>
            </a:pPr>
            <a:endParaRPr lang="en-US" sz="2400" dirty="0">
              <a:latin typeface="Calibri" pitchFamily="34" charset="0"/>
            </a:endParaRPr>
          </a:p>
          <a:p>
            <a:pPr>
              <a:buFont typeface="Wingdings 2" pitchFamily="18" charset="2"/>
              <a:buNone/>
            </a:pPr>
            <a:endParaRPr lang="en-US" sz="2400" dirty="0">
              <a:latin typeface="Calibri" pitchFamily="34" charset="0"/>
            </a:endParaRPr>
          </a:p>
          <a:p>
            <a:endParaRPr lang="en-US" sz="2400" dirty="0">
              <a:latin typeface="Calibri" pitchFamily="34" charset="0"/>
            </a:endParaRPr>
          </a:p>
        </p:txBody>
      </p:sp>
      <p:sp>
        <p:nvSpPr>
          <p:cNvPr id="3" name="Title 2"/>
          <p:cNvSpPr>
            <a:spLocks noGrp="1"/>
          </p:cNvSpPr>
          <p:nvPr>
            <p:ph type="title"/>
          </p:nvPr>
        </p:nvSpPr>
        <p:spPr/>
        <p:txBody>
          <a:bodyPr/>
          <a:lstStyle/>
          <a:p>
            <a:r>
              <a:rPr lang="en-US" sz="3400" dirty="0">
                <a:effectLst/>
              </a:rPr>
              <a:t>Asset</a:t>
            </a:r>
          </a:p>
        </p:txBody>
      </p:sp>
      <p:sp>
        <p:nvSpPr>
          <p:cNvPr id="4" name="Pentagon 3"/>
          <p:cNvSpPr/>
          <p:nvPr/>
        </p:nvSpPr>
        <p:spPr>
          <a:xfrm>
            <a:off x="152400" y="1524000"/>
            <a:ext cx="8229600" cy="789432"/>
          </a:xfrm>
          <a:prstGeom prst="homePlate">
            <a:avLst/>
          </a:prstGeom>
        </p:spPr>
        <p:style>
          <a:lnRef idx="2">
            <a:schemeClr val="accent1"/>
          </a:lnRef>
          <a:fillRef idx="1">
            <a:schemeClr val="lt1"/>
          </a:fillRef>
          <a:effectRef idx="0">
            <a:schemeClr val="accent1"/>
          </a:effectRef>
          <a:fontRef idx="minor">
            <a:schemeClr val="dk1"/>
          </a:fontRef>
        </p:style>
        <p:txBody>
          <a:bodyPr rtlCol="0" anchor="b"/>
          <a:lstStyle/>
          <a:p>
            <a:pPr algn="ctr"/>
            <a:r>
              <a:rPr lang="en-US" sz="2400" i="1" dirty="0">
                <a:solidFill>
                  <a:schemeClr val="tx1"/>
                </a:solidFill>
                <a:latin typeface="Calibri" pitchFamily="34" charset="0"/>
              </a:rPr>
              <a:t>Property of a person or a company</a:t>
            </a:r>
          </a:p>
          <a:p>
            <a:pPr algn="ctr"/>
            <a:endParaRPr lang="en-US" dirty="0"/>
          </a:p>
        </p:txBody>
      </p:sp>
    </p:spTree>
    <p:extLst>
      <p:ext uri="{BB962C8B-B14F-4D97-AF65-F5344CB8AC3E}">
        <p14:creationId xmlns:p14="http://schemas.microsoft.com/office/powerpoint/2010/main" val="10210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latin typeface="Calibri" pitchFamily="34" charset="0"/>
              </a:rPr>
              <a:t>All the information assets of these departments should be identified and documented</a:t>
            </a:r>
          </a:p>
          <a:p>
            <a:pPr>
              <a:buFont typeface="Wingdings 2" pitchFamily="18" charset="2"/>
              <a:buNone/>
            </a:pPr>
            <a:endParaRPr lang="en-US" sz="2400" dirty="0">
              <a:latin typeface="Calibri" pitchFamily="34" charset="0"/>
            </a:endParaRPr>
          </a:p>
          <a:p>
            <a:endParaRPr lang="en-US" sz="2400" dirty="0">
              <a:latin typeface="Calibri" pitchFamily="34" charset="0"/>
            </a:endParaRPr>
          </a:p>
        </p:txBody>
      </p:sp>
      <p:sp>
        <p:nvSpPr>
          <p:cNvPr id="3" name="Title 2"/>
          <p:cNvSpPr>
            <a:spLocks noGrp="1"/>
          </p:cNvSpPr>
          <p:nvPr>
            <p:ph type="title"/>
          </p:nvPr>
        </p:nvSpPr>
        <p:spPr/>
        <p:txBody>
          <a:bodyPr>
            <a:normAutofit/>
          </a:bodyPr>
          <a:lstStyle/>
          <a:p>
            <a:r>
              <a:rPr lang="en-US" sz="3400" dirty="0">
                <a:effectLst/>
              </a:rPr>
              <a:t>Asset Inventory</a:t>
            </a:r>
          </a:p>
        </p:txBody>
      </p:sp>
      <p:sp>
        <p:nvSpPr>
          <p:cNvPr id="4" name="AutoShape 2" descr="data:image/jpeg;base64,/9j/4AAQSkZJRgABAQAAAQABAAD/2wCEAAkGBhIQEBEREhIRFBQSFBUQExUVFxMVGBcYFxUYFhYSFRMXHCYeGBkjGRQVIC8gJScpLC0uGB4xNTAqNSYrLSkBCQoKDgwOGA8PGiwcHCQtLCwsLCwpLCwsKSwsLCwsLCwsLCwvLCwsLCwsLCwpLCwsKSwpKSksLCwsKSwpLCwsLP/AABEIAK8BHwMBIgACEQEDEQH/xAAbAAACAwEBAQAAAAAAAAAAAAAABQMEBgECB//EAEoQAAIBAgMCBwoMBQQBBQEAAAECEQADBBIhMVEFExQiQZHRBhYyU2FikqHS8AcVUmNxgYOio7Gz4SM0NXOTM0KywUMkVHKCwvH/xAAYAQEBAQEBAAAAAAAAAAAAAAAAAgEEA//EACcRAQACAQQCAAUFAAAAAAAAAAABAhMDERJRMTIhImHh8UGBkaHw/9oADAMBAAIRAxEAPwDR43Frba3mXMbgzuYkiQIJMRLOY1I6d1VL3D9lVkW2Y5S4AFrUBA8lpgCGA69oE1t+DeD0exZYzLWrZOu9B5KjsnCuWAcjKSDmBQaFkmXUAjMjAEaEg10c6vDhZkrvCSJce2yTlI1UIYBtq8trt50aTsmvPxzazFRbcwVHgWwOcoYNqw0hl662nFYbNl4xZ2+EsaECJ2TJGm2p14LtnUEno0I7KZKnCzB2OGbTBf4bSQrEAWmibfGnY2wKD9MaTrFnF4hUtrchAHBYFwAICkg6A7ebA8tarGYbDqwtXC38QRENEEhOc6rCyzAakSTFdt4XC3DlW4jFSBAdCQSmYQN+Rp06DTJU4WY/E48IUQWwbjC0YHFlRxjhfCmSBJ1AgwBMmvGIx+VmCrZYK7JoRPNQsQREggiDpGvRBrefFNvzusdlVEs4W4gbOMrrn55CShMZyrgHIZGsQZG+mSpwsRrhQQDlGuuwdld5GNw6h2VpLGAs3FV0bMrgMrAggg6ggxrVfEDD22dWZwUQXG5rkBTmglgsTzW0mdNlbkqzHYj5GNw6h2UcjG4dQ7K0Fmxh3AK3VYNGUh0MySBG/UEfUasfFFvzusdlMlTHZl+RjcOodlHIxuHUOynmFOFupnW5zdsseL0hTMOAYh1M+cN9SX7WGQFnuooWASbiCJEgHdI1G+mSpjsz/IxuHUOyjkY3DqHZWhGGw8H+IBETLqInQSDsnonbVj4ot+d1jspkqY7MtyMbh1Dso5GNw6h2Vqfii353WOyj4ot+d1jspkqY7MtyMbh1Dso5GNw6h2Vqfie353WOyu/E9vzusdlMlTHZleRjcOodlHIxuHUOytV8T2/O6x2UfE9vzusdlMlTHZleRjcOodlHIxuHUOytV8TW/O6x2UfE1vzusdlMlTHZleRjcOodlHIxuHUOytV8TW/O6x2UfE1vzusdlMlTHZleRjcOodlHIxuHUOytX8TW/O6x2UfE1vzusdlMlTHZlORjcOodlHIxuHUOytX8S2/O6x2V34lt+d1jspkqY7MnyMbh1Dso5GNw6h2VrPiW353WOyj4lt+d1jspkqY7MnyMbh1DsqPFYfLbdgFlUZhzRtCkj8q2HxJb87rHZXG4CtEEHMQRBEjUHaNlMlSNOz55axaOXh2GQTz1sAsedzEBt6scug6ddRGvi3wpAa5aZwyIWllRSDntrzSqLoRcYdWyt53oYb5L/wCR+2k3dnwHZw+Av3LYIaLayzM2hupI1+rqFc9ItyjeXXrX0+FuNduvofcD/wAth/7Nv/gKrt3N2Dqc5OYuDmMrLl4U/wC0ZmYiNRO3QRY4H/lsP/at/wDAUtx4x63rhs8W1tjbyB8pAAQh45ykS2Xf5AZNP1RD1a7kLARVbMxUq0kkAlYyyg0yjKunk2zrTTg7BizaW2DOUaneSZJ2np8umgpcUxhROdbDi9ziAI4ooQSUzamTMT0Cq1heEQqqTak852aGjMScq8/okiNgAWJkxgb4zgu3dZWbPKgroxUEZgwmNZDKCDvFVML3L4e2bZUOOKbjFGbTNGXNERMe+pmk7cJZlhbMASxGQBjrAPOzBdRMAnmiCZIDDgxsUW/j5AsNAAAYRkylsrsJM3JA0GUa60DSaU2+5mwGzQxOYPq2hZbnGBiAInMTsganTppp77P3o99n70HjCYdbVtLazlRQiyZMKIAJ6dBVbGcCWbxZnWWZVQkGDC5oAO0Dnmrnvs/ej32fvQLsN3N4e3cF1VOdYIJM7FZRrE6KxETGg6RNNJrx77P3o99n70Ca53H4aEyAoUyBSIMBHV4UEaElSZHS7EzNTL3L4YaBW2QOcebzSOb6THWdT9VM/fZ+9Hvs/egTY3uSsOjKkoWzAtqxh0CPAkalFA1mNdKe5hUfvs/ej32fvQSZq7mFRe+z96PfZ+9BLmFGcVF77P3o99n70EucV0OKh99n70e+z96CbOKM4qH32fvR77P3oJs4ozioff31o99n70E/GCjjBUHvs/ej32fvQT8YN9HGDfUHvs/ej32fvQWOMG+jjRvqv77P3o99n70FjjRvo40b6r++z96PfZ+9BY40b6znwiuDwbiPs/1Up3We+ED+nYj7P9VKqvmEanrJrwR/L4f+1b/TFVMd3SJYdluKcobiwUl2LZEf/SC6CLm2Ts6JFW+B/wCXw/8Aat/pirDYVCSSiEtAYlVMgbASRrBGk1K4KW7r8PlLDjCFJB5h2iTBnUaKW2bPLpXF7sLBJEXAAJkr5oY6A7ApzH1SdKbckt+LTpHgrsJkiY6SSa828BaUBVt2wFAAAVdMpkRp0HX6daAwOOW8mdc0TEMIOwHUfQQfrqehVA2AD6NK7QJ+EOGOJuc5GNsDM7BmB1a6AoGYCf4X1ztEa+R3Q22sWr6qQj3ChzXDmygkSEViWY6c0SROzppss6gZ4k7Msbddvlr1DfOfcrAkud12HXbbxEHNqrK4lVDEBkukHRl6/IYmHDyNZa6lu9Cm0YZiCVe7xbFQrMZGV9DEkDoM01hvnPuUc/5z7lAjsd1Vsqc9q6GUMWCvIUAmSZcMNI/2yZOXNBizwXw/avtbQW7oZ1DEZ1YLK5jmIuTpIGzUnSYaGkP859yjK/zn3KCxyRfO9J+2jki+d6T9tV+f859yu8/5z7lBPyRfO9J+2jki+d6T9tQc/wCc+5Rz/nPuUE/JF870n7aOSL53pP21Bz/nPuUc/wCc+5QT8kXzvSfto5Ivnek/bUHP+c+5Rz/nPuUE/JF870n7aOSL53pP21Bz/nPuUc/5z7lBPyRfO9J+2jki+d6T9tQc/wCc+5Rz/nPuUFPFoS9pAzqGvMpKsQYFq40Ztu1R1VzHWLVhQ1y9iFB0nOx8tern+ph9v+s0ztniL1UPhBH/AKNjuP8A+GrYEfxxg/8A3N//ACGj43wn/uMR/kPbXyhMXVm3jvLVbJ3fTTwxhfH4n0z214bhrDD/AMuK/wAhr54uP8tDY+mxu357oMKP/LivTNRN3U4Qf+XF+m1fPLmNqu+LpsPqvBPDFjE3Bbt3MXJ3uRGhP/VPl4NCENxl4x0M5I+sdNfNPg2vTix9H/5evq13ZWSpW9/UKz3wgf07EfZ/qpWh9/UKz3wgf07EfZ/qpW18wjU9ZNeB/wCXw/8Aat/piqfCPBmIZy1m6qc4OCSSfAtoyFcpGWLZMzJLRp4VXOB/5fD/ANq3+mKL/C9u2WzkqFfITBI8BHzEqDlUC4ASYA+sVK4RcDYPEWw3KL3GkxlgAAbZOiLqZ8sCBrEllSm/3T2EYKxcMRJBt3FyiCSz5lGUadO8b6s4Phe1dYqhbMJkFLiRlyhhz1HOGdZG0SKC7XK7XKBLj+BmuXhdW5kIXJ4FydHumA6QQGF2JBkRviO2uBCbDWbl5nzXM85Lngljxgg7C6M6wOaJkDbNt8eFuZW0WVBYvBl3ZECpl5wldTI6dsGqVrupsMpI42crOF3qCYeYgKcv0jdWNRHgC7oBirgUCWUJeQM+YtmOUyOcTMHUQDsk+34FvKmW1iroyqFQEX4EIBv6WzbQYD6eCsWl4ZtvZ463nZRcFtsxa3tiWSVOYQQegRMkQav8HKbiZm5pzMoyuXBCmMwYovSD0VrEmAuZLaq7MzDactzfoJIJMCBJMmJOtWOVr53ov2V55GN7ddHIxvbroPXK1870X7KOVr53ov2V55GN7ddHIxvbroPXK1870X7KOVr53ov2V55GN7ddHIxvbroPXK1870X7KOVr53ov2V55GN7ddHIxvbroPXK1870X7KOVr53ov2V55GN7ddHIxvbroPXK1870X7KOVr53ov2V55GN7ddHIxvbroPXK1870X7K5ytfO9F+yucjG9uujkY3t10FC8Zu2Drrfc6yP/Be6DVLu+WcDc8hHrkf91cvj+LYE7L7DX+xeqHu2ScDf8gU/fWkD4KcRXtcVS57leeOqkm4xdBxdKePrvHUDB8VURxNUTernG0H0T4K7k4wfQf+D19hu7K+LfBI840fQ36b19pu7KyVQre/qFZ74QP6diPs/wBVK0Pv6hWe+ED+nYj7P9VK2vmEanrJrwP/AC+H/tW/0xUlzg2yz52tWy0g5iikyBAMkTIFR8D/AMvh/wC1b/TFUeEcHi+NZ7DooOUHOWYQANFTwVEiTtO2CJIErheXgbDiCLFkRs/hpp9GlT2MHbtwEREjQZVVdsSNB5q9Q3UowmExoupxtxGtqHJggMWKsF8FRpztmwZVI1qGzgMfbXIt1CP4cOzZ2AW0FYHOhklgNfNJ2saDR1ys5yPhIZst61q8ywVpEECAEGUaCRrrsjUHQ2lIUAkkgAEmNTGp0AHUBQRXMOrTKlvCXW2rbTzlkqdJrgwixGTSc8cUvhfK8Db5ao8JYC5cYFLoSA1uIeRnclrgIHhLFtl3ldSJqDGcFXGVADaYrbNsluMGYEjbzGk6F5JIzaENoRgb8SNmU+Fxn+mvhTOfwPCnp21IrsNAbgA08AezWfXgNwxM22HP0ZrhJlSJJNsyXkZpBHMGjTAmwvBNwam4qOG0deNYECxctB2QgS+ZwxknYBIyigd8Y++56A9mjjH33PQHs1zgxhas2rbNmZEVCQH1KqBPOk9HSSas8rTf6m7K0V+Mffc9AezRxj77noD2as8rTf6m7KOVpv8AU3ZQVuMffc9AezRxj77noD2as8rTf6m7KOVpv9TdlBW4x99z0B7NHGPvuegPZqzytN/qbso5Wm/1N2UFbjH33PQHs0cY++56A9mrPK03+puyjlab/U3ZQVuMffc9AezRxj77noD2ascrTf6m7KOVpv8AU3ZQV+Mffc9AezRxj77noD2ascrTf6m7K7ytN/qbsoFtz/Uw+0/xmmRBniL3RArndcs4HE+S2W6oP/VRcJ3QDaYjMvHMY2T/AAbtJu6HFTh74UFAbb6Kzx4J2iYPVWb7N2fCcS0MR5T+dQZ69Ynwm+k/nUYWrQ9cZRnrnF13iqDhegXK41uuC0dxo19E+B1pxw/+Lf8ABq+3XdlfAfgxusmMBEgw3/E9tfZsJwq7MEMGemNdAT0fRUzPxbEL/v6hWe+ED+nYj7P9VK0Pv6hWe+ED+nYj7P8AVSqr5hGp6ya8D/y+H/tW/wBMVHiOHLVtnW5KKhg3GjJOVGiQSw0uLqQBt10qXgf+Xw/9q3+mKMRwPZuFi9tWLRmJnoAG/QwqiRtAANStXHdJh2tu6OGyKjsohWAuRlzByAvhDaRHTXtOHrBCEvBdcwUhi23KQVUHUMCPpFTWOCrKSEtqoOWQJjmwV08kDqG4Vx+B7JZmNtczeEdZ8LNoQdOdrpGpO80Fde6bDZVY3VXMJAYEHYDERqYZdkzIiakscO2Ljqlu4rlmZOZzgCqsxzHYNEMb+ida7c4Bw7bbKHQL0jQLlA0PQug3Anea92OCLKMGS2qsswROkggwNmwkAdAJiJoPF/hIJcCMLvODFSAuUkFgLYJXwoXf0rv0jXhYZ8pW8o54khILJcdOLUqpUsckxMwRpti7yZcwfLaLCcrFJYAtmgNMxNBwy5g+SzmEw3FjMJOYw0zt1+mgWPw7BK8XdnMLY51qCzFsoDREcx5OwFSNavcEYsYgORxqZGiGCgkEBlbwekGa4OCrQGXiMNEFY4lYgkEiJ2SAY8lWbCcXORbS5iWbKmWWO1jDanQa1g9Yu1kRmDNI2Tl6TGvN8tZTDd0WJYoWRAjCZETBUkdJ8g2Vqr+Z1KkrB3KZ+kc6lFvuZQZec/N2AliNkRE1dZrETvDJ3X72NyZBlZiwLHLkEKuXO7FmAgZ12SddBUNvh/Ds4RbgLEFoAfQKCSW05uinQ61Yv4FLgUOobLsn6IP0g9IOh6ajscD2bbB0tqGUQG1kAzOpPTJnf9QiWq7d02FBYG8gCgMW1y6lhlzDTNzDp1TXb3dDZFo3VbjFDKnMy7WJAguVUiQdZ1ggSdKlHAmHC5RZtgaaAR4IIUiNhAJg7RU1rA20jKiiCCIHSCSD9RZus0Fa5w/h1H+oJyh8oDEwRmEiNNAdsbDuNcHdHhubN5AWAIDSp1bLsI+Vp5Kk+I8Pr/CTnGTt10I37IYiNkGIrlzgLDsxZrKEnbIOuoOomDqB9MAHSgMHw3YvMq2rguZlZwVkrCsqkFugyw029O6ZMBj1xAlMwAuPaMgAymadDPSOnX6KMNwXatNmS2FYLlkTMEgkaneBrt0A2AV7w2CS0ItgJLm4Y1liIJM+TqgdFBd5H57fc9mjknnN9z2aj41/lD0f3o41/lD0f3oFOO4Y4l2VkulVmXGQrskKWCkK5JEAkeEuomKL3DGXIMl0s0JE2tHZ3QJOXZNp9fIN9WzwbbJLcXZkksTxSSSRBYnpJBOtDcG2yADbskBcgHFJAXTmgbtBp5KwL+Fb2e3YYTDXMwmJg2LhEx0waWYhAysp2MCp+sQaf8IcErfQIzOoDZwbZCEGCsAwYENVDvQteNxX+QezWTG7YnZix3GYMdFw/Sbf58XXcRwDgbUKUuFyMwVecxGyYS3oPKYFbI9xtj5eI/yD2a895WH+Vf8ATX2auEyxK8DofBw5Qb7lwz9SWxH3qvYzAZ0T+Fh1IBkqLokxAkKy6fSTWo7yMP8AKv8Apr7Fc7x8NvvekvsVnx7b+zGjC208PCBt5S7cb7juv5mrlvC4R1kWUA2Q3Gq0jyF/Lt2VpT3C4bfe9JPYrh7g8N8q96SexWsIcFZw1tg6paRhIBza6iDtNOeCuFLTYi2gdSxzQF12Ix1I0GyvTdwGH+XiB/8Aa1/3bqXgzuHsYe8l9XvlkkgM6ZdVK6qqCdGNTxVu0Hv6hWe+ED+nYj7P9VK0Pv6hWe+ED+nYj7P9VKuvmHnqesm3A/8ALYf+zb/4CrAvLMZlkSCJE6AE6eQMp+sb6r8D/wAth/7Vv9MVS4X7n7d9mY3XtlsuwqIy7WE6gmLes/8AjXygzK4OFIIBEEEAgjUEHYZoikuD7mVS5aucddbigVRSebBBEQuh2nU/R0U6itBFEURRFYCKIoiiKAiiKIoigIoiiKIoCKIoiiKAiiKIoig8u6qJJAEgawNSYA18tcsXluCUKuNNVIYaqGGo3qyn6CDUWPwQvWntkkZhGZYkENIInpBANJ8R3HWWIJuXFUB1yyoEMzMB9CyoAPi18shoSsbRHR16CvJYTGkwWjpgbTG7Ua1nh3G2TmOdmm4t0A5Sq5TPFhRsUmJiPBWIip7/AHLJct20uO7FLbWy2nOZ4LXDIOsyRumgdW4YBl1BAYEagg7CDurpiQOk7B0n6B00hfuOtEyXciSQObAn6tuwTuVR/tFRr3FIGL8bcJIjUIdNNCI1BgAjYwAneQ0eXyVyKpcF8ErhwwVmbNEliCSQWOYnpYhgJ3Ku6rsUBFEURRFARRFEURQEURRFEUBFEURRFARRFEURQFZ74QP6diPs/wBVK0Pv6qz3wgf07EfZ/qpVV8wjU9ZNeB/5fD/2rf6Yr3dtjjMzW84yZRohg5p2Md1eOB/5fD/2rf6Yq7UyuCjE4S+TbNlhbA48spy65mzWxlhhEgSdoBMamqvEcJFQOMshhnOaFM6DIuXi4GoYk+cN1OMZjOLygKWLZtJC6KJYyfJ0eXoEkUr/AHUYZDDO2wHS3eI5wUjUJEw6mNutB74Jw+IVrjYh1aVtquUiJXPmIQKMs5lmSZIOwQKZ0std0FpxcKZyLa23YlWQZXJhgXAkBQX+iI21Fa7qLDNkkg5GuGQ2gUZtdNZTM2kxlIOulA4oqtgOELd9OMttmUkgGCNnkIBjYZ6ZqzQFFFUsJwiLwugB1Nu4bJzZQdCOcACSAQZEwSNYgigu0VLyMb266ORje3XQRUVLyMb266z9/h3K7IEBAc2wwvGCZyj/AMfQ0h4nLH+4ggA7rh9+ukmJ7oAmWEJzW1ua3Yglc5B5h0yggN0tAgTNObZ06dp27dGgTQeh79Zqtj7RISFDQxMEBh/puASpIkSwqyPfrNdpJBZya5lJQQwa05HNthsrsWTmzAggazs1nbS5uDuEAiKt9CVA5xjwhIE8yXXKF2mcxMkjSnXCWPFi2bhVmAIECJk6KNd7ZV+lhVBO6zD6ZiylpKqEdyQCVkZFPSDpWQPFzg7FPZQNeHG5yWKnIMmXQDINuZUmd7QY0qG3guEAY462ECrHgsS0DMCz2ycpObyj6KtHurw3QznnZDFu6YOp15u5SfoE1Jf7oLaEEzxfF8c12HyqpLAEwp05p1JAjXWtC84fhEBWN1GYFpQC2FOgFvNzNhObNrpoRsg6JRAAJkgQTsnywNk0pu91eGXwncaAwbd4HUgDm5Z1JEaayIphgsel5S1s5gGKEww1G3RgN412UFiivFzYaVpwzK3TkfNaZg659ijKQ2bLtIfokHK0EiCQb0UnbhnmOcnPRypU3CNJAt84Iee+YZVAP06GvK8OSJybSQJu6TNkKHITm6XxMTGU7ZoHVFGEtrcto4LjOqvBOyQDHrpX3R4i5ZVOKYZmJHPkjSD0fX6q2ImZ2gNKKz/AfCV+4+W6UJgHmAgQc2//AOPr69BSYms7SCiiisHPf1Cs98IH9OxH2f6qVoff1Cs98IH9OxH2f6qVVfMI1PWTXgf+Xw/9q3+mKu1S4H/l8P8A2rf6Yq7UrRX8MlwAOiuAcwDKGAI6YPTtqFeCbABUWbIB2gIgB1B1EbwD9QqHhvAPeRVtvkIYsTLCf4bqBzT8plP1T0UrGG4SJIa5a0KuCMqjRicmiFjsTU6QSCCToD5cFbGaLaDMuRoVdVAgKdNRGkbKjbgiwSSbNkkwSTbQkxskxSg4fhLKIu2Q0iSQpBEH/aEkGdup6MoGtSDCcIZ1Bv28k845LeeJExzMsxs5sbZ6IB1ZsKgyoqqJJhQAJO0wKkpGuBxXF28zK91VuSeMZVDl8yXIVQHULplI2aayTUnB1jGC9mvXFNrIQFUrOY5ILRbEkQ2oIEkwANKBxUFvCpbDZFVMzZ2yKBLEiWIA1YmKnpbwbh7qC9xpLZrzPb5zOQhIIGo0A1hQBA8skgw4x99z0B7NHGPvuegPZqzytd56m7KOVrvPU3ZWCtxj77noD2ar8jXXmbc0/wAJNcwhp5nSNu+mHK13nqbsrL3+BWe41z+ECXuNllypRsvNKm1IZwoDNJ2nwgQoB02GB2qToBrbXYDmA8DZOv01Kmzp2nbtnNrp9M0hxnArvl51s5bSWzPG65REHmeCDFwdOZR9NPrez6z/AMzrWj0PfrNdrg9+s12g8vbDCGAIkGCARIIIMHcQD9Qqv8WWZDcVakCAciSBuBivPCuFe5bK22KNK6gldCYfUdOQtHljZtpSmAx6lVF5AsEudHbNmJGUuh0iBGzTTbQNviixBUWrYBObmqqmehgVAIYdBGo6K9PwZZOSbVo8WAqSinKF2KsjQDdSY4XhCJa8vNcEKgtyVAJI1tgEzlEaAiZgmRPisDi2Nq4txQ4W3xiZmCEhmdwABHyVBjUTPRQX7PAuHRci2LQWIjIuyQYMjXUA/UKs2cOiAhFVQSWIUBQSdpIHT5aQ3MHwgSrcbbEMWyjKANHCieKlwJWQdusQYIYcEWcSM5xNxG2BAihQNTmJ0n5Ma7NuutBfubD/AP31V5UETCxMkxa2ySSTprqSfrr1d2GkeI4JusHVriMjs14j+IpDtttTkYG3sMkTt010wOGsAgqUBDGSDa0JmZIjUySa7xWhXIIaZHFaHN4UiNZ6aRXeBrmYsDYYnNowuBZKBSxVU2PHOXXTpIgD3iuB7jqFW4iRYFkPFxm2ibbZVXMkAQQV2nm7IB+Lz+d/jNVMfghfy58/NkiFZdvlH0UmvcBXDnGa2VZrjgkvmGaBkJ4ogqYYmQdWGbjMvOt4fgfJftXgyc0njAFbXmKufVSS5IY5swPP1LDQhawfBCWmzKLk7NQ53xt+k1enyN6LdlWOVrvPU3ZXeVpvPU3ZWitPkb0W7KC8bQw/+rdlWeVrvPU3ZUWIxCssCZkdDfKHkoPHv6hWe+ED+nYj7P8AVStD7+oVnvhA/p2I+z/VSqr5hGp6ybcDj/02H/s2/wDgKuZTu/PspVgEDWcGrAEG0uh1E8WsEg/Sa7hmtu2Xk4XwtWRR4JjL4PhdMTsIIJ6MWaQfeaMp3fn2Uuw9pWfKVBA4zKCAQP4pGgOg0AFSYWzbfNNlFyuUgosmP90RsO0anSPoGC6AfeaMp3fn2UtwNpXHOVWi3bjMA0CDvoW1beyz8SqHKx8EAiAYYGAY0kHQxB0oGWU+80ZT7z2UsfKA7tbFxuMVYgMxlU0WQd8xoNuo20BUNsuLSoQwAIUDY4GZWgHKd+lAyortFByiu0CgMp957KMp3fn2Uj4L4LtXrfGOpZi9yTmuaxcYDY24V54W4NtWUDJZZ2LDmhrpOUSznwxqEVo8pG3ZVzFY/DzibTG8R/f2Psp3fn2UZTu/OslwY9m/dCDDlVOYgl7s5QgI0zbc0g7jA208737HyD6dz2qzav8Avy3e3Ufz9jHKfeaMp3fn2Uj4NsLxly2RKJduhVaWAhbPyp+U3Wd9NeQW/F2/QXsrJjaW1neE+U7vz7KMp3fn2VlMZwwLTXRye05W7xaqEQHKHAJMOWZipkDKmwnUCnmAs27tq3cNm2pdFcrlUwWUErMCYJisUv5T7z2UZTu/PsqnfwqKFIRAc9uCFAOtxQdR5JH115wWEttatkohJRSSVUknKJJJGpmgvZTu/Psoynd+fZWaxvCi2btwHDpcVWCZbdtQ6yttgzsxywxdwNBqoGsmK9vukT/dgToomFtCWlQYVti84xmIOqfK0DW5Tu/Psog+81ByC34u36C9lRYa2uZ1gQGMCBA5tqYGwakn6zQXIPvNEH3montKATlXYegdlVUxK7OLBOmoVekwNNfJrJFBfg+80R761BYyuobIBPQQv/Vdu2wBIABkagAdIHRQTQfeaIPvNRJZWBzV2DoG6qzX1XaikkkQFEj6Z29FBeg+80QfeaoXMSoH+lrs2Ltjp8n51b4lfkr1DsoJIrO/CB/TsR9n+qlPrQiQN5/6pD8IH9OxH2f6qVVfMI1PWTHg3Dh8NhpLAratkFTB1tgGrHIh8u76X7VnuDO7rArYsqb+q2rYP8O9tCCf9lWe/wCwHj/w73sU4z0ZK9nHIF0guCJ1DanMcxnfrRyLz7vpftSfv+wHj/w73sUd/wBgPH/h3vYpxnoyU7OOQKIgusKF5rHYuyZ6ddtcbAAggvdIOhGbf9VKO/7AeP8Aw73sUd/2A8f+He9inGejJTs5bBCSQzrOpCtA2AbPoArhwIO1rh1BgtpoZ108lJ+/7AeP/DvexR3/AGA8f+He9inGejJTtoaKz3f9gPH/AId72KO/7AeP/DvexTjPRkp20NFZ7v8AsB4/8O97FHf9gPH/AId72KcZ6MlO188A2pMNeWSWhbtxRJMmFBgak0fEVv5eI/zXfaqh3/YDx/4d72KO/wCwHj/w73sVXzo30/oYHgNPGYn/AD3farnxDb+XiP8ANd9qqHf9gPH/AId72KO/7AeP/DvexT5zfT+hpZ4JtoIUuDmLFs7FiWABljM6KvVUnIh8u76X7Un7/sB4/wDDvexR3/YDx/4d72KnjaVRekeJg55J85d9L9q5yLz7vpftSfv+wHj/AMO97FHf9gPH/h3vYpxluSnZwMEJBLXDBDQW0kGR6wK4vB4AADXABoAG2DoGylHf9gPH/h3vYo7/ALAeP/DvexTjPRkp2c8j+cu+l+1HJPnLvpftSbv+wHj/AMO97FHf9gPH/h3vYpxnoyU7OORD5d30v2r3awoXYWkkkkmSZjb6I6qSd/2A8f8Ah3vYo7/sB4/8O97FOM9GSnZ9xfnN6uyjJ5zerspD3/YDx/4d72KO/wCwHj/w73sU4z0ZKdn2Tzm9XZQbW8k9MUh7/sB4/wDDvexR3/YDx/4d72KcZ6MlOz4WvOb1dlGTzm9XZSHv+wHj/wAO97FHf9gPH/h3vYpxnoyU7PsnnN6uyji/Ob1dlIe/7AeP/DvexR3/AGA8f+He9inGejJTs/VY379az/wgf07EfZ/qpXe/7AeP/DvexSTuz7ssHewN+3bvSxyQMl0bLqE6lY2CtrWYlF71msxEv//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descr="http://www.idautomation.com/img/inventory-asset-managemen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514600"/>
            <a:ext cx="5238750" cy="39243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683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b="1" dirty="0">
                <a:latin typeface="Calibri" pitchFamily="34" charset="0"/>
              </a:rPr>
              <a:t>What is </a:t>
            </a:r>
            <a:r>
              <a:rPr lang="en-US" sz="2000" b="1" dirty="0">
                <a:solidFill>
                  <a:srgbClr val="FF0000"/>
                </a:solidFill>
                <a:latin typeface="Calibri" pitchFamily="34" charset="0"/>
              </a:rPr>
              <a:t>Suitable</a:t>
            </a:r>
            <a:r>
              <a:rPr lang="en-US" sz="2000" b="1" dirty="0">
                <a:latin typeface="Calibri" pitchFamily="34" charset="0"/>
              </a:rPr>
              <a:t> for one organization might not be  ”suitable‘ for other organization and vice versa</a:t>
            </a:r>
          </a:p>
          <a:p>
            <a:pPr>
              <a:buFont typeface="Wingdings 2" pitchFamily="18" charset="2"/>
              <a:buNone/>
            </a:pPr>
            <a:endParaRPr lang="en-US" sz="2400" b="1" dirty="0">
              <a:latin typeface="Calibri" pitchFamily="34" charset="0"/>
            </a:endParaRPr>
          </a:p>
          <a:p>
            <a:pPr>
              <a:buFont typeface="Wingdings 2" pitchFamily="18" charset="2"/>
              <a:buNone/>
            </a:pPr>
            <a:r>
              <a:rPr lang="en-US" sz="2000" b="1" dirty="0">
                <a:latin typeface="Calibri" pitchFamily="34" charset="0"/>
              </a:rPr>
              <a:t>For e.g. what is suitable for a </a:t>
            </a:r>
          </a:p>
          <a:p>
            <a:r>
              <a:rPr lang="en-US" sz="2000" b="1" dirty="0">
                <a:latin typeface="Calibri" pitchFamily="34" charset="0"/>
              </a:rPr>
              <a:t>State  Bank of Pakistan</a:t>
            </a:r>
          </a:p>
          <a:p>
            <a:pPr marL="109728" indent="0">
              <a:buNone/>
            </a:pPr>
            <a:endParaRPr lang="en-US" sz="2000" b="1" dirty="0">
              <a:latin typeface="Calibri" pitchFamily="34" charset="0"/>
            </a:endParaRPr>
          </a:p>
          <a:p>
            <a:pPr>
              <a:buFont typeface="Wingdings 2" pitchFamily="18" charset="2"/>
              <a:buNone/>
            </a:pPr>
            <a:r>
              <a:rPr lang="en-US" sz="2000" b="1" dirty="0">
                <a:latin typeface="Calibri" pitchFamily="34" charset="0"/>
              </a:rPr>
              <a:t> might not be suitable for</a:t>
            </a:r>
          </a:p>
          <a:p>
            <a:r>
              <a:rPr lang="en-US" sz="2000" b="1" dirty="0">
                <a:latin typeface="Calibri" pitchFamily="34" charset="0"/>
              </a:rPr>
              <a:t>Karachi Stock Exchange</a:t>
            </a:r>
          </a:p>
          <a:p>
            <a:pPr>
              <a:buFont typeface="Wingdings 2" pitchFamily="18" charset="2"/>
              <a:buNone/>
            </a:pPr>
            <a:endParaRPr lang="en-US" sz="2000" dirty="0">
              <a:latin typeface="Calibri" pitchFamily="34" charset="0"/>
            </a:endParaRPr>
          </a:p>
          <a:p>
            <a:pPr>
              <a:buFont typeface="Wingdings 2" pitchFamily="18" charset="2"/>
              <a:buNone/>
            </a:pPr>
            <a:endParaRPr lang="en-US" sz="2400" dirty="0">
              <a:latin typeface="Calibri" pitchFamily="34" charset="0"/>
            </a:endParaRPr>
          </a:p>
          <a:p>
            <a:endParaRPr lang="en-US" sz="2400" dirty="0">
              <a:latin typeface="Calibri" pitchFamily="34" charset="0"/>
            </a:endParaRPr>
          </a:p>
        </p:txBody>
      </p:sp>
      <p:sp>
        <p:nvSpPr>
          <p:cNvPr id="3" name="Title 2"/>
          <p:cNvSpPr>
            <a:spLocks noGrp="1"/>
          </p:cNvSpPr>
          <p:nvPr>
            <p:ph type="title"/>
          </p:nvPr>
        </p:nvSpPr>
        <p:spPr/>
        <p:txBody>
          <a:bodyPr>
            <a:normAutofit/>
          </a:bodyPr>
          <a:lstStyle/>
          <a:p>
            <a:r>
              <a:rPr lang="en-US" sz="3400" dirty="0">
                <a:effectLst/>
              </a:rPr>
              <a:t>Suitability</a:t>
            </a:r>
          </a:p>
        </p:txBody>
      </p:sp>
    </p:spTree>
    <p:extLst>
      <p:ext uri="{BB962C8B-B14F-4D97-AF65-F5344CB8AC3E}">
        <p14:creationId xmlns:p14="http://schemas.microsoft.com/office/powerpoint/2010/main" val="3822630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latin typeface="Calibri" pitchFamily="34" charset="0"/>
              </a:rPr>
              <a:t>Printed or written on paper</a:t>
            </a:r>
          </a:p>
          <a:p>
            <a:r>
              <a:rPr lang="en-US" sz="2000" dirty="0">
                <a:latin typeface="Calibri" pitchFamily="34" charset="0"/>
              </a:rPr>
              <a:t>Stored electronically</a:t>
            </a:r>
          </a:p>
          <a:p>
            <a:r>
              <a:rPr lang="en-US" sz="2000" dirty="0">
                <a:latin typeface="Calibri" pitchFamily="34" charset="0"/>
              </a:rPr>
              <a:t>Transmitted by post or using electronic means</a:t>
            </a:r>
          </a:p>
          <a:p>
            <a:r>
              <a:rPr lang="en-US" sz="2000" dirty="0">
                <a:latin typeface="Calibri" pitchFamily="34" charset="0"/>
              </a:rPr>
              <a:t>Shown on corporate videos </a:t>
            </a:r>
          </a:p>
          <a:p>
            <a:r>
              <a:rPr lang="en-US" sz="2000" dirty="0">
                <a:latin typeface="Calibri" pitchFamily="34" charset="0"/>
              </a:rPr>
              <a:t>Verbal or spoken in conversations</a:t>
            </a:r>
          </a:p>
          <a:p>
            <a:r>
              <a:rPr lang="en-US" sz="2000" dirty="0">
                <a:latin typeface="Calibri" pitchFamily="34" charset="0"/>
              </a:rPr>
              <a:t>Backed up Information</a:t>
            </a:r>
          </a:p>
          <a:p>
            <a:r>
              <a:rPr lang="en-US" sz="2000" dirty="0">
                <a:latin typeface="Calibri" pitchFamily="34" charset="0"/>
              </a:rPr>
              <a:t>Company publications, newsletters etc.</a:t>
            </a:r>
          </a:p>
          <a:p>
            <a:r>
              <a:rPr lang="en-US" sz="2000" dirty="0">
                <a:latin typeface="Calibri" pitchFamily="34" charset="0"/>
              </a:rPr>
              <a:t>Employee records</a:t>
            </a:r>
          </a:p>
          <a:p>
            <a:pPr>
              <a:buFont typeface="Wingdings 2" pitchFamily="18" charset="2"/>
              <a:buNone/>
            </a:pPr>
            <a:endParaRPr lang="en-US" sz="2000" dirty="0">
              <a:latin typeface="Calibri" pitchFamily="34" charset="0"/>
            </a:endParaRPr>
          </a:p>
          <a:p>
            <a:pPr>
              <a:buFont typeface="Wingdings 2" pitchFamily="18" charset="2"/>
              <a:buNone/>
            </a:pPr>
            <a:endParaRPr lang="en-US" sz="2000" dirty="0">
              <a:latin typeface="Calibri" pitchFamily="34" charset="0"/>
            </a:endParaRPr>
          </a:p>
          <a:p>
            <a:endParaRPr lang="en-US" sz="2000" dirty="0">
              <a:latin typeface="Calibri" pitchFamily="34" charset="0"/>
            </a:endParaRPr>
          </a:p>
        </p:txBody>
      </p:sp>
      <p:sp>
        <p:nvSpPr>
          <p:cNvPr id="3" name="Title 2"/>
          <p:cNvSpPr>
            <a:spLocks noGrp="1"/>
          </p:cNvSpPr>
          <p:nvPr>
            <p:ph type="title"/>
          </p:nvPr>
        </p:nvSpPr>
        <p:spPr/>
        <p:txBody>
          <a:bodyPr>
            <a:normAutofit/>
          </a:bodyPr>
          <a:lstStyle/>
          <a:p>
            <a:r>
              <a:rPr lang="en-US" sz="3400" dirty="0">
                <a:effectLst/>
              </a:rPr>
              <a:t>Types of Information</a:t>
            </a:r>
          </a:p>
        </p:txBody>
      </p:sp>
    </p:spTree>
    <p:extLst>
      <p:ext uri="{BB962C8B-B14F-4D97-AF65-F5344CB8AC3E}">
        <p14:creationId xmlns:p14="http://schemas.microsoft.com/office/powerpoint/2010/main" val="3344517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310" tIns="32155" rIns="64310" bIns="32155"/>
          <a:lstStyle>
            <a:lvl1pPr>
              <a:defRPr sz="800" b="1">
                <a:solidFill>
                  <a:schemeClr val="tx1"/>
                </a:solidFill>
                <a:latin typeface="Times" charset="0"/>
                <a:ea typeface="ＭＳ Ｐゴシック" charset="-128"/>
              </a:defRPr>
            </a:lvl1pPr>
            <a:lvl2pPr marL="522517" indent="-200968">
              <a:defRPr sz="800" b="1">
                <a:solidFill>
                  <a:schemeClr val="tx1"/>
                </a:solidFill>
                <a:latin typeface="Times" charset="0"/>
                <a:ea typeface="ＭＳ Ｐゴシック" charset="-128"/>
              </a:defRPr>
            </a:lvl2pPr>
            <a:lvl3pPr marL="803872" indent="-160774">
              <a:defRPr sz="800" b="1">
                <a:solidFill>
                  <a:schemeClr val="tx1"/>
                </a:solidFill>
                <a:latin typeface="Times" charset="0"/>
                <a:ea typeface="ＭＳ Ｐゴシック" charset="-128"/>
              </a:defRPr>
            </a:lvl3pPr>
            <a:lvl4pPr marL="1125421" indent="-160774">
              <a:defRPr sz="800" b="1">
                <a:solidFill>
                  <a:schemeClr val="tx1"/>
                </a:solidFill>
                <a:latin typeface="Times" charset="0"/>
                <a:ea typeface="ＭＳ Ｐゴシック" charset="-128"/>
              </a:defRPr>
            </a:lvl4pPr>
            <a:lvl5pPr marL="1446969" indent="-160774">
              <a:defRPr sz="800" b="1">
                <a:solidFill>
                  <a:schemeClr val="tx1"/>
                </a:solidFill>
                <a:latin typeface="Times" charset="0"/>
                <a:ea typeface="ＭＳ Ｐゴシック" charset="-128"/>
              </a:defRPr>
            </a:lvl5pPr>
            <a:lvl6pPr marL="1768518" indent="-160774" eaLnBrk="0" fontAlgn="base" hangingPunct="0">
              <a:spcBef>
                <a:spcPct val="0"/>
              </a:spcBef>
              <a:spcAft>
                <a:spcPct val="0"/>
              </a:spcAft>
              <a:defRPr sz="800" b="1">
                <a:solidFill>
                  <a:schemeClr val="tx1"/>
                </a:solidFill>
                <a:latin typeface="Times" charset="0"/>
                <a:ea typeface="ＭＳ Ｐゴシック" charset="-128"/>
              </a:defRPr>
            </a:lvl6pPr>
            <a:lvl7pPr marL="2090067" indent="-160774" eaLnBrk="0" fontAlgn="base" hangingPunct="0">
              <a:spcBef>
                <a:spcPct val="0"/>
              </a:spcBef>
              <a:spcAft>
                <a:spcPct val="0"/>
              </a:spcAft>
              <a:defRPr sz="800" b="1">
                <a:solidFill>
                  <a:schemeClr val="tx1"/>
                </a:solidFill>
                <a:latin typeface="Times" charset="0"/>
                <a:ea typeface="ＭＳ Ｐゴシック" charset="-128"/>
              </a:defRPr>
            </a:lvl7pPr>
            <a:lvl8pPr marL="2411616" indent="-160774" eaLnBrk="0" fontAlgn="base" hangingPunct="0">
              <a:spcBef>
                <a:spcPct val="0"/>
              </a:spcBef>
              <a:spcAft>
                <a:spcPct val="0"/>
              </a:spcAft>
              <a:defRPr sz="800" b="1">
                <a:solidFill>
                  <a:schemeClr val="tx1"/>
                </a:solidFill>
                <a:latin typeface="Times" charset="0"/>
                <a:ea typeface="ＭＳ Ｐゴシック" charset="-128"/>
              </a:defRPr>
            </a:lvl8pPr>
            <a:lvl9pPr marL="2733164" indent="-160774" eaLnBrk="0" fontAlgn="base" hangingPunct="0">
              <a:spcBef>
                <a:spcPct val="0"/>
              </a:spcBef>
              <a:spcAft>
                <a:spcPct val="0"/>
              </a:spcAft>
              <a:defRPr sz="800" b="1">
                <a:solidFill>
                  <a:schemeClr val="tx1"/>
                </a:solidFill>
                <a:latin typeface="Times" charset="0"/>
                <a:ea typeface="ＭＳ Ｐゴシック" charset="-128"/>
              </a:defRPr>
            </a:lvl9pPr>
          </a:lstStyle>
          <a:p>
            <a:fld id="{65DA2D63-2538-4225-B78B-EE8D720CCE53}" type="slidenum">
              <a:rPr lang="en-GB" sz="1200">
                <a:solidFill>
                  <a:srgbClr val="B5A788"/>
                </a:solidFill>
              </a:rPr>
              <a:pPr/>
              <a:t>27</a:t>
            </a:fld>
            <a:endParaRPr lang="en-GB" sz="1200">
              <a:solidFill>
                <a:srgbClr val="B5A788"/>
              </a:solidFill>
            </a:endParaRPr>
          </a:p>
        </p:txBody>
      </p:sp>
      <p:sp>
        <p:nvSpPr>
          <p:cNvPr id="5" name="Rectangle 4"/>
          <p:cNvSpPr/>
          <p:nvPr/>
        </p:nvSpPr>
        <p:spPr>
          <a:xfrm>
            <a:off x="2328700" y="1275544"/>
            <a:ext cx="4245469" cy="654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4310" tIns="32155" rIns="64310" bIns="32155" anchor="ctr"/>
          <a:lstStyle/>
          <a:p>
            <a:pPr algn="ctr">
              <a:defRPr/>
            </a:pPr>
            <a:r>
              <a:rPr lang="en-US" sz="1700" dirty="0"/>
              <a:t>Organizational Objectives</a:t>
            </a:r>
          </a:p>
        </p:txBody>
      </p:sp>
      <p:sp>
        <p:nvSpPr>
          <p:cNvPr id="7" name="Rectangle 6"/>
          <p:cNvSpPr/>
          <p:nvPr/>
        </p:nvSpPr>
        <p:spPr>
          <a:xfrm>
            <a:off x="2061893" y="2503059"/>
            <a:ext cx="4867274" cy="846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4310" tIns="32155" rIns="64310" bIns="32155" anchor="ctr"/>
          <a:lstStyle/>
          <a:p>
            <a:pPr algn="ctr">
              <a:defRPr/>
            </a:pPr>
            <a:r>
              <a:rPr lang="en-US" sz="1700" dirty="0"/>
              <a:t>Conducive Working Environment</a:t>
            </a:r>
          </a:p>
          <a:p>
            <a:pPr algn="ctr">
              <a:defRPr/>
            </a:pPr>
            <a:r>
              <a:rPr lang="en-US" sz="1700" dirty="0"/>
              <a:t>External &amp; Internal Factors</a:t>
            </a:r>
          </a:p>
        </p:txBody>
      </p:sp>
      <p:cxnSp>
        <p:nvCxnSpPr>
          <p:cNvPr id="9" name="Straight Arrow Connector 8"/>
          <p:cNvCxnSpPr/>
          <p:nvPr/>
        </p:nvCxnSpPr>
        <p:spPr>
          <a:xfrm rot="5400000" flipH="1" flipV="1">
            <a:off x="2844309" y="2234994"/>
            <a:ext cx="5428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5167986" y="2253423"/>
            <a:ext cx="5439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529395" y="3964014"/>
            <a:ext cx="6108652" cy="83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4310" tIns="32155" rIns="64310" bIns="32155" anchor="ctr"/>
          <a:lstStyle/>
          <a:p>
            <a:pPr algn="ctr">
              <a:defRPr/>
            </a:pPr>
            <a:r>
              <a:rPr lang="en-US" sz="1700" dirty="0"/>
              <a:t>Smooth Processes/ Operations</a:t>
            </a:r>
          </a:p>
          <a:p>
            <a:pPr algn="ctr">
              <a:defRPr/>
            </a:pPr>
            <a:r>
              <a:rPr lang="en-US" sz="1700" dirty="0"/>
              <a:t> and Stability of  Related Resources</a:t>
            </a:r>
          </a:p>
        </p:txBody>
      </p:sp>
      <p:cxnSp>
        <p:nvCxnSpPr>
          <p:cNvPr id="17" name="Straight Arrow Connector 16"/>
          <p:cNvCxnSpPr/>
          <p:nvPr/>
        </p:nvCxnSpPr>
        <p:spPr>
          <a:xfrm rot="5400000" flipH="1" flipV="1">
            <a:off x="2962642" y="3662440"/>
            <a:ext cx="5428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5286318" y="3658531"/>
            <a:ext cx="5439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Explosion 2 18"/>
          <p:cNvSpPr/>
          <p:nvPr/>
        </p:nvSpPr>
        <p:spPr>
          <a:xfrm>
            <a:off x="2771891" y="3460274"/>
            <a:ext cx="4345939" cy="2485188"/>
          </a:xfrm>
          <a:prstGeom prst="irregularSeal2">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64310" tIns="32155" rIns="64310" bIns="32155" anchor="ctr"/>
          <a:lstStyle/>
          <a:p>
            <a:pPr algn="ctr">
              <a:defRPr/>
            </a:pPr>
            <a:r>
              <a:rPr lang="en-US" sz="1700" dirty="0">
                <a:solidFill>
                  <a:schemeClr val="accent1">
                    <a:lumMod val="20000"/>
                    <a:lumOff val="80000"/>
                  </a:schemeClr>
                </a:solidFill>
              </a:rPr>
              <a:t>Operational Risks</a:t>
            </a:r>
          </a:p>
        </p:txBody>
      </p:sp>
      <p:sp>
        <p:nvSpPr>
          <p:cNvPr id="20" name="Line Callout 3 19"/>
          <p:cNvSpPr/>
          <p:nvPr/>
        </p:nvSpPr>
        <p:spPr>
          <a:xfrm>
            <a:off x="330238" y="3423110"/>
            <a:ext cx="1485858" cy="2173562"/>
          </a:xfrm>
          <a:prstGeom prst="borderCallout3">
            <a:avLst>
              <a:gd name="adj1" fmla="val 18750"/>
              <a:gd name="adj2" fmla="val -8333"/>
              <a:gd name="adj3" fmla="val 18750"/>
              <a:gd name="adj4" fmla="val -16667"/>
              <a:gd name="adj5" fmla="val 100000"/>
              <a:gd name="adj6" fmla="val -16667"/>
              <a:gd name="adj7" fmla="val 59630"/>
              <a:gd name="adj8" fmla="val 19078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64310" tIns="32155" rIns="64310" bIns="32155" anchor="ctr"/>
          <a:lstStyle/>
          <a:p>
            <a:pPr>
              <a:defRPr/>
            </a:pPr>
            <a:r>
              <a:rPr lang="en-US" sz="1300"/>
              <a:t>COMPROMISE THE </a:t>
            </a:r>
            <a:r>
              <a:rPr lang="en-US" sz="1300" dirty="0"/>
              <a:t>C I A </a:t>
            </a:r>
          </a:p>
          <a:p>
            <a:pPr>
              <a:defRPr/>
            </a:pPr>
            <a:r>
              <a:rPr lang="en-US" sz="1300" dirty="0"/>
              <a:t>OF CRITICAL / INFORMATION ASSETS</a:t>
            </a:r>
          </a:p>
        </p:txBody>
      </p:sp>
      <p:sp>
        <p:nvSpPr>
          <p:cNvPr id="13" name="Line Callout 1 12"/>
          <p:cNvSpPr/>
          <p:nvPr/>
        </p:nvSpPr>
        <p:spPr>
          <a:xfrm>
            <a:off x="7273002" y="5135681"/>
            <a:ext cx="1673404" cy="1264374"/>
          </a:xfrm>
          <a:prstGeom prst="borderCallout1">
            <a:avLst>
              <a:gd name="adj1" fmla="val 18750"/>
              <a:gd name="adj2" fmla="val -8333"/>
              <a:gd name="adj3" fmla="val -19079"/>
              <a:gd name="adj4" fmla="val -123101"/>
            </a:avLst>
          </a:prstGeom>
        </p:spPr>
        <p:style>
          <a:lnRef idx="2">
            <a:schemeClr val="accent1">
              <a:shade val="50000"/>
            </a:schemeClr>
          </a:lnRef>
          <a:fillRef idx="1">
            <a:schemeClr val="accent1"/>
          </a:fillRef>
          <a:effectRef idx="0">
            <a:schemeClr val="accent1"/>
          </a:effectRef>
          <a:fontRef idx="minor">
            <a:schemeClr val="lt1"/>
          </a:fontRef>
        </p:style>
        <p:txBody>
          <a:bodyPr lIns="64310" tIns="32155" rIns="64310" bIns="32155" anchor="ctr"/>
          <a:lstStyle/>
          <a:p>
            <a:pPr algn="ctr">
              <a:defRPr/>
            </a:pPr>
            <a:r>
              <a:rPr lang="en-US" sz="1300" dirty="0">
                <a:solidFill>
                  <a:srgbClr val="FFFFFF"/>
                </a:solidFill>
                <a:ea typeface="ＭＳ Ｐゴシック" charset="-128"/>
              </a:rPr>
              <a:t>CONTROLS</a:t>
            </a:r>
          </a:p>
          <a:p>
            <a:pPr algn="ctr">
              <a:defRPr/>
            </a:pPr>
            <a:endParaRPr lang="en-US" sz="1300" dirty="0">
              <a:solidFill>
                <a:srgbClr val="FFFFFF"/>
              </a:solidFill>
              <a:ea typeface="ＭＳ Ｐゴシック" charset="-128"/>
            </a:endParaRPr>
          </a:p>
        </p:txBody>
      </p:sp>
      <p:sp>
        <p:nvSpPr>
          <p:cNvPr id="14" name="Line Callout 1 13"/>
          <p:cNvSpPr/>
          <p:nvPr/>
        </p:nvSpPr>
        <p:spPr>
          <a:xfrm>
            <a:off x="5236785" y="5593626"/>
            <a:ext cx="1673404" cy="1077846"/>
          </a:xfrm>
          <a:prstGeom prst="borderCallout1">
            <a:avLst>
              <a:gd name="adj1" fmla="val 18750"/>
              <a:gd name="adj2" fmla="val -8333"/>
              <a:gd name="adj3" fmla="val -26146"/>
              <a:gd name="adj4" fmla="val -19929"/>
            </a:avLst>
          </a:prstGeom>
        </p:spPr>
        <p:style>
          <a:lnRef idx="2">
            <a:schemeClr val="accent1">
              <a:shade val="50000"/>
            </a:schemeClr>
          </a:lnRef>
          <a:fillRef idx="1">
            <a:schemeClr val="accent1"/>
          </a:fillRef>
          <a:effectRef idx="0">
            <a:schemeClr val="accent1"/>
          </a:effectRef>
          <a:fontRef idx="minor">
            <a:schemeClr val="lt1"/>
          </a:fontRef>
        </p:style>
        <p:txBody>
          <a:bodyPr lIns="64310" tIns="32155" rIns="64310" bIns="32155" anchor="ctr"/>
          <a:lstStyle/>
          <a:p>
            <a:pPr algn="ctr">
              <a:defRPr/>
            </a:pPr>
            <a:r>
              <a:rPr lang="en-US" sz="1300">
                <a:solidFill>
                  <a:srgbClr val="FFFFFF"/>
                </a:solidFill>
                <a:ea typeface="ＭＳ Ｐゴシック" charset="-128"/>
              </a:rPr>
              <a:t>ISMS Implementation</a:t>
            </a:r>
          </a:p>
          <a:p>
            <a:pPr algn="ctr">
              <a:defRPr/>
            </a:pPr>
            <a:endParaRPr lang="en-US" sz="1300">
              <a:solidFill>
                <a:srgbClr val="FFFFFF"/>
              </a:solidFill>
              <a:ea typeface="ＭＳ Ｐゴシック" charset="-128"/>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953989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par>
                                <p:cTn id="24" presetID="3" presetClass="entr" presetSubtype="1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linds(horizontal)">
                                      <p:cBhvr>
                                        <p:cTn id="26" dur="500"/>
                                        <p:tgtEl>
                                          <p:spTgt spid="17"/>
                                        </p:tgtEl>
                                      </p:cBhvr>
                                    </p:animEffect>
                                  </p:childTnLst>
                                </p:cTn>
                              </p:par>
                              <p:par>
                                <p:cTn id="27" presetID="3" presetClass="entr" presetSubtype="1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linds(horizontal)">
                                      <p:cBhvr>
                                        <p:cTn id="29" dur="500"/>
                                        <p:tgtEl>
                                          <p:spTgt spid="1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8" presetClass="entr" presetSubtype="16"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diamond(in)">
                                      <p:cBhvr>
                                        <p:cTn id="40" dur="2000"/>
                                        <p:tgtEl>
                                          <p:spTgt spid="2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ox(in)">
                                      <p:cBhvr>
                                        <p:cTn id="45" dur="500"/>
                                        <p:tgtEl>
                                          <p:spTgt spid="1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blinds(horizontal)">
                                      <p:cBhvr>
                                        <p:cTn id="5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6" grpId="0" animBg="1"/>
      <p:bldP spid="19" grpId="0" animBg="1"/>
      <p:bldP spid="20" grpId="0" animBg="1"/>
      <p:bldP spid="13"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Controls</a:t>
            </a:r>
          </a:p>
        </p:txBody>
      </p:sp>
      <p:sp>
        <p:nvSpPr>
          <p:cNvPr id="3" name="Content Placeholder 2"/>
          <p:cNvSpPr>
            <a:spLocks noGrp="1"/>
          </p:cNvSpPr>
          <p:nvPr>
            <p:ph idx="1"/>
          </p:nvPr>
        </p:nvSpPr>
        <p:spPr/>
        <p:txBody>
          <a:bodyPr/>
          <a:lstStyle/>
          <a:p>
            <a:pPr algn="just"/>
            <a:r>
              <a:rPr lang="en-US" dirty="0"/>
              <a:t>After studying the AIC triad and understanding the concept of vulnerability, exploit, threat and risk, we move on to studying controls which help safeguard the information of any organization.</a:t>
            </a:r>
          </a:p>
          <a:p>
            <a:endParaRPr lang="en-US" dirty="0"/>
          </a:p>
          <a:p>
            <a:r>
              <a:rPr lang="en-US" dirty="0"/>
              <a:t>Controls are put into place to reduce the risk an organization faces, and they come in three main flavors: </a:t>
            </a:r>
          </a:p>
          <a:p>
            <a:pPr lvl="1"/>
            <a:r>
              <a:rPr lang="en-US" dirty="0"/>
              <a:t>Administrative</a:t>
            </a:r>
          </a:p>
          <a:p>
            <a:pPr lvl="1"/>
            <a:r>
              <a:rPr lang="en-US" dirty="0"/>
              <a:t>Technical</a:t>
            </a:r>
          </a:p>
          <a:p>
            <a:pPr lvl="1"/>
            <a:r>
              <a:rPr lang="en-US" dirty="0"/>
              <a:t>Physical</a:t>
            </a:r>
          </a:p>
          <a:p>
            <a:pPr lvl="1"/>
            <a:endParaRPr lang="en-US" dirty="0"/>
          </a:p>
          <a:p>
            <a:endParaRPr lang="en-US" dirty="0"/>
          </a:p>
        </p:txBody>
      </p:sp>
    </p:spTree>
    <p:extLst>
      <p:ext uri="{BB962C8B-B14F-4D97-AF65-F5344CB8AC3E}">
        <p14:creationId xmlns:p14="http://schemas.microsoft.com/office/powerpoint/2010/main" val="2726439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Controls</a:t>
            </a:r>
          </a:p>
        </p:txBody>
      </p:sp>
      <p:sp>
        <p:nvSpPr>
          <p:cNvPr id="3" name="Content Placeholder 2"/>
          <p:cNvSpPr>
            <a:spLocks noGrp="1"/>
          </p:cNvSpPr>
          <p:nvPr>
            <p:ph idx="1"/>
          </p:nvPr>
        </p:nvSpPr>
        <p:spPr/>
        <p:txBody>
          <a:bodyPr>
            <a:normAutofit/>
          </a:bodyPr>
          <a:lstStyle/>
          <a:p>
            <a:pPr algn="just"/>
            <a:r>
              <a:rPr lang="en-US" b="1" i="1" dirty="0"/>
              <a:t>Administrative controls </a:t>
            </a:r>
            <a:r>
              <a:rPr lang="en-US" dirty="0"/>
              <a:t>are commonly referred to as “soft controls” because they are more management-oriented. Examples of administrative controls are security documentation, risk management, personnel security, and training</a:t>
            </a:r>
          </a:p>
          <a:p>
            <a:pPr algn="just"/>
            <a:endParaRPr lang="en-US" dirty="0"/>
          </a:p>
          <a:p>
            <a:pPr algn="just"/>
            <a:r>
              <a:rPr lang="en-US" b="1" i="1" dirty="0"/>
              <a:t>Technical controls </a:t>
            </a:r>
            <a:r>
              <a:rPr lang="en-US" dirty="0"/>
              <a:t>(also called logical controls) are software or hardware components, as in firewalls, IDS, encryption, identification and authentication mechanisms</a:t>
            </a:r>
          </a:p>
          <a:p>
            <a:pPr algn="just"/>
            <a:endParaRPr lang="en-US" dirty="0"/>
          </a:p>
          <a:p>
            <a:pPr algn="just"/>
            <a:r>
              <a:rPr lang="en-US" b="1" i="1" dirty="0"/>
              <a:t>Physical controls </a:t>
            </a:r>
            <a:r>
              <a:rPr lang="en-US" dirty="0"/>
              <a:t>are items put into place to protect facility, personnel, and resources. Examples of physical controls are security guards, locks, fencing, and lighting</a:t>
            </a:r>
          </a:p>
        </p:txBody>
      </p:sp>
    </p:spTree>
    <p:extLst>
      <p:ext uri="{BB962C8B-B14F-4D97-AF65-F5344CB8AC3E}">
        <p14:creationId xmlns:p14="http://schemas.microsoft.com/office/powerpoint/2010/main" val="200721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Needed?</a:t>
            </a:r>
          </a:p>
        </p:txBody>
      </p:sp>
      <p:sp>
        <p:nvSpPr>
          <p:cNvPr id="3" name="Content Placeholder 2"/>
          <p:cNvSpPr>
            <a:spLocks noGrp="1"/>
          </p:cNvSpPr>
          <p:nvPr>
            <p:ph idx="1"/>
          </p:nvPr>
        </p:nvSpPr>
        <p:spPr/>
        <p:txBody>
          <a:bodyPr/>
          <a:lstStyle/>
          <a:p>
            <a:pPr algn="just"/>
            <a:r>
              <a:rPr lang="en-US" dirty="0"/>
              <a:t>But these simpler days are long gone. Now organizations are faced with attackers who want to steal businesses’ customer data to carry out identity theft and banking fraud</a:t>
            </a:r>
          </a:p>
          <a:p>
            <a:pPr algn="just"/>
            <a:endParaRPr lang="en-US" dirty="0"/>
          </a:p>
          <a:p>
            <a:pPr algn="just"/>
            <a:r>
              <a:rPr lang="en-US" dirty="0"/>
              <a:t>Company secrets are commonly being stolen by internal and external entities for economic espionage purposes. Systems are being hijacked and being used within botnets to attack other organizations or to spread spam</a:t>
            </a:r>
          </a:p>
          <a:p>
            <a:pPr algn="just"/>
            <a:endParaRPr lang="en-US" dirty="0"/>
          </a:p>
          <a:p>
            <a:pPr algn="just"/>
            <a:r>
              <a:rPr lang="en-US" dirty="0">
                <a:solidFill>
                  <a:srgbClr val="FF0000"/>
                </a:solidFill>
              </a:rPr>
              <a:t>Each organization must develop an enterprise- wide security program that consists of technologies, procedures, and processes</a:t>
            </a:r>
          </a:p>
        </p:txBody>
      </p:sp>
    </p:spTree>
    <p:extLst>
      <p:ext uri="{BB962C8B-B14F-4D97-AF65-F5344CB8AC3E}">
        <p14:creationId xmlns:p14="http://schemas.microsoft.com/office/powerpoint/2010/main" val="3294538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Defense in Depth</a:t>
            </a:r>
          </a:p>
        </p:txBody>
      </p:sp>
      <p:sp>
        <p:nvSpPr>
          <p:cNvPr id="3" name="Content Placeholder 2"/>
          <p:cNvSpPr>
            <a:spLocks noGrp="1"/>
          </p:cNvSpPr>
          <p:nvPr>
            <p:ph idx="1"/>
          </p:nvPr>
        </p:nvSpPr>
        <p:spPr/>
        <p:txBody>
          <a:bodyPr/>
          <a:lstStyle/>
          <a:p>
            <a:pPr algn="just"/>
            <a:r>
              <a:rPr lang="en-US" dirty="0"/>
              <a:t>These control types need to be put into place to provide </a:t>
            </a:r>
            <a:r>
              <a:rPr lang="en-US" b="1" i="1" dirty="0"/>
              <a:t>defense-in-depth</a:t>
            </a:r>
            <a:r>
              <a:rPr lang="en-US" dirty="0"/>
              <a:t>, which is the coordinated use of multiple security controls in a layered approach</a:t>
            </a:r>
          </a:p>
          <a:p>
            <a:pPr algn="just"/>
            <a:endParaRPr lang="en-US" dirty="0"/>
          </a:p>
          <a:p>
            <a:pPr algn="just"/>
            <a:r>
              <a:rPr lang="en-US" dirty="0"/>
              <a:t>A multilayered defense system minimizes the probability of successful penetration and compromise because an attacker would have to get through several different types of protection mechanisms before she gained access to the critical assets</a:t>
            </a:r>
          </a:p>
        </p:txBody>
      </p:sp>
    </p:spTree>
    <p:extLst>
      <p:ext uri="{BB962C8B-B14F-4D97-AF65-F5344CB8AC3E}">
        <p14:creationId xmlns:p14="http://schemas.microsoft.com/office/powerpoint/2010/main" val="2985479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contd</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400"/>
            <a:ext cx="6834800" cy="489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9712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Controls Categorized</a:t>
            </a:r>
          </a:p>
        </p:txBody>
      </p:sp>
      <p:sp>
        <p:nvSpPr>
          <p:cNvPr id="3" name="Content Placeholder 2"/>
          <p:cNvSpPr>
            <a:spLocks noGrp="1"/>
          </p:cNvSpPr>
          <p:nvPr>
            <p:ph idx="1"/>
          </p:nvPr>
        </p:nvSpPr>
        <p:spPr/>
        <p:txBody>
          <a:bodyPr>
            <a:normAutofit fontScale="92500"/>
          </a:bodyPr>
          <a:lstStyle/>
          <a:p>
            <a:pPr algn="just"/>
            <a:r>
              <a:rPr lang="en-US" dirty="0"/>
              <a:t>So the different </a:t>
            </a:r>
            <a:r>
              <a:rPr lang="en-US" i="1" dirty="0"/>
              <a:t>categories </a:t>
            </a:r>
            <a:r>
              <a:rPr lang="en-US" dirty="0"/>
              <a:t>of controls that can be used are administrative, technical, and physical. But what do these controls actually </a:t>
            </a:r>
            <a:r>
              <a:rPr lang="en-US" i="1" dirty="0"/>
              <a:t>do </a:t>
            </a:r>
            <a:r>
              <a:rPr lang="en-US" dirty="0"/>
              <a:t>for us?</a:t>
            </a:r>
          </a:p>
          <a:p>
            <a:pPr algn="just"/>
            <a:endParaRPr lang="en-US" dirty="0"/>
          </a:p>
          <a:p>
            <a:pPr algn="just"/>
            <a:r>
              <a:rPr lang="en-US" dirty="0"/>
              <a:t>We need to understand the different functionality that each control type can provide us in our quest to secure our environments.</a:t>
            </a:r>
          </a:p>
          <a:p>
            <a:pPr algn="just"/>
            <a:endParaRPr lang="en-US" dirty="0"/>
          </a:p>
          <a:p>
            <a:pPr algn="just"/>
            <a:r>
              <a:rPr lang="en-US" dirty="0"/>
              <a:t>The different functionalities of security controls are </a:t>
            </a:r>
            <a:r>
              <a:rPr lang="en-US" b="1" i="1" dirty="0"/>
              <a:t>preventive, detective, corrective, deterrent, recovery, </a:t>
            </a:r>
            <a:r>
              <a:rPr lang="en-US" dirty="0"/>
              <a:t>and </a:t>
            </a:r>
            <a:r>
              <a:rPr lang="en-US" b="1" i="1" dirty="0"/>
              <a:t>compensating</a:t>
            </a:r>
          </a:p>
          <a:p>
            <a:pPr algn="just"/>
            <a:endParaRPr lang="en-US" b="1" i="1" dirty="0"/>
          </a:p>
          <a:p>
            <a:pPr algn="just"/>
            <a:r>
              <a:rPr lang="en-US" dirty="0"/>
              <a:t>By having a better understanding of the different control functionalities, you will be able to make more informed decisions about what controls will be best used in specific situations</a:t>
            </a:r>
          </a:p>
        </p:txBody>
      </p:sp>
    </p:spTree>
    <p:extLst>
      <p:ext uri="{BB962C8B-B14F-4D97-AF65-F5344CB8AC3E}">
        <p14:creationId xmlns:p14="http://schemas.microsoft.com/office/powerpoint/2010/main" val="2541155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contd</a:t>
            </a:r>
            <a:endParaRPr lang="en-US" dirty="0"/>
          </a:p>
        </p:txBody>
      </p:sp>
      <p:sp>
        <p:nvSpPr>
          <p:cNvPr id="3" name="Content Placeholder 2"/>
          <p:cNvSpPr>
            <a:spLocks noGrp="1"/>
          </p:cNvSpPr>
          <p:nvPr>
            <p:ph idx="1"/>
          </p:nvPr>
        </p:nvSpPr>
        <p:spPr/>
        <p:txBody>
          <a:bodyPr/>
          <a:lstStyle/>
          <a:p>
            <a:pPr algn="just"/>
            <a:r>
              <a:rPr lang="en-US" b="1" dirty="0"/>
              <a:t>Deterrent </a:t>
            </a:r>
            <a:r>
              <a:rPr lang="en-US" dirty="0"/>
              <a:t>Intended to discourage a potential attacker</a:t>
            </a:r>
          </a:p>
          <a:p>
            <a:pPr algn="just"/>
            <a:r>
              <a:rPr lang="en-US" b="1" dirty="0"/>
              <a:t>Preventive </a:t>
            </a:r>
            <a:r>
              <a:rPr lang="en-US" dirty="0"/>
              <a:t>Intended to avoid an incident from occurring</a:t>
            </a:r>
          </a:p>
          <a:p>
            <a:pPr algn="just"/>
            <a:r>
              <a:rPr lang="en-US" b="1" dirty="0"/>
              <a:t>Corrective </a:t>
            </a:r>
            <a:r>
              <a:rPr lang="en-US" dirty="0"/>
              <a:t>Fixes components or systems after an incident has occurred</a:t>
            </a:r>
          </a:p>
          <a:p>
            <a:pPr algn="just"/>
            <a:r>
              <a:rPr lang="en-US" b="1" dirty="0"/>
              <a:t>Recovery </a:t>
            </a:r>
            <a:r>
              <a:rPr lang="en-US" dirty="0"/>
              <a:t>Intended to bring the environment back to regular operations</a:t>
            </a:r>
          </a:p>
          <a:p>
            <a:pPr algn="just"/>
            <a:r>
              <a:rPr lang="en-US" b="1" dirty="0"/>
              <a:t>Detective </a:t>
            </a:r>
            <a:r>
              <a:rPr lang="en-US" dirty="0"/>
              <a:t>Helps identify an incident’s activities and potentially an intruder</a:t>
            </a:r>
          </a:p>
        </p:txBody>
      </p:sp>
    </p:spTree>
    <p:extLst>
      <p:ext uri="{BB962C8B-B14F-4D97-AF65-F5344CB8AC3E}">
        <p14:creationId xmlns:p14="http://schemas.microsoft.com/office/powerpoint/2010/main" val="2212004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contd</a:t>
            </a:r>
            <a:endParaRPr lang="en-US" dirty="0"/>
          </a:p>
        </p:txBody>
      </p:sp>
      <p:sp>
        <p:nvSpPr>
          <p:cNvPr id="3" name="Content Placeholder 2"/>
          <p:cNvSpPr>
            <a:spLocks noGrp="1"/>
          </p:cNvSpPr>
          <p:nvPr>
            <p:ph idx="1"/>
          </p:nvPr>
        </p:nvSpPr>
        <p:spPr/>
        <p:txBody>
          <a:bodyPr/>
          <a:lstStyle/>
          <a:p>
            <a:pPr algn="just"/>
            <a:r>
              <a:rPr lang="en-US" dirty="0"/>
              <a:t>When looking at a security structure of an environment, it is most productive to use a preventive model and then use detective, recovery, and corrective mechanisms to help support this model.</a:t>
            </a:r>
          </a:p>
          <a:p>
            <a:pPr algn="just"/>
            <a:endParaRPr lang="en-US" dirty="0"/>
          </a:p>
          <a:p>
            <a:pPr algn="just"/>
            <a:r>
              <a:rPr lang="en-US" dirty="0"/>
              <a:t>Basically, you want to stop any trouble before it starts, but you must be able to quickly react and combat trouble if it does find you. </a:t>
            </a:r>
          </a:p>
          <a:p>
            <a:pPr algn="just"/>
            <a:endParaRPr lang="en-US" dirty="0"/>
          </a:p>
          <a:p>
            <a:pPr algn="just"/>
            <a:r>
              <a:rPr lang="en-US" dirty="0"/>
              <a:t>It is not feasible to prevent everything; therefore, what you cannot prevent, you should be able to quickly detect</a:t>
            </a:r>
          </a:p>
        </p:txBody>
      </p:sp>
    </p:spTree>
    <p:extLst>
      <p:ext uri="{BB962C8B-B14F-4D97-AF65-F5344CB8AC3E}">
        <p14:creationId xmlns:p14="http://schemas.microsoft.com/office/powerpoint/2010/main" val="2630865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Preventive Controls : Admin</a:t>
            </a:r>
          </a:p>
        </p:txBody>
      </p:sp>
      <p:sp>
        <p:nvSpPr>
          <p:cNvPr id="3" name="Content Placeholder 2"/>
          <p:cNvSpPr>
            <a:spLocks noGrp="1"/>
          </p:cNvSpPr>
          <p:nvPr>
            <p:ph idx="1"/>
          </p:nvPr>
        </p:nvSpPr>
        <p:spPr/>
        <p:txBody>
          <a:bodyPr/>
          <a:lstStyle/>
          <a:p>
            <a:r>
              <a:rPr lang="en-US" dirty="0"/>
              <a:t>Policies and procedures</a:t>
            </a:r>
          </a:p>
          <a:p>
            <a:r>
              <a:rPr lang="en-US" dirty="0"/>
              <a:t>Effective hiring practices</a:t>
            </a:r>
          </a:p>
          <a:p>
            <a:r>
              <a:rPr lang="en-US" dirty="0"/>
              <a:t>Pre-employment background checks</a:t>
            </a:r>
          </a:p>
          <a:p>
            <a:r>
              <a:rPr lang="en-US" dirty="0"/>
              <a:t>Controlled termination processes</a:t>
            </a:r>
          </a:p>
          <a:p>
            <a:r>
              <a:rPr lang="en-US" dirty="0"/>
              <a:t>Data classification and labeling</a:t>
            </a:r>
          </a:p>
          <a:p>
            <a:r>
              <a:rPr lang="en-US" dirty="0"/>
              <a:t>Security awareness</a:t>
            </a:r>
          </a:p>
        </p:txBody>
      </p:sp>
    </p:spTree>
    <p:extLst>
      <p:ext uri="{BB962C8B-B14F-4D97-AF65-F5344CB8AC3E}">
        <p14:creationId xmlns:p14="http://schemas.microsoft.com/office/powerpoint/2010/main" val="1197184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Preventive Controls : Physical</a:t>
            </a:r>
          </a:p>
        </p:txBody>
      </p:sp>
      <p:sp>
        <p:nvSpPr>
          <p:cNvPr id="3" name="Content Placeholder 2"/>
          <p:cNvSpPr>
            <a:spLocks noGrp="1"/>
          </p:cNvSpPr>
          <p:nvPr>
            <p:ph idx="1"/>
          </p:nvPr>
        </p:nvSpPr>
        <p:spPr/>
        <p:txBody>
          <a:bodyPr/>
          <a:lstStyle/>
          <a:p>
            <a:r>
              <a:rPr lang="en-US" dirty="0"/>
              <a:t>Badges, swipe cards</a:t>
            </a:r>
          </a:p>
          <a:p>
            <a:r>
              <a:rPr lang="en-US" dirty="0"/>
              <a:t>Guards, dogs</a:t>
            </a:r>
          </a:p>
          <a:p>
            <a:r>
              <a:rPr lang="en-US" dirty="0"/>
              <a:t>Fences, locks, mantraps</a:t>
            </a:r>
          </a:p>
        </p:txBody>
      </p:sp>
    </p:spTree>
    <p:extLst>
      <p:ext uri="{BB962C8B-B14F-4D97-AF65-F5344CB8AC3E}">
        <p14:creationId xmlns:p14="http://schemas.microsoft.com/office/powerpoint/2010/main" val="7825753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Preventive Controls : Technical</a:t>
            </a:r>
          </a:p>
        </p:txBody>
      </p:sp>
      <p:sp>
        <p:nvSpPr>
          <p:cNvPr id="3" name="Content Placeholder 2"/>
          <p:cNvSpPr>
            <a:spLocks noGrp="1"/>
          </p:cNvSpPr>
          <p:nvPr>
            <p:ph idx="1"/>
          </p:nvPr>
        </p:nvSpPr>
        <p:spPr/>
        <p:txBody>
          <a:bodyPr/>
          <a:lstStyle/>
          <a:p>
            <a:r>
              <a:rPr lang="en-US" dirty="0"/>
              <a:t>Passwords, biometrics, smart cards</a:t>
            </a:r>
          </a:p>
          <a:p>
            <a:r>
              <a:rPr lang="en-US" dirty="0"/>
              <a:t>Encryption, secure protocols, call-back systems, database views, constrained user interfaces</a:t>
            </a:r>
          </a:p>
          <a:p>
            <a:r>
              <a:rPr lang="en-US" dirty="0"/>
              <a:t>Antimalware software, access control lists, firewalls, intrusion prevention system</a:t>
            </a:r>
          </a:p>
        </p:txBody>
      </p:sp>
    </p:spTree>
    <p:extLst>
      <p:ext uri="{BB962C8B-B14F-4D97-AF65-F5344CB8AC3E}">
        <p14:creationId xmlns:p14="http://schemas.microsoft.com/office/powerpoint/2010/main" val="36546138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algn="just"/>
            <a:r>
              <a:rPr lang="en-US" dirty="0"/>
              <a:t>A firewall tries to prevent something bad from taking place, so it is a preventative control.</a:t>
            </a:r>
          </a:p>
          <a:p>
            <a:pPr algn="just"/>
            <a:endParaRPr lang="en-US" dirty="0"/>
          </a:p>
          <a:p>
            <a:pPr algn="just"/>
            <a:r>
              <a:rPr lang="en-US" dirty="0"/>
              <a:t>Auditing logs is done after an event took place, so it is detective</a:t>
            </a:r>
          </a:p>
          <a:p>
            <a:pPr algn="just"/>
            <a:endParaRPr lang="en-US" dirty="0"/>
          </a:p>
          <a:p>
            <a:pPr algn="just"/>
            <a:r>
              <a:rPr lang="en-US" dirty="0"/>
              <a:t>A data backup system is developed so that data can be recovered; thus, this is a recovery control</a:t>
            </a:r>
          </a:p>
          <a:p>
            <a:pPr algn="just"/>
            <a:endParaRPr lang="en-US" dirty="0"/>
          </a:p>
          <a:p>
            <a:pPr algn="just"/>
            <a:r>
              <a:rPr lang="en-US" dirty="0"/>
              <a:t>Computer images are created so that if software gets corrupted, they can be loaded; thus, this is a corrective control.</a:t>
            </a:r>
          </a:p>
        </p:txBody>
      </p:sp>
    </p:spTree>
    <p:extLst>
      <p:ext uri="{BB962C8B-B14F-4D97-AF65-F5344CB8AC3E}">
        <p14:creationId xmlns:p14="http://schemas.microsoft.com/office/powerpoint/2010/main" val="40661352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Compensating Control</a:t>
            </a:r>
          </a:p>
        </p:txBody>
      </p:sp>
      <p:sp>
        <p:nvSpPr>
          <p:cNvPr id="3" name="Content Placeholder 2"/>
          <p:cNvSpPr>
            <a:spLocks noGrp="1"/>
          </p:cNvSpPr>
          <p:nvPr>
            <p:ph idx="1"/>
          </p:nvPr>
        </p:nvSpPr>
        <p:spPr/>
        <p:txBody>
          <a:bodyPr>
            <a:normAutofit fontScale="92500" lnSpcReduction="10000"/>
          </a:bodyPr>
          <a:lstStyle/>
          <a:p>
            <a:pPr algn="just"/>
            <a:r>
              <a:rPr lang="en-US" dirty="0"/>
              <a:t>Controls that provide an alternative measure of control</a:t>
            </a:r>
          </a:p>
          <a:p>
            <a:pPr algn="just"/>
            <a:endParaRPr lang="en-US" dirty="0"/>
          </a:p>
          <a:p>
            <a:pPr algn="just"/>
            <a:r>
              <a:rPr lang="en-US" dirty="0"/>
              <a:t>If your company needed to implement strong physical security, you might suggest to management that security guards are employed. But after calculating all the costs of security guards, your company might decide to use a compensating (alternate) control that provides similar protection but is more affordable—as in a fence</a:t>
            </a:r>
          </a:p>
          <a:p>
            <a:pPr algn="just"/>
            <a:endParaRPr lang="en-US" dirty="0"/>
          </a:p>
          <a:p>
            <a:pPr algn="just"/>
            <a:r>
              <a:rPr lang="en-US" dirty="0"/>
              <a:t>you are a security administrator and you are in charge of maintaining the company’s firewalls. Management tells you that a certain protocol that you know is vulnerable to exploitation has to be allowed through the firewall for business reasons. The network needs to be protected by a compensating (alternate) control pertaining to this protocol, which may be setting up a proxy server for that specific traffic type to ensure that it is properly inspected and controlled</a:t>
            </a:r>
          </a:p>
        </p:txBody>
      </p:sp>
    </p:spTree>
    <p:extLst>
      <p:ext uri="{BB962C8B-B14F-4D97-AF65-F5344CB8AC3E}">
        <p14:creationId xmlns:p14="http://schemas.microsoft.com/office/powerpoint/2010/main" val="203737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Triad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676400"/>
            <a:ext cx="3886200" cy="4572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0194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38200"/>
            <a:ext cx="828378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168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Effectiveness</a:t>
            </a:r>
          </a:p>
        </p:txBody>
      </p:sp>
      <p:sp>
        <p:nvSpPr>
          <p:cNvPr id="3" name="Content Placeholder 2"/>
          <p:cNvSpPr>
            <a:spLocks noGrp="1"/>
          </p:cNvSpPr>
          <p:nvPr>
            <p:ph idx="1"/>
          </p:nvPr>
        </p:nvSpPr>
        <p:spPr/>
        <p:txBody>
          <a:bodyPr/>
          <a:lstStyle/>
          <a:p>
            <a:pPr algn="just"/>
            <a:r>
              <a:rPr lang="en-US" dirty="0"/>
              <a:t>Effectiveness measures whether the Control provides an acceptable level of risk mitigation to the organization.</a:t>
            </a:r>
          </a:p>
          <a:p>
            <a:pPr algn="just"/>
            <a:endParaRPr lang="en-US" dirty="0"/>
          </a:p>
          <a:p>
            <a:pPr algn="just"/>
            <a:r>
              <a:rPr lang="en-US" dirty="0"/>
              <a:t>A Control may exist (for example, the organization maintains a Policy requirement that all employees must change their password every 30 days), but its value is diminished it </a:t>
            </a:r>
            <a:r>
              <a:rPr lang="en-US" dirty="0" err="1"/>
              <a:t>it</a:t>
            </a:r>
            <a:r>
              <a:rPr lang="en-US" dirty="0"/>
              <a:t> is not properly implemented (few employees are aware of the requirement and there is manageable evidence passwords are not being changed).</a:t>
            </a:r>
          </a:p>
        </p:txBody>
      </p:sp>
    </p:spTree>
    <p:extLst>
      <p:ext uri="{BB962C8B-B14F-4D97-AF65-F5344CB8AC3E}">
        <p14:creationId xmlns:p14="http://schemas.microsoft.com/office/powerpoint/2010/main" val="34537290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Efficiency</a:t>
            </a:r>
          </a:p>
        </p:txBody>
      </p:sp>
      <p:sp>
        <p:nvSpPr>
          <p:cNvPr id="3" name="Content Placeholder 2"/>
          <p:cNvSpPr>
            <a:spLocks noGrp="1"/>
          </p:cNvSpPr>
          <p:nvPr>
            <p:ph idx="1"/>
          </p:nvPr>
        </p:nvSpPr>
        <p:spPr/>
        <p:txBody>
          <a:bodyPr/>
          <a:lstStyle/>
          <a:p>
            <a:pPr algn="just"/>
            <a:r>
              <a:rPr lang="en-US" dirty="0"/>
              <a:t>Efficiency measures the cost of maintaining the Control compared to the potential loss if the Control were to fail. This is a cost/benefit analysis where Controls are ideally structured to yield a positive return on investment.</a:t>
            </a:r>
          </a:p>
        </p:txBody>
      </p:sp>
    </p:spTree>
    <p:extLst>
      <p:ext uri="{BB962C8B-B14F-4D97-AF65-F5344CB8AC3E}">
        <p14:creationId xmlns:p14="http://schemas.microsoft.com/office/powerpoint/2010/main" val="9536159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Scope</a:t>
            </a:r>
          </a:p>
        </p:txBody>
      </p:sp>
      <p:sp>
        <p:nvSpPr>
          <p:cNvPr id="3" name="Content Placeholder 2"/>
          <p:cNvSpPr>
            <a:spLocks noGrp="1"/>
          </p:cNvSpPr>
          <p:nvPr>
            <p:ph idx="1"/>
          </p:nvPr>
        </p:nvSpPr>
        <p:spPr/>
        <p:txBody>
          <a:bodyPr/>
          <a:lstStyle/>
          <a:p>
            <a:pPr algn="just"/>
            <a:r>
              <a:rPr lang="en-US" dirty="0"/>
              <a:t>In order to measure the effect from a Control failure, you need to correlate the Scope of the Control (does the Control mitigate the Risk from the loss of Confidentiality, Integrity or Availability) with the Impact of the process (how important is a loss of Confidentiality, Integrity or Availability to the process)</a:t>
            </a:r>
          </a:p>
          <a:p>
            <a:pPr algn="just"/>
            <a:endParaRPr lang="en-US" dirty="0"/>
          </a:p>
          <a:p>
            <a:pPr algn="just"/>
            <a:r>
              <a:rPr lang="en-US" dirty="0"/>
              <a:t>If a Control addresses a loss of Availability, but under Impact Availability is rated as a low risk element, the overall risk from the failure of the Control is likely Low</a:t>
            </a:r>
          </a:p>
          <a:p>
            <a:pPr algn="just"/>
            <a:endParaRPr lang="en-US" dirty="0"/>
          </a:p>
          <a:p>
            <a:pPr algn="just"/>
            <a:r>
              <a:rPr lang="en-US" dirty="0"/>
              <a:t> Conversely, if the Impact assessment rated Availability as a high risk area, then the failure of the Availability Control would have a significant effect on the organization</a:t>
            </a:r>
          </a:p>
        </p:txBody>
      </p:sp>
    </p:spTree>
    <p:extLst>
      <p:ext uri="{BB962C8B-B14F-4D97-AF65-F5344CB8AC3E}">
        <p14:creationId xmlns:p14="http://schemas.microsoft.com/office/powerpoint/2010/main" val="39506085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Complexity</a:t>
            </a:r>
          </a:p>
        </p:txBody>
      </p:sp>
      <p:sp>
        <p:nvSpPr>
          <p:cNvPr id="3" name="Content Placeholder 2"/>
          <p:cNvSpPr>
            <a:spLocks noGrp="1"/>
          </p:cNvSpPr>
          <p:nvPr>
            <p:ph idx="1"/>
          </p:nvPr>
        </p:nvSpPr>
        <p:spPr/>
        <p:txBody>
          <a:bodyPr/>
          <a:lstStyle/>
          <a:p>
            <a:pPr algn="just"/>
            <a:r>
              <a:rPr lang="en-US" dirty="0"/>
              <a:t>How difficult is it to exploit the Control? </a:t>
            </a:r>
          </a:p>
          <a:p>
            <a:pPr algn="just"/>
            <a:endParaRPr lang="en-US" dirty="0"/>
          </a:p>
          <a:p>
            <a:pPr algn="just"/>
            <a:r>
              <a:rPr lang="en-US" dirty="0"/>
              <a:t>Does the exploit require significant resources (i.e. experience, training, money, technology, planning etc.)</a:t>
            </a:r>
          </a:p>
          <a:p>
            <a:pPr algn="just"/>
            <a:endParaRPr lang="en-US" dirty="0"/>
          </a:p>
          <a:p>
            <a:pPr algn="just"/>
            <a:r>
              <a:rPr lang="en-US" dirty="0"/>
              <a:t>In effect, the greater the complexity involved in breaking the Control, the less likely the Control will be exploited.</a:t>
            </a:r>
          </a:p>
        </p:txBody>
      </p:sp>
    </p:spTree>
    <p:extLst>
      <p:ext uri="{BB962C8B-B14F-4D97-AF65-F5344CB8AC3E}">
        <p14:creationId xmlns:p14="http://schemas.microsoft.com/office/powerpoint/2010/main" val="13975497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Access</a:t>
            </a:r>
          </a:p>
        </p:txBody>
      </p:sp>
      <p:sp>
        <p:nvSpPr>
          <p:cNvPr id="3" name="Content Placeholder 2"/>
          <p:cNvSpPr>
            <a:spLocks noGrp="1"/>
          </p:cNvSpPr>
          <p:nvPr>
            <p:ph idx="1"/>
          </p:nvPr>
        </p:nvSpPr>
        <p:spPr/>
        <p:txBody>
          <a:bodyPr/>
          <a:lstStyle/>
          <a:p>
            <a:pPr algn="just"/>
            <a:r>
              <a:rPr lang="en-US" dirty="0"/>
              <a:t>What level of access to the control is required for an exploit to be successful?</a:t>
            </a:r>
          </a:p>
          <a:p>
            <a:pPr algn="just"/>
            <a:endParaRPr lang="en-US" dirty="0"/>
          </a:p>
          <a:p>
            <a:pPr algn="just"/>
            <a:r>
              <a:rPr lang="en-US" dirty="0"/>
              <a:t>Is the Control freely accessible on the Internet or is the Control protected within a guarded data center?</a:t>
            </a:r>
          </a:p>
          <a:p>
            <a:pPr algn="just"/>
            <a:endParaRPr lang="en-US" dirty="0"/>
          </a:p>
          <a:p>
            <a:pPr algn="just"/>
            <a:r>
              <a:rPr lang="en-US" dirty="0"/>
              <a:t>How many people (potential Threats) could access the Control with the resources reasonable available to them?</a:t>
            </a:r>
          </a:p>
        </p:txBody>
      </p:sp>
    </p:spTree>
    <p:extLst>
      <p:ext uri="{BB962C8B-B14F-4D97-AF65-F5344CB8AC3E}">
        <p14:creationId xmlns:p14="http://schemas.microsoft.com/office/powerpoint/2010/main" val="8787860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a:t>
            </a:r>
            <a:r>
              <a:rPr lang="en-US" dirty="0" err="1"/>
              <a:t>Priviledge</a:t>
            </a:r>
            <a:endParaRPr lang="en-US" dirty="0"/>
          </a:p>
        </p:txBody>
      </p:sp>
      <p:sp>
        <p:nvSpPr>
          <p:cNvPr id="3" name="Content Placeholder 2"/>
          <p:cNvSpPr>
            <a:spLocks noGrp="1"/>
          </p:cNvSpPr>
          <p:nvPr>
            <p:ph idx="1"/>
          </p:nvPr>
        </p:nvSpPr>
        <p:spPr/>
        <p:txBody>
          <a:bodyPr/>
          <a:lstStyle/>
          <a:p>
            <a:pPr algn="just"/>
            <a:r>
              <a:rPr lang="en-US" dirty="0"/>
              <a:t>Assuming the Threat can overcome the challenges of Complexity and Access, what level of Privilege will the Threat receive?</a:t>
            </a:r>
          </a:p>
          <a:p>
            <a:pPr algn="just"/>
            <a:endParaRPr lang="en-US" dirty="0"/>
          </a:p>
          <a:p>
            <a:pPr algn="just"/>
            <a:r>
              <a:rPr lang="en-US" dirty="0"/>
              <a:t>For example, a hacker (the Threat) may be able to run a script (an exploit) to gain access to an Internet site</a:t>
            </a:r>
          </a:p>
          <a:p>
            <a:pPr algn="just"/>
            <a:endParaRPr lang="en-US" dirty="0"/>
          </a:p>
          <a:p>
            <a:pPr algn="just"/>
            <a:r>
              <a:rPr lang="en-US" dirty="0"/>
              <a:t>The severity of the exploit would vary greatly based on the level of authority or privilege that the hacker would gain. If the exploit only allows the Hacker to run reports on the system, it would have a lower severity than if the exploit gave the Hacker system administrator access with the power to change or delete code, monitor user activity, etc.</a:t>
            </a:r>
          </a:p>
        </p:txBody>
      </p:sp>
    </p:spTree>
    <p:extLst>
      <p:ext uri="{BB962C8B-B14F-4D97-AF65-F5344CB8AC3E}">
        <p14:creationId xmlns:p14="http://schemas.microsoft.com/office/powerpoint/2010/main" val="10984935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52400" y="381000"/>
            <a:ext cx="8153400" cy="6019800"/>
          </a:xfrm>
        </p:spPr>
        <p:txBody>
          <a:bodyPr>
            <a:normAutofit/>
          </a:bodyPr>
          <a:lstStyle/>
          <a:p>
            <a:pPr fontAlgn="t"/>
            <a:r>
              <a:rPr lang="en-US" b="1" dirty="0"/>
              <a:t>Backup Data Restoral</a:t>
            </a:r>
            <a:r>
              <a:rPr lang="en-US" dirty="0"/>
              <a:t>:  </a:t>
            </a:r>
          </a:p>
          <a:p>
            <a:pPr lvl="1" fontAlgn="t"/>
            <a:r>
              <a:rPr lang="en-US" b="1" dirty="0">
                <a:solidFill>
                  <a:srgbClr val="FF0000"/>
                </a:solidFill>
              </a:rPr>
              <a:t>Corrective</a:t>
            </a:r>
          </a:p>
          <a:p>
            <a:pPr fontAlgn="t"/>
            <a:r>
              <a:rPr lang="en-US" b="1"/>
              <a:t>Anti-Virus</a:t>
            </a:r>
            <a:r>
              <a:rPr lang="en-US" dirty="0"/>
              <a:t>: </a:t>
            </a:r>
          </a:p>
          <a:p>
            <a:pPr lvl="1" fontAlgn="t"/>
            <a:r>
              <a:rPr lang="en-US" sz="2100" b="1" dirty="0">
                <a:solidFill>
                  <a:srgbClr val="FF0000"/>
                </a:solidFill>
              </a:rPr>
              <a:t>Detective, Preventive</a:t>
            </a:r>
          </a:p>
          <a:p>
            <a:pPr fontAlgn="t"/>
            <a:r>
              <a:rPr lang="en-US" b="1" dirty="0"/>
              <a:t>IPS</a:t>
            </a:r>
            <a:r>
              <a:rPr lang="en-US" dirty="0"/>
              <a:t>: </a:t>
            </a:r>
          </a:p>
          <a:p>
            <a:pPr lvl="1" fontAlgn="t"/>
            <a:r>
              <a:rPr lang="en-US" sz="2100" b="1" dirty="0">
                <a:solidFill>
                  <a:srgbClr val="FF0000"/>
                </a:solidFill>
              </a:rPr>
              <a:t>Preventive</a:t>
            </a:r>
          </a:p>
          <a:p>
            <a:pPr fontAlgn="t"/>
            <a:r>
              <a:rPr lang="en-US" b="1" dirty="0"/>
              <a:t>OS Upgrade</a:t>
            </a:r>
            <a:r>
              <a:rPr lang="en-US" dirty="0"/>
              <a:t>: </a:t>
            </a:r>
          </a:p>
          <a:p>
            <a:pPr lvl="1" fontAlgn="t"/>
            <a:r>
              <a:rPr lang="en-US" sz="2100" b="1" dirty="0">
                <a:solidFill>
                  <a:srgbClr val="FF0000"/>
                </a:solidFill>
              </a:rPr>
              <a:t>Corrective</a:t>
            </a:r>
          </a:p>
          <a:p>
            <a:pPr fontAlgn="t"/>
            <a:r>
              <a:rPr lang="en-US" b="1" dirty="0"/>
              <a:t>Security Awareness Training</a:t>
            </a:r>
            <a:r>
              <a:rPr lang="en-US" dirty="0"/>
              <a:t>:</a:t>
            </a:r>
          </a:p>
          <a:p>
            <a:pPr lvl="1" fontAlgn="t"/>
            <a:r>
              <a:rPr lang="en-US" sz="2100" b="1" dirty="0">
                <a:solidFill>
                  <a:srgbClr val="FF0000"/>
                </a:solidFill>
              </a:rPr>
              <a:t>Preventive, Deterrent</a:t>
            </a:r>
          </a:p>
          <a:p>
            <a:pPr fontAlgn="t"/>
            <a:r>
              <a:rPr lang="en-US" b="1" dirty="0"/>
              <a:t>Vulnerability Mitigation</a:t>
            </a:r>
            <a:r>
              <a:rPr lang="en-US" dirty="0"/>
              <a:t>: </a:t>
            </a:r>
          </a:p>
          <a:p>
            <a:pPr lvl="1" fontAlgn="t"/>
            <a:r>
              <a:rPr lang="en-US" sz="2100" b="1" dirty="0">
                <a:solidFill>
                  <a:srgbClr val="FF0000"/>
                </a:solidFill>
              </a:rPr>
              <a:t>Corrective</a:t>
            </a:r>
          </a:p>
          <a:p>
            <a:pPr fontAlgn="t"/>
            <a:r>
              <a:rPr lang="en-US" b="1" dirty="0"/>
              <a:t>IDS</a:t>
            </a:r>
            <a:r>
              <a:rPr lang="en-US" dirty="0"/>
              <a:t>: </a:t>
            </a:r>
          </a:p>
          <a:p>
            <a:pPr lvl="1" fontAlgn="t"/>
            <a:r>
              <a:rPr lang="en-US" sz="2100" b="1" dirty="0">
                <a:solidFill>
                  <a:srgbClr val="FF0000"/>
                </a:solidFill>
              </a:rPr>
              <a:t>Detective</a:t>
            </a:r>
          </a:p>
          <a:p>
            <a:pPr algn="just"/>
            <a:endParaRPr lang="en-US" dirty="0"/>
          </a:p>
        </p:txBody>
      </p:sp>
    </p:spTree>
    <p:extLst>
      <p:ext uri="{BB962C8B-B14F-4D97-AF65-F5344CB8AC3E}">
        <p14:creationId xmlns:p14="http://schemas.microsoft.com/office/powerpoint/2010/main" val="23783138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wipe(down)">
                                      <p:cBhvr>
                                        <p:cTn id="19" dur="500"/>
                                        <p:tgtEl>
                                          <p:spTgt spid="7">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wipe(down)">
                                      <p:cBhvr>
                                        <p:cTn id="24" dur="500"/>
                                        <p:tgtEl>
                                          <p:spTgt spid="7">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animEffect transition="in" filter="circle(in)">
                                      <p:cBhvr>
                                        <p:cTn id="33" dur="2000"/>
                                        <p:tgtEl>
                                          <p:spTgt spid="7">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7">
                                            <p:txEl>
                                              <p:pRg st="6" end="6"/>
                                            </p:txEl>
                                          </p:spTgt>
                                        </p:tgtEl>
                                        <p:attrNameLst>
                                          <p:attrName>style.visibility</p:attrName>
                                        </p:attrNameLst>
                                      </p:cBhvr>
                                      <p:to>
                                        <p:strVal val="visible"/>
                                      </p:to>
                                    </p:set>
                                    <p:animEffect transition="in" filter="barn(inVertical)">
                                      <p:cBhvr>
                                        <p:cTn id="38" dur="500"/>
                                        <p:tgtEl>
                                          <p:spTgt spid="7">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 calcmode="lin" valueType="num">
                                      <p:cBhvr additive="base">
                                        <p:cTn id="4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Effect transition="in" filter="fade">
                                      <p:cBhvr>
                                        <p:cTn id="49" dur="1000"/>
                                        <p:tgtEl>
                                          <p:spTgt spid="7">
                                            <p:txEl>
                                              <p:pRg st="8" end="8"/>
                                            </p:txEl>
                                          </p:spTgt>
                                        </p:tgtEl>
                                      </p:cBhvr>
                                    </p:animEffect>
                                    <p:anim calcmode="lin" valueType="num">
                                      <p:cBhvr>
                                        <p:cTn id="50"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7">
                                            <p:txEl>
                                              <p:pRg st="9" end="9"/>
                                            </p:txEl>
                                          </p:spTgt>
                                        </p:tgtEl>
                                        <p:attrNameLst>
                                          <p:attrName>style.visibility</p:attrName>
                                        </p:attrNameLst>
                                      </p:cBhvr>
                                      <p:to>
                                        <p:strVal val="visible"/>
                                      </p:to>
                                    </p:set>
                                    <p:animEffect transition="in" filter="barn(inVertical)">
                                      <p:cBhvr>
                                        <p:cTn id="56" dur="500"/>
                                        <p:tgtEl>
                                          <p:spTgt spid="7">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7">
                                            <p:txEl>
                                              <p:pRg st="10" end="10"/>
                                            </p:txEl>
                                          </p:spTgt>
                                        </p:tgtEl>
                                        <p:attrNameLst>
                                          <p:attrName>style.visibility</p:attrName>
                                        </p:attrNameLst>
                                      </p:cBhvr>
                                      <p:to>
                                        <p:strVal val="visible"/>
                                      </p:to>
                                    </p:set>
                                    <p:animEffect transition="in" filter="wipe(down)">
                                      <p:cBhvr>
                                        <p:cTn id="61" dur="500"/>
                                        <p:tgtEl>
                                          <p:spTgt spid="7">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nodeType="clickEffect">
                                  <p:stCondLst>
                                    <p:cond delay="0"/>
                                  </p:stCondLst>
                                  <p:childTnLst>
                                    <p:set>
                                      <p:cBhvr>
                                        <p:cTn id="65" dur="1" fill="hold">
                                          <p:stCondLst>
                                            <p:cond delay="0"/>
                                          </p:stCondLst>
                                        </p:cTn>
                                        <p:tgtEl>
                                          <p:spTgt spid="7">
                                            <p:txEl>
                                              <p:pRg st="11" end="11"/>
                                            </p:txEl>
                                          </p:spTgt>
                                        </p:tgtEl>
                                        <p:attrNameLst>
                                          <p:attrName>style.visibility</p:attrName>
                                        </p:attrNameLst>
                                      </p:cBhvr>
                                      <p:to>
                                        <p:strVal val="visible"/>
                                      </p:to>
                                    </p:set>
                                    <p:animEffect transition="in" filter="circle(in)">
                                      <p:cBhvr>
                                        <p:cTn id="66" dur="2000"/>
                                        <p:tgtEl>
                                          <p:spTgt spid="7">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7">
                                            <p:txEl>
                                              <p:pRg st="12" end="12"/>
                                            </p:txEl>
                                          </p:spTgt>
                                        </p:tgtEl>
                                        <p:attrNameLst>
                                          <p:attrName>style.visibility</p:attrName>
                                        </p:attrNameLst>
                                      </p:cBhvr>
                                      <p:to>
                                        <p:strVal val="visible"/>
                                      </p:to>
                                    </p:set>
                                    <p:animEffect transition="in" filter="fade">
                                      <p:cBhvr>
                                        <p:cTn id="71" dur="500"/>
                                        <p:tgtEl>
                                          <p:spTgt spid="7">
                                            <p:txEl>
                                              <p:pRg st="12" end="1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7">
                                            <p:txEl>
                                              <p:pRg st="13" end="13"/>
                                            </p:txEl>
                                          </p:spTgt>
                                        </p:tgtEl>
                                        <p:attrNameLst>
                                          <p:attrName>style.visibility</p:attrName>
                                        </p:attrNameLst>
                                      </p:cBhvr>
                                      <p:to>
                                        <p:strVal val="visible"/>
                                      </p:to>
                                    </p:set>
                                    <p:animEffect transition="in" filter="fade">
                                      <p:cBhvr>
                                        <p:cTn id="76" dur="1000"/>
                                        <p:tgtEl>
                                          <p:spTgt spid="7">
                                            <p:txEl>
                                              <p:pRg st="13" end="13"/>
                                            </p:txEl>
                                          </p:spTgt>
                                        </p:tgtEl>
                                      </p:cBhvr>
                                    </p:animEffect>
                                    <p:anim calcmode="lin" valueType="num">
                                      <p:cBhvr>
                                        <p:cTn id="77"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78"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52400" y="381000"/>
            <a:ext cx="8153400" cy="6019800"/>
          </a:xfrm>
        </p:spPr>
        <p:txBody>
          <a:bodyPr>
            <a:normAutofit fontScale="92500" lnSpcReduction="20000"/>
          </a:bodyPr>
          <a:lstStyle/>
          <a:p>
            <a:pPr fontAlgn="t"/>
            <a:r>
              <a:rPr lang="en-US" b="1" dirty="0"/>
              <a:t>Encryption:  </a:t>
            </a:r>
          </a:p>
          <a:p>
            <a:pPr lvl="1" fontAlgn="t"/>
            <a:r>
              <a:rPr lang="en-US" sz="2200" b="1" dirty="0">
                <a:solidFill>
                  <a:srgbClr val="FF0000"/>
                </a:solidFill>
              </a:rPr>
              <a:t>Preventive</a:t>
            </a:r>
          </a:p>
          <a:p>
            <a:pPr fontAlgn="t"/>
            <a:r>
              <a:rPr lang="en-US" b="1" dirty="0"/>
              <a:t>Honeypots</a:t>
            </a:r>
          </a:p>
          <a:p>
            <a:pPr lvl="1" fontAlgn="t"/>
            <a:r>
              <a:rPr lang="en-US" sz="2200" b="1" dirty="0">
                <a:solidFill>
                  <a:srgbClr val="FF0000"/>
                </a:solidFill>
              </a:rPr>
              <a:t>Detective</a:t>
            </a:r>
          </a:p>
          <a:p>
            <a:pPr fontAlgn="t"/>
            <a:r>
              <a:rPr lang="en-US" b="1" dirty="0"/>
              <a:t>BCP: </a:t>
            </a:r>
          </a:p>
          <a:p>
            <a:pPr lvl="1" fontAlgn="t"/>
            <a:r>
              <a:rPr lang="en-US" sz="2200" b="1" dirty="0">
                <a:solidFill>
                  <a:srgbClr val="FF0000"/>
                </a:solidFill>
              </a:rPr>
              <a:t>Corrective</a:t>
            </a:r>
          </a:p>
          <a:p>
            <a:pPr fontAlgn="t"/>
            <a:r>
              <a:rPr lang="en-US" b="1" dirty="0"/>
              <a:t>Audit</a:t>
            </a:r>
          </a:p>
          <a:p>
            <a:pPr lvl="1" fontAlgn="t"/>
            <a:r>
              <a:rPr lang="en-US" sz="2200" b="1" dirty="0">
                <a:solidFill>
                  <a:srgbClr val="FF0000"/>
                </a:solidFill>
              </a:rPr>
              <a:t>Detective</a:t>
            </a:r>
          </a:p>
          <a:p>
            <a:pPr fontAlgn="t"/>
            <a:r>
              <a:rPr lang="en-US" b="1" dirty="0"/>
              <a:t>Review of Performance</a:t>
            </a:r>
          </a:p>
          <a:p>
            <a:pPr lvl="1" fontAlgn="t"/>
            <a:r>
              <a:rPr lang="en-US" sz="2200" b="1" dirty="0">
                <a:solidFill>
                  <a:srgbClr val="FF0000"/>
                </a:solidFill>
              </a:rPr>
              <a:t>Detective</a:t>
            </a:r>
          </a:p>
          <a:p>
            <a:pPr fontAlgn="t"/>
            <a:r>
              <a:rPr lang="en-US" b="1" dirty="0"/>
              <a:t>Biometrics: </a:t>
            </a:r>
          </a:p>
          <a:p>
            <a:pPr lvl="1" fontAlgn="t"/>
            <a:r>
              <a:rPr lang="en-US" sz="2200" b="1" dirty="0">
                <a:solidFill>
                  <a:srgbClr val="FF0000"/>
                </a:solidFill>
              </a:rPr>
              <a:t>Preventive</a:t>
            </a:r>
          </a:p>
          <a:p>
            <a:r>
              <a:rPr lang="en-US" b="1" dirty="0"/>
              <a:t>Security Guard/Fence</a:t>
            </a:r>
          </a:p>
          <a:p>
            <a:pPr lvl="1" fontAlgn="t"/>
            <a:r>
              <a:rPr lang="en-US" sz="2200" b="1" dirty="0">
                <a:solidFill>
                  <a:srgbClr val="FF0000"/>
                </a:solidFill>
              </a:rPr>
              <a:t>Deterrent, Preventive</a:t>
            </a:r>
          </a:p>
          <a:p>
            <a:r>
              <a:rPr lang="en-US" b="1" dirty="0"/>
              <a:t>Segregation of Duties</a:t>
            </a:r>
          </a:p>
          <a:p>
            <a:pPr lvl="1" fontAlgn="t"/>
            <a:r>
              <a:rPr lang="en-US" sz="2200" b="1" dirty="0">
                <a:solidFill>
                  <a:srgbClr val="FF0000"/>
                </a:solidFill>
              </a:rPr>
              <a:t>Preventive</a:t>
            </a:r>
          </a:p>
          <a:p>
            <a:r>
              <a:rPr lang="en-US" b="1" dirty="0"/>
              <a:t>Penetration testing</a:t>
            </a:r>
          </a:p>
          <a:p>
            <a:pPr lvl="1" fontAlgn="t"/>
            <a:r>
              <a:rPr lang="en-US" sz="2200" b="1" dirty="0">
                <a:solidFill>
                  <a:srgbClr val="FF0000"/>
                </a:solidFill>
              </a:rPr>
              <a:t>Preventive</a:t>
            </a:r>
          </a:p>
          <a:p>
            <a:pPr algn="just"/>
            <a:endParaRPr lang="en-US" dirty="0"/>
          </a:p>
        </p:txBody>
      </p:sp>
    </p:spTree>
    <p:extLst>
      <p:ext uri="{BB962C8B-B14F-4D97-AF65-F5344CB8AC3E}">
        <p14:creationId xmlns:p14="http://schemas.microsoft.com/office/powerpoint/2010/main" val="9135351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wipe(down)">
                                      <p:cBhvr>
                                        <p:cTn id="19" dur="500"/>
                                        <p:tgtEl>
                                          <p:spTgt spid="7">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arn(inVertical)">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barn(inVertical)">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barn(inVertical)">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barn(inVertical)">
                                      <p:cBhvr>
                                        <p:cTn id="47" dur="500"/>
                                        <p:tgtEl>
                                          <p:spTgt spid="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animEffect transition="in" filter="barn(inVertical)">
                                      <p:cBhvr>
                                        <p:cTn id="52" dur="500"/>
                                        <p:tgtEl>
                                          <p:spTgt spid="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Effect transition="in" filter="barn(inVertical)">
                                      <p:cBhvr>
                                        <p:cTn id="57" dur="500"/>
                                        <p:tgtEl>
                                          <p:spTgt spid="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7">
                                            <p:txEl>
                                              <p:pRg st="11" end="11"/>
                                            </p:txEl>
                                          </p:spTgt>
                                        </p:tgtEl>
                                        <p:attrNameLst>
                                          <p:attrName>style.visibility</p:attrName>
                                        </p:attrNameLst>
                                      </p:cBhvr>
                                      <p:to>
                                        <p:strVal val="visible"/>
                                      </p:to>
                                    </p:set>
                                    <p:animEffect transition="in" filter="barn(inVertical)">
                                      <p:cBhvr>
                                        <p:cTn id="62" dur="500"/>
                                        <p:tgtEl>
                                          <p:spTgt spid="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7">
                                            <p:txEl>
                                              <p:pRg st="12" end="12"/>
                                            </p:txEl>
                                          </p:spTgt>
                                        </p:tgtEl>
                                        <p:attrNameLst>
                                          <p:attrName>style.visibility</p:attrName>
                                        </p:attrNameLst>
                                      </p:cBhvr>
                                      <p:to>
                                        <p:strVal val="visible"/>
                                      </p:to>
                                    </p:set>
                                    <p:animEffect transition="in" filter="fade">
                                      <p:cBhvr>
                                        <p:cTn id="67" dur="1000"/>
                                        <p:tgtEl>
                                          <p:spTgt spid="7">
                                            <p:txEl>
                                              <p:pRg st="12" end="12"/>
                                            </p:txEl>
                                          </p:spTgt>
                                        </p:tgtEl>
                                      </p:cBhvr>
                                    </p:animEffect>
                                    <p:anim calcmode="lin" valueType="num">
                                      <p:cBhvr>
                                        <p:cTn id="68"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nodeType="clickEffect">
                                  <p:stCondLst>
                                    <p:cond delay="0"/>
                                  </p:stCondLst>
                                  <p:childTnLst>
                                    <p:set>
                                      <p:cBhvr>
                                        <p:cTn id="73" dur="1" fill="hold">
                                          <p:stCondLst>
                                            <p:cond delay="0"/>
                                          </p:stCondLst>
                                        </p:cTn>
                                        <p:tgtEl>
                                          <p:spTgt spid="7">
                                            <p:txEl>
                                              <p:pRg st="13" end="13"/>
                                            </p:txEl>
                                          </p:spTgt>
                                        </p:tgtEl>
                                        <p:attrNameLst>
                                          <p:attrName>style.visibility</p:attrName>
                                        </p:attrNameLst>
                                      </p:cBhvr>
                                      <p:to>
                                        <p:strVal val="visible"/>
                                      </p:to>
                                    </p:set>
                                    <p:animEffect transition="in" filter="barn(inVertical)">
                                      <p:cBhvr>
                                        <p:cTn id="74" dur="500"/>
                                        <p:tgtEl>
                                          <p:spTgt spid="7">
                                            <p:txEl>
                                              <p:pRg st="13" end="1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7">
                                            <p:txEl>
                                              <p:pRg st="14" end="14"/>
                                            </p:txEl>
                                          </p:spTgt>
                                        </p:tgtEl>
                                        <p:attrNameLst>
                                          <p:attrName>style.visibility</p:attrName>
                                        </p:attrNameLst>
                                      </p:cBhvr>
                                      <p:to>
                                        <p:strVal val="visible"/>
                                      </p:to>
                                    </p:set>
                                    <p:animEffect transition="in" filter="fade">
                                      <p:cBhvr>
                                        <p:cTn id="79" dur="500"/>
                                        <p:tgtEl>
                                          <p:spTgt spid="7">
                                            <p:txEl>
                                              <p:pRg st="14" end="14"/>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7">
                                            <p:txEl>
                                              <p:pRg st="15" end="15"/>
                                            </p:txEl>
                                          </p:spTgt>
                                        </p:tgtEl>
                                        <p:attrNameLst>
                                          <p:attrName>style.visibility</p:attrName>
                                        </p:attrNameLst>
                                      </p:cBhvr>
                                      <p:to>
                                        <p:strVal val="visible"/>
                                      </p:to>
                                    </p:set>
                                    <p:animEffect transition="in" filter="wipe(down)">
                                      <p:cBhvr>
                                        <p:cTn id="84" dur="500"/>
                                        <p:tgtEl>
                                          <p:spTgt spid="7">
                                            <p:txEl>
                                              <p:pRg st="15" end="15"/>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7">
                                            <p:txEl>
                                              <p:pRg st="16" end="16"/>
                                            </p:txEl>
                                          </p:spTgt>
                                        </p:tgtEl>
                                        <p:attrNameLst>
                                          <p:attrName>style.visibility</p:attrName>
                                        </p:attrNameLst>
                                      </p:cBhvr>
                                      <p:to>
                                        <p:strVal val="visible"/>
                                      </p:to>
                                    </p:set>
                                    <p:animEffect transition="in" filter="wipe(down)">
                                      <p:cBhvr>
                                        <p:cTn id="89" dur="500"/>
                                        <p:tgtEl>
                                          <p:spTgt spid="7">
                                            <p:txEl>
                                              <p:pRg st="16" end="16"/>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7">
                                            <p:txEl>
                                              <p:pRg st="17" end="17"/>
                                            </p:txEl>
                                          </p:spTgt>
                                        </p:tgtEl>
                                        <p:attrNameLst>
                                          <p:attrName>style.visibility</p:attrName>
                                        </p:attrNameLst>
                                      </p:cBhvr>
                                      <p:to>
                                        <p:strVal val="visible"/>
                                      </p:to>
                                    </p:set>
                                    <p:animEffect transition="in" filter="wipe(down)">
                                      <p:cBhvr>
                                        <p:cTn id="94" dur="500"/>
                                        <p:tgtEl>
                                          <p:spTgt spid="7">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Through Obscurity</a:t>
            </a:r>
          </a:p>
        </p:txBody>
      </p:sp>
      <p:sp>
        <p:nvSpPr>
          <p:cNvPr id="3" name="Content Placeholder 2"/>
          <p:cNvSpPr>
            <a:spLocks noGrp="1"/>
          </p:cNvSpPr>
          <p:nvPr>
            <p:ph idx="1"/>
          </p:nvPr>
        </p:nvSpPr>
        <p:spPr/>
        <p:txBody>
          <a:bodyPr>
            <a:normAutofit fontScale="92500" lnSpcReduction="20000"/>
          </a:bodyPr>
          <a:lstStyle/>
          <a:p>
            <a:pPr algn="just"/>
            <a:r>
              <a:rPr lang="en-US" dirty="0"/>
              <a:t>The concept of </a:t>
            </a:r>
            <a:r>
              <a:rPr lang="en-US" b="1" i="1" dirty="0"/>
              <a:t>security through obscurity </a:t>
            </a:r>
            <a:r>
              <a:rPr lang="en-US" dirty="0"/>
              <a:t>is assuming that your enemies are not as smart as you are and that they cannot figure out something that you feel is very tricky</a:t>
            </a:r>
          </a:p>
          <a:p>
            <a:pPr algn="just"/>
            <a:endParaRPr lang="en-US" dirty="0"/>
          </a:p>
          <a:p>
            <a:pPr algn="just"/>
            <a:r>
              <a:rPr lang="en-US" dirty="0"/>
              <a:t>A nontechnical example of security through obscurity is the old practice of putting a spare key under a doormat in case you are locked out of the house</a:t>
            </a:r>
          </a:p>
          <a:p>
            <a:pPr algn="just"/>
            <a:endParaRPr lang="en-US" dirty="0"/>
          </a:p>
          <a:p>
            <a:pPr algn="just"/>
            <a:r>
              <a:rPr lang="en-US" dirty="0"/>
              <a:t>You assume that no one knows about the spare key, and as long as they don’t, it can be considered secure.</a:t>
            </a:r>
          </a:p>
          <a:p>
            <a:pPr algn="just"/>
            <a:endParaRPr lang="en-US" dirty="0"/>
          </a:p>
          <a:p>
            <a:pPr algn="just"/>
            <a:r>
              <a:rPr lang="en-US" dirty="0"/>
              <a:t>The vulnerability here is that anyone could gain easy access to the house if they have access to that hidden spare key, and the experienced attacker (in this example, a burglar) knows that these kinds of vulnerabilities exist and takes the appropriate steps to seek them out</a:t>
            </a:r>
          </a:p>
        </p:txBody>
      </p:sp>
    </p:spTree>
    <p:extLst>
      <p:ext uri="{BB962C8B-B14F-4D97-AF65-F5344CB8AC3E}">
        <p14:creationId xmlns:p14="http://schemas.microsoft.com/office/powerpoint/2010/main" val="3502416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a:t>
            </a:r>
          </a:p>
        </p:txBody>
      </p:sp>
      <p:sp>
        <p:nvSpPr>
          <p:cNvPr id="3" name="Content Placeholder 2"/>
          <p:cNvSpPr>
            <a:spLocks noGrp="1"/>
          </p:cNvSpPr>
          <p:nvPr>
            <p:ph idx="1"/>
          </p:nvPr>
        </p:nvSpPr>
        <p:spPr/>
        <p:txBody>
          <a:bodyPr>
            <a:normAutofit fontScale="92500" lnSpcReduction="20000"/>
          </a:bodyPr>
          <a:lstStyle/>
          <a:p>
            <a:pPr algn="just"/>
            <a:r>
              <a:rPr lang="en-US" dirty="0"/>
              <a:t>Ensuring the availability of the necessary resources within an organization sounds easier to accomplish than it really is</a:t>
            </a:r>
          </a:p>
          <a:p>
            <a:pPr algn="just"/>
            <a:endParaRPr lang="en-US" dirty="0"/>
          </a:p>
          <a:p>
            <a:pPr algn="just"/>
            <a:r>
              <a:rPr lang="en-US" dirty="0"/>
              <a:t>Networks have so many pieces that must stay up and running (routers, switches, DNS servers, DHCP servers, proxies, firewalls).Software has many components that must be executing in a healthy manner (operating system, applications, antimalware software)</a:t>
            </a:r>
          </a:p>
          <a:p>
            <a:pPr algn="just"/>
            <a:endParaRPr lang="en-US" dirty="0"/>
          </a:p>
          <a:p>
            <a:pPr algn="just"/>
            <a:r>
              <a:rPr lang="en-US" dirty="0"/>
              <a:t>There are environmental aspects that can negatively affect an organization’s operations (fire, flood, electrical problems), potential natural disasters, and physical theft or attacks</a:t>
            </a:r>
          </a:p>
          <a:p>
            <a:pPr algn="just"/>
            <a:endParaRPr lang="en-US" dirty="0"/>
          </a:p>
          <a:p>
            <a:pPr algn="just"/>
            <a:r>
              <a:rPr lang="en-US" dirty="0"/>
              <a:t>An organization must fully understand its operational environment and its availability weaknesses so that the proper countermeasures can be put into place.</a:t>
            </a:r>
          </a:p>
        </p:txBody>
      </p:sp>
    </p:spTree>
    <p:extLst>
      <p:ext uri="{BB962C8B-B14F-4D97-AF65-F5344CB8AC3E}">
        <p14:creationId xmlns:p14="http://schemas.microsoft.com/office/powerpoint/2010/main" val="4520162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 : Examples</a:t>
            </a:r>
          </a:p>
        </p:txBody>
      </p:sp>
      <p:sp>
        <p:nvSpPr>
          <p:cNvPr id="3" name="Content Placeholder 2"/>
          <p:cNvSpPr>
            <a:spLocks noGrp="1"/>
          </p:cNvSpPr>
          <p:nvPr>
            <p:ph idx="1"/>
          </p:nvPr>
        </p:nvSpPr>
        <p:spPr/>
        <p:txBody>
          <a:bodyPr/>
          <a:lstStyle/>
          <a:p>
            <a:pPr algn="just"/>
            <a:r>
              <a:rPr lang="en-US" dirty="0"/>
              <a:t>Some vendors work on the premise that since their product’s code is compiled this provides more protection than products based upon open-source code because no one can view their original programming instructions.</a:t>
            </a:r>
          </a:p>
          <a:p>
            <a:pPr algn="just"/>
            <a:endParaRPr lang="en-US" dirty="0"/>
          </a:p>
          <a:p>
            <a:pPr algn="just"/>
            <a:r>
              <a:rPr lang="en-US" dirty="0"/>
              <a:t>But attackers have a wide range of reverse-engineering tools available to them to reconstruct the product’s original code, and there are other ways to figure out how to exploit software without reverse-engineering it, as in fuzzing, data validation inputs, etc.</a:t>
            </a:r>
            <a:endParaRPr lang="en-US" b="1" dirty="0"/>
          </a:p>
        </p:txBody>
      </p:sp>
    </p:spTree>
    <p:extLst>
      <p:ext uri="{BB962C8B-B14F-4D97-AF65-F5344CB8AC3E}">
        <p14:creationId xmlns:p14="http://schemas.microsoft.com/office/powerpoint/2010/main" val="17199592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 : Examples</a:t>
            </a:r>
          </a:p>
        </p:txBody>
      </p:sp>
      <p:sp>
        <p:nvSpPr>
          <p:cNvPr id="3" name="Content Placeholder 2"/>
          <p:cNvSpPr>
            <a:spLocks noGrp="1"/>
          </p:cNvSpPr>
          <p:nvPr>
            <p:ph idx="1"/>
          </p:nvPr>
        </p:nvSpPr>
        <p:spPr/>
        <p:txBody>
          <a:bodyPr/>
          <a:lstStyle/>
          <a:p>
            <a:pPr algn="just"/>
            <a:r>
              <a:rPr lang="en-US" dirty="0"/>
              <a:t>Another common example of practicing security through obscurity is to develop cryptographic algorithms in-house instead of using algorithms that are commonly used within the industry. Some organizations assume that if attackers are not familiar with the logic functions and mathematics of their homegrown algorithms, this lack of understanding by the attacker will serve as a necessary level of security. But attackers are smart, clever, and motivated</a:t>
            </a:r>
          </a:p>
          <a:p>
            <a:pPr algn="just"/>
            <a:endParaRPr lang="en-US" dirty="0"/>
          </a:p>
          <a:p>
            <a:pPr algn="just"/>
            <a:r>
              <a:rPr lang="en-US" dirty="0"/>
              <a:t>The better approach is to use industry-recognized algorithms that have proven themselves to be strong and not depend upon the fact that an algorithm is proprietary, thus assuming that it is secure</a:t>
            </a:r>
          </a:p>
        </p:txBody>
      </p:sp>
    </p:spTree>
    <p:extLst>
      <p:ext uri="{BB962C8B-B14F-4D97-AF65-F5344CB8AC3E}">
        <p14:creationId xmlns:p14="http://schemas.microsoft.com/office/powerpoint/2010/main" val="20611967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 : Examples</a:t>
            </a:r>
          </a:p>
        </p:txBody>
      </p:sp>
      <p:sp>
        <p:nvSpPr>
          <p:cNvPr id="3" name="Content Placeholder 2"/>
          <p:cNvSpPr>
            <a:spLocks noGrp="1"/>
          </p:cNvSpPr>
          <p:nvPr>
            <p:ph idx="1"/>
          </p:nvPr>
        </p:nvSpPr>
        <p:spPr/>
        <p:txBody>
          <a:bodyPr/>
          <a:lstStyle/>
          <a:p>
            <a:pPr algn="just"/>
            <a:r>
              <a:rPr lang="en-US" dirty="0"/>
              <a:t>Some network administrators will remap protocols on their firewalls so that HTTP is not coming into the environment over the well-known port 80, but instead 8080. The administrator assumes that an attacker will not figure out this remapping, but in reality a basic port scanner and protocol analyzer will easily detect this port remapping.</a:t>
            </a:r>
          </a:p>
          <a:p>
            <a:pPr algn="just"/>
            <a:r>
              <a:rPr lang="en-US" dirty="0"/>
              <a:t>So don’t try to outsmart the bad guy with trickery; instead, practice security in a mature, solid approach</a:t>
            </a:r>
          </a:p>
        </p:txBody>
      </p:sp>
    </p:spTree>
    <p:extLst>
      <p:ext uri="{BB962C8B-B14F-4D97-AF65-F5344CB8AC3E}">
        <p14:creationId xmlns:p14="http://schemas.microsoft.com/office/powerpoint/2010/main" val="29846204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Competent Security </a:t>
            </a:r>
            <a:r>
              <a:rPr lang="en-US" sz="4400" dirty="0" err="1"/>
              <a:t>Programme</a:t>
            </a:r>
            <a:r>
              <a:rPr lang="en-US" sz="4400" dirty="0"/>
              <a:t>	</a:t>
            </a:r>
          </a:p>
        </p:txBody>
      </p:sp>
      <p:sp>
        <p:nvSpPr>
          <p:cNvPr id="3" name="Content Placeholder 2"/>
          <p:cNvSpPr>
            <a:spLocks noGrp="1"/>
          </p:cNvSpPr>
          <p:nvPr>
            <p:ph idx="1"/>
          </p:nvPr>
        </p:nvSpPr>
        <p:spPr/>
        <p:txBody>
          <a:bodyPr>
            <a:normAutofit fontScale="92500"/>
          </a:bodyPr>
          <a:lstStyle/>
          <a:p>
            <a:pPr algn="just"/>
            <a:r>
              <a:rPr lang="en-US" dirty="0"/>
              <a:t>A security program is a framework made up of many entities: logical, administrative, and physical protection mechanisms, procedures, business processes, and people that all work together to provide a protection level for an environment</a:t>
            </a:r>
          </a:p>
          <a:p>
            <a:pPr algn="just"/>
            <a:endParaRPr lang="en-US" dirty="0"/>
          </a:p>
          <a:p>
            <a:pPr algn="just"/>
            <a:r>
              <a:rPr lang="en-US" dirty="0"/>
              <a:t>Each has an important place in the framework, and if one is missing or incomplete, the whole framework may be affected</a:t>
            </a:r>
          </a:p>
          <a:p>
            <a:pPr algn="just"/>
            <a:endParaRPr lang="en-US" dirty="0"/>
          </a:p>
          <a:p>
            <a:pPr algn="just"/>
            <a:r>
              <a:rPr lang="en-US" dirty="0"/>
              <a:t>The program should work in layers: one layer provides support for the layer above it and protection for the layer below it</a:t>
            </a:r>
          </a:p>
          <a:p>
            <a:pPr algn="just"/>
            <a:endParaRPr lang="en-US" dirty="0"/>
          </a:p>
          <a:p>
            <a:pPr algn="just"/>
            <a:r>
              <a:rPr lang="en-US" dirty="0"/>
              <a:t>Because a security program is a </a:t>
            </a:r>
            <a:r>
              <a:rPr lang="en-US" i="1" dirty="0"/>
              <a:t>framework, </a:t>
            </a:r>
            <a:r>
              <a:rPr lang="en-US" dirty="0"/>
              <a:t>organizations are free to plug in different types of technologies, methods, and procedures to accomplish the necessary protection level for their environment.</a:t>
            </a:r>
          </a:p>
        </p:txBody>
      </p:sp>
    </p:spTree>
    <p:extLst>
      <p:ext uri="{BB962C8B-B14F-4D97-AF65-F5344CB8AC3E}">
        <p14:creationId xmlns:p14="http://schemas.microsoft.com/office/powerpoint/2010/main" val="13989185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a:latin typeface="Calibri" pitchFamily="34" charset="0"/>
              </a:rPr>
              <a:t>Let us take the mail server as an example. We need to list down the threats to the mail server</a:t>
            </a:r>
          </a:p>
          <a:p>
            <a:pPr algn="just">
              <a:buFont typeface="Wingdings 2" pitchFamily="18" charset="2"/>
              <a:buNone/>
            </a:pPr>
            <a:endParaRPr lang="en-US" sz="2000" dirty="0">
              <a:latin typeface="Calibri" pitchFamily="34" charset="0"/>
            </a:endParaRPr>
          </a:p>
          <a:p>
            <a:pPr algn="just">
              <a:buFont typeface="Arial" charset="0"/>
              <a:buChar char="•"/>
            </a:pPr>
            <a:r>
              <a:rPr lang="en-US" sz="2000" dirty="0">
                <a:latin typeface="Calibri" pitchFamily="34" charset="0"/>
              </a:rPr>
              <a:t>Power failures </a:t>
            </a:r>
          </a:p>
          <a:p>
            <a:pPr algn="just">
              <a:buFont typeface="Arial" charset="0"/>
              <a:buChar char="•"/>
            </a:pPr>
            <a:r>
              <a:rPr lang="en-US" sz="2000" dirty="0">
                <a:latin typeface="Calibri" pitchFamily="34" charset="0"/>
              </a:rPr>
              <a:t>Hardware failure</a:t>
            </a:r>
          </a:p>
          <a:p>
            <a:pPr algn="just">
              <a:buFont typeface="Arial" charset="0"/>
              <a:buChar char="•"/>
            </a:pPr>
            <a:r>
              <a:rPr lang="en-US" sz="2000" dirty="0">
                <a:latin typeface="Calibri" pitchFamily="34" charset="0"/>
              </a:rPr>
              <a:t>Virus attacks and Malicious code injection by intruders (Hacking) </a:t>
            </a:r>
          </a:p>
          <a:p>
            <a:pPr algn="just">
              <a:buFont typeface="Arial" charset="0"/>
              <a:buChar char="•"/>
            </a:pPr>
            <a:r>
              <a:rPr lang="en-US" sz="2000" dirty="0">
                <a:latin typeface="Calibri" pitchFamily="34" charset="0"/>
              </a:rPr>
              <a:t>Denial of Service (</a:t>
            </a:r>
            <a:r>
              <a:rPr lang="en-US" sz="2000" dirty="0" err="1">
                <a:latin typeface="Calibri" pitchFamily="34" charset="0"/>
              </a:rPr>
              <a:t>DoS</a:t>
            </a:r>
            <a:r>
              <a:rPr lang="en-US" sz="2000" dirty="0">
                <a:latin typeface="Calibri" pitchFamily="34" charset="0"/>
              </a:rPr>
              <a:t> attack)</a:t>
            </a:r>
          </a:p>
          <a:p>
            <a:pPr algn="just">
              <a:buFont typeface="Arial" charset="0"/>
              <a:buChar char="•"/>
            </a:pPr>
            <a:r>
              <a:rPr lang="en-US" sz="2000" dirty="0">
                <a:latin typeface="Calibri" pitchFamily="34" charset="0"/>
              </a:rPr>
              <a:t>Mail accidentally sent to a different recipient</a:t>
            </a:r>
          </a:p>
          <a:p>
            <a:pPr algn="just">
              <a:buFont typeface="Arial" charset="0"/>
              <a:buChar char="•"/>
            </a:pPr>
            <a:r>
              <a:rPr lang="en-US" sz="2000" dirty="0">
                <a:latin typeface="Calibri" pitchFamily="34" charset="0"/>
              </a:rPr>
              <a:t>Data corruption/Data loss </a:t>
            </a:r>
          </a:p>
          <a:p>
            <a:pPr algn="just">
              <a:buFont typeface="Arial" charset="0"/>
              <a:buChar char="•"/>
            </a:pPr>
            <a:r>
              <a:rPr lang="en-US" sz="2000" dirty="0">
                <a:latin typeface="Calibri" pitchFamily="34" charset="0"/>
              </a:rPr>
              <a:t>Unauthorized Access </a:t>
            </a:r>
          </a:p>
          <a:p>
            <a:pPr algn="just">
              <a:buFont typeface="Arial" charset="0"/>
              <a:buChar char="•"/>
            </a:pPr>
            <a:r>
              <a:rPr lang="en-US" sz="2000" dirty="0">
                <a:latin typeface="Calibri" pitchFamily="34" charset="0"/>
              </a:rPr>
              <a:t>Connectivity Issues</a:t>
            </a:r>
          </a:p>
          <a:p>
            <a:pPr algn="just">
              <a:buFont typeface="Arial" charset="0"/>
              <a:buChar char="•"/>
            </a:pPr>
            <a:r>
              <a:rPr lang="en-US" sz="2000" dirty="0">
                <a:latin typeface="Calibri" pitchFamily="34" charset="0"/>
              </a:rPr>
              <a:t>Natural Calamities</a:t>
            </a:r>
            <a:endParaRPr lang="en-US" sz="2000" b="1" dirty="0">
              <a:latin typeface="Calibri" pitchFamily="34" charset="0"/>
            </a:endParaRPr>
          </a:p>
          <a:p>
            <a:pPr algn="just"/>
            <a:endParaRPr lang="en-US" sz="2400" dirty="0">
              <a:latin typeface="Calibri" pitchFamily="34" charset="0"/>
            </a:endParaRPr>
          </a:p>
        </p:txBody>
      </p:sp>
      <p:sp>
        <p:nvSpPr>
          <p:cNvPr id="3" name="Title 2"/>
          <p:cNvSpPr>
            <a:spLocks noGrp="1"/>
          </p:cNvSpPr>
          <p:nvPr>
            <p:ph type="title"/>
          </p:nvPr>
        </p:nvSpPr>
        <p:spPr/>
        <p:txBody>
          <a:bodyPr>
            <a:normAutofit/>
          </a:bodyPr>
          <a:lstStyle/>
          <a:p>
            <a:r>
              <a:rPr lang="en-US" sz="3400" dirty="0">
                <a:effectLst/>
              </a:rPr>
              <a:t>Example</a:t>
            </a:r>
          </a:p>
        </p:txBody>
      </p:sp>
    </p:spTree>
    <p:extLst>
      <p:ext uri="{BB962C8B-B14F-4D97-AF65-F5344CB8AC3E}">
        <p14:creationId xmlns:p14="http://schemas.microsoft.com/office/powerpoint/2010/main" val="24098915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a:latin typeface="Calibri" pitchFamily="34" charset="0"/>
              </a:rPr>
              <a:t>Since we know that, Mathematically:</a:t>
            </a:r>
          </a:p>
          <a:p>
            <a:pPr algn="just"/>
            <a:endParaRPr lang="en-US" sz="2000" dirty="0">
              <a:latin typeface="Calibri" pitchFamily="34" charset="0"/>
            </a:endParaRPr>
          </a:p>
          <a:p>
            <a:pPr marL="109728" indent="0" algn="ctr">
              <a:buNone/>
            </a:pPr>
            <a:r>
              <a:rPr lang="en-US" sz="1800" b="1" dirty="0">
                <a:latin typeface="Calibri" pitchFamily="34" charset="0"/>
              </a:rPr>
              <a:t>Risk Value = </a:t>
            </a:r>
            <a:r>
              <a:rPr lang="en-US" sz="1800" b="1" dirty="0">
                <a:solidFill>
                  <a:srgbClr val="FF0000"/>
                </a:solidFill>
                <a:latin typeface="Calibri" pitchFamily="34" charset="0"/>
              </a:rPr>
              <a:t>Asset Value </a:t>
            </a:r>
            <a:r>
              <a:rPr lang="en-US" sz="1800" b="1" dirty="0">
                <a:latin typeface="Calibri" pitchFamily="34" charset="0"/>
              </a:rPr>
              <a:t>x Business Impact x Probability of occurrence of threat</a:t>
            </a:r>
          </a:p>
          <a:p>
            <a:pPr algn="just"/>
            <a:endParaRPr lang="en-US" sz="2000" dirty="0">
              <a:latin typeface="Calibri" pitchFamily="34" charset="0"/>
            </a:endParaRPr>
          </a:p>
          <a:p>
            <a:pPr algn="just"/>
            <a:r>
              <a:rPr lang="en-US" sz="2000" dirty="0">
                <a:latin typeface="Calibri" pitchFamily="34" charset="0"/>
              </a:rPr>
              <a:t>Now Asset value is defined by looking at </a:t>
            </a:r>
          </a:p>
          <a:p>
            <a:pPr lvl="1" algn="just"/>
            <a:r>
              <a:rPr lang="en-US" sz="1600" dirty="0">
                <a:latin typeface="Calibri" pitchFamily="34" charset="0"/>
              </a:rPr>
              <a:t>Confidentiality</a:t>
            </a:r>
          </a:p>
          <a:p>
            <a:pPr lvl="1" algn="just"/>
            <a:r>
              <a:rPr lang="en-US" sz="1600" dirty="0">
                <a:latin typeface="Calibri" pitchFamily="34" charset="0"/>
              </a:rPr>
              <a:t>Integrity</a:t>
            </a:r>
          </a:p>
          <a:p>
            <a:pPr lvl="1" algn="just"/>
            <a:r>
              <a:rPr lang="en-US" sz="1600" dirty="0">
                <a:latin typeface="Calibri" pitchFamily="34" charset="0"/>
              </a:rPr>
              <a:t>Availability  </a:t>
            </a:r>
          </a:p>
          <a:p>
            <a:pPr algn="just">
              <a:buFont typeface="Wingdings 2" pitchFamily="18" charset="2"/>
              <a:buNone/>
            </a:pPr>
            <a:endParaRPr lang="en-US" sz="2000" dirty="0">
              <a:latin typeface="Calibri" pitchFamily="34" charset="0"/>
            </a:endParaRPr>
          </a:p>
          <a:p>
            <a:pPr algn="just"/>
            <a:r>
              <a:rPr lang="en-US" sz="2000" dirty="0">
                <a:latin typeface="Calibri" pitchFamily="34" charset="0"/>
              </a:rPr>
              <a:t>   </a:t>
            </a:r>
            <a:r>
              <a:rPr lang="en-US" sz="2000" b="1" dirty="0">
                <a:solidFill>
                  <a:srgbClr val="FF0000"/>
                </a:solidFill>
                <a:latin typeface="Calibri" pitchFamily="34" charset="0"/>
              </a:rPr>
              <a:t>Asset value = Confidentiality + Availability + Integrity</a:t>
            </a:r>
          </a:p>
          <a:p>
            <a:pPr algn="just"/>
            <a:endParaRPr lang="en-US" sz="2000" b="1" dirty="0">
              <a:solidFill>
                <a:srgbClr val="FF0000"/>
              </a:solidFill>
              <a:latin typeface="Calibri" pitchFamily="34" charset="0"/>
            </a:endParaRPr>
          </a:p>
        </p:txBody>
      </p:sp>
      <p:sp>
        <p:nvSpPr>
          <p:cNvPr id="3" name="Title 2"/>
          <p:cNvSpPr>
            <a:spLocks noGrp="1"/>
          </p:cNvSpPr>
          <p:nvPr>
            <p:ph type="title"/>
          </p:nvPr>
        </p:nvSpPr>
        <p:spPr/>
        <p:txBody>
          <a:bodyPr>
            <a:normAutofit/>
          </a:bodyPr>
          <a:lstStyle/>
          <a:p>
            <a:r>
              <a:rPr lang="en-US" sz="3400" dirty="0">
                <a:effectLst/>
              </a:rPr>
              <a:t>..</a:t>
            </a:r>
            <a:r>
              <a:rPr lang="en-US" sz="3400" dirty="0" err="1">
                <a:effectLst/>
              </a:rPr>
              <a:t>contd</a:t>
            </a:r>
            <a:endParaRPr lang="en-US" sz="3400" dirty="0">
              <a:effectLst/>
            </a:endParaRPr>
          </a:p>
        </p:txBody>
      </p:sp>
    </p:spTree>
    <p:extLst>
      <p:ext uri="{BB962C8B-B14F-4D97-AF65-F5344CB8AC3E}">
        <p14:creationId xmlns:p14="http://schemas.microsoft.com/office/powerpoint/2010/main" val="15709965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5691" y="1219200"/>
            <a:ext cx="8229600" cy="5029200"/>
          </a:xfrm>
        </p:spPr>
        <p:txBody>
          <a:bodyPr>
            <a:noAutofit/>
          </a:bodyPr>
          <a:lstStyle/>
          <a:p>
            <a:pPr algn="just"/>
            <a:r>
              <a:rPr lang="en-US" sz="2000" dirty="0">
                <a:latin typeface="Calibri" pitchFamily="34" charset="0"/>
              </a:rPr>
              <a:t>Let us take the mail server of the organization. </a:t>
            </a:r>
          </a:p>
          <a:p>
            <a:pPr algn="just"/>
            <a:r>
              <a:rPr lang="en-US" sz="2000" dirty="0">
                <a:latin typeface="Calibri" pitchFamily="34" charset="0"/>
              </a:rPr>
              <a:t>Let us define a scale of 1-5 to record and assign a value to the owners and custodians views. </a:t>
            </a:r>
          </a:p>
          <a:p>
            <a:pPr algn="just">
              <a:buFont typeface="Wingdings 2" pitchFamily="18" charset="2"/>
              <a:buNone/>
            </a:pPr>
            <a:endParaRPr lang="en-US" sz="2000" dirty="0">
              <a:latin typeface="Calibri" pitchFamily="34" charset="0"/>
            </a:endParaRPr>
          </a:p>
          <a:p>
            <a:pPr algn="just">
              <a:buFont typeface="Wingdings 2" pitchFamily="18" charset="2"/>
              <a:buNone/>
            </a:pPr>
            <a:endParaRPr lang="en-US" sz="2000" dirty="0">
              <a:latin typeface="Calibri" pitchFamily="34" charset="0"/>
            </a:endParaRPr>
          </a:p>
          <a:p>
            <a:pPr algn="just">
              <a:buFont typeface="Wingdings 2" pitchFamily="18" charset="2"/>
              <a:buNone/>
            </a:pPr>
            <a:endParaRPr lang="en-US" sz="2000" dirty="0">
              <a:latin typeface="Calibri" pitchFamily="34" charset="0"/>
            </a:endParaRPr>
          </a:p>
          <a:p>
            <a:pPr algn="just">
              <a:buFont typeface="Wingdings 2" pitchFamily="18" charset="2"/>
              <a:buNone/>
            </a:pPr>
            <a:endParaRPr lang="en-US" sz="2000" dirty="0">
              <a:latin typeface="Calibri" pitchFamily="34" charset="0"/>
            </a:endParaRPr>
          </a:p>
          <a:p>
            <a:pPr algn="just">
              <a:buFont typeface="Wingdings 2" pitchFamily="18" charset="2"/>
              <a:buNone/>
            </a:pPr>
            <a:endParaRPr lang="en-US" sz="2000" dirty="0">
              <a:latin typeface="Calibri" pitchFamily="34" charset="0"/>
            </a:endParaRPr>
          </a:p>
          <a:p>
            <a:pPr algn="just">
              <a:buFont typeface="Wingdings 2" pitchFamily="18" charset="2"/>
              <a:buNone/>
            </a:pPr>
            <a:endParaRPr lang="en-US" sz="2000" dirty="0">
              <a:latin typeface="Calibri" pitchFamily="34" charset="0"/>
            </a:endParaRPr>
          </a:p>
          <a:p>
            <a:pPr algn="just">
              <a:buFont typeface="Wingdings 2" pitchFamily="18" charset="2"/>
              <a:buNone/>
            </a:pPr>
            <a:endParaRPr lang="en-US" sz="2000" dirty="0">
              <a:latin typeface="Calibri" pitchFamily="34" charset="0"/>
            </a:endParaRPr>
          </a:p>
          <a:p>
            <a:pPr algn="just">
              <a:buFont typeface="Wingdings 2" pitchFamily="18" charset="2"/>
              <a:buNone/>
            </a:pPr>
            <a:endParaRPr lang="en-US" sz="2000" dirty="0">
              <a:latin typeface="Calibri" pitchFamily="34" charset="0"/>
            </a:endParaRPr>
          </a:p>
          <a:p>
            <a:pPr algn="just">
              <a:buFont typeface="Wingdings 2" pitchFamily="18" charset="2"/>
              <a:buNone/>
            </a:pPr>
            <a:endParaRPr lang="en-US" sz="2000" dirty="0">
              <a:latin typeface="Calibri" pitchFamily="34" charset="0"/>
            </a:endParaRPr>
          </a:p>
          <a:p>
            <a:pPr algn="just"/>
            <a:r>
              <a:rPr lang="en-US" sz="2000" dirty="0">
                <a:latin typeface="Calibri" pitchFamily="34" charset="0"/>
              </a:rPr>
              <a:t>So the confidentiality value is </a:t>
            </a:r>
            <a:r>
              <a:rPr lang="en-US" sz="2000" b="1" dirty="0">
                <a:solidFill>
                  <a:srgbClr val="FF0000"/>
                </a:solidFill>
                <a:latin typeface="Calibri" pitchFamily="34" charset="0"/>
              </a:rPr>
              <a:t>4 (FOUR)</a:t>
            </a:r>
          </a:p>
          <a:p>
            <a:pPr algn="just"/>
            <a:endParaRPr lang="en-US" sz="2000" dirty="0">
              <a:latin typeface="Calibri" pitchFamily="34" charset="0"/>
            </a:endParaRPr>
          </a:p>
        </p:txBody>
      </p:sp>
      <p:sp>
        <p:nvSpPr>
          <p:cNvPr id="3" name="Title 2"/>
          <p:cNvSpPr>
            <a:spLocks noGrp="1"/>
          </p:cNvSpPr>
          <p:nvPr>
            <p:ph type="title"/>
          </p:nvPr>
        </p:nvSpPr>
        <p:spPr>
          <a:xfrm>
            <a:off x="519545" y="152400"/>
            <a:ext cx="8229600" cy="1143000"/>
          </a:xfrm>
        </p:spPr>
        <p:txBody>
          <a:bodyPr>
            <a:normAutofit/>
          </a:bodyPr>
          <a:lstStyle/>
          <a:p>
            <a:r>
              <a:rPr lang="en-US" sz="3400" dirty="0">
                <a:effectLst/>
              </a:rPr>
              <a:t>..</a:t>
            </a:r>
            <a:r>
              <a:rPr lang="en-US" sz="3400" dirty="0" err="1">
                <a:effectLst/>
              </a:rPr>
              <a:t>contd</a:t>
            </a:r>
            <a:endParaRPr lang="en-US" sz="3400" dirty="0">
              <a:effectLst/>
            </a:endParaRPr>
          </a:p>
        </p:txBody>
      </p:sp>
      <p:sp>
        <p:nvSpPr>
          <p:cNvPr id="4" name="Rounded Rectangle 3"/>
          <p:cNvSpPr/>
          <p:nvPr/>
        </p:nvSpPr>
        <p:spPr>
          <a:xfrm>
            <a:off x="762000" y="2590800"/>
            <a:ext cx="8001000" cy="1219200"/>
          </a:xfrm>
          <a:prstGeom prst="round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t"/>
          <a:lstStyle/>
          <a:p>
            <a:pPr algn="ctr"/>
            <a:r>
              <a:rPr lang="en-US" sz="2000" b="1" dirty="0">
                <a:latin typeface="Calibri" pitchFamily="34" charset="0"/>
              </a:rPr>
              <a:t>QUESTION</a:t>
            </a:r>
          </a:p>
          <a:p>
            <a:pPr algn="ctr"/>
            <a:r>
              <a:rPr lang="en-US" dirty="0">
                <a:latin typeface="Calibri" pitchFamily="34" charset="0"/>
              </a:rPr>
              <a:t> </a:t>
            </a:r>
            <a:r>
              <a:rPr lang="en-US" sz="2000" dirty="0">
                <a:latin typeface="Calibri" pitchFamily="34" charset="0"/>
              </a:rPr>
              <a:t>What if an intruder or another employee of a lower access level gets to read confidential top management mails?</a:t>
            </a:r>
          </a:p>
          <a:p>
            <a:pPr algn="ctr"/>
            <a:endParaRPr lang="en-US" dirty="0"/>
          </a:p>
        </p:txBody>
      </p:sp>
      <p:sp>
        <p:nvSpPr>
          <p:cNvPr id="5" name="Rounded Rectangle 4"/>
          <p:cNvSpPr/>
          <p:nvPr/>
        </p:nvSpPr>
        <p:spPr>
          <a:xfrm>
            <a:off x="762000" y="3962400"/>
            <a:ext cx="8001000" cy="1219200"/>
          </a:xfrm>
          <a:prstGeom prst="round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t"/>
          <a:lstStyle/>
          <a:p>
            <a:pPr algn="ctr">
              <a:buFont typeface="Wingdings 2" pitchFamily="18" charset="2"/>
              <a:buNone/>
            </a:pPr>
            <a:r>
              <a:rPr lang="en-US" sz="2000" dirty="0">
                <a:latin typeface="Calibri" pitchFamily="34" charset="0"/>
              </a:rPr>
              <a:t> </a:t>
            </a:r>
            <a:r>
              <a:rPr lang="en-US" sz="2000" b="1" dirty="0">
                <a:latin typeface="Calibri" pitchFamily="34" charset="0"/>
              </a:rPr>
              <a:t>ANSWER</a:t>
            </a:r>
          </a:p>
          <a:p>
            <a:pPr algn="ctr">
              <a:buFont typeface="Wingdings 2" pitchFamily="18" charset="2"/>
              <a:buNone/>
            </a:pPr>
            <a:r>
              <a:rPr lang="en-US" sz="2000" dirty="0">
                <a:latin typeface="Calibri" pitchFamily="34" charset="0"/>
              </a:rPr>
              <a:t>It is very critical. Since the top management exchanges a lot of information through emails.</a:t>
            </a:r>
          </a:p>
        </p:txBody>
      </p:sp>
    </p:spTree>
    <p:extLst>
      <p:ext uri="{BB962C8B-B14F-4D97-AF65-F5344CB8AC3E}">
        <p14:creationId xmlns:p14="http://schemas.microsoft.com/office/powerpoint/2010/main" val="258260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animEffect transition="in" filter="fade">
                                      <p:cBhvr>
                                        <p:cTn id="1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27364" y="1371600"/>
            <a:ext cx="8001000" cy="2209800"/>
          </a:xfrm>
          <a:prstGeom prst="round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t"/>
          <a:lstStyle/>
          <a:p>
            <a:pPr algn="ctr"/>
            <a:r>
              <a:rPr lang="en-US" sz="2000" b="1" dirty="0">
                <a:latin typeface="Calibri" pitchFamily="34" charset="0"/>
              </a:rPr>
              <a:t>QUESTION</a:t>
            </a:r>
          </a:p>
          <a:p>
            <a:pPr marL="285750" indent="-285750" algn="just">
              <a:buFont typeface="Arial" panose="020B0604020202020204" pitchFamily="34" charset="0"/>
              <a:buChar char="•"/>
            </a:pPr>
            <a:r>
              <a:rPr lang="en-US" dirty="0">
                <a:latin typeface="Calibri" pitchFamily="34" charset="0"/>
              </a:rPr>
              <a:t> </a:t>
            </a:r>
            <a:r>
              <a:rPr lang="en-US" sz="2000" dirty="0">
                <a:latin typeface="Calibri" pitchFamily="34" charset="0"/>
              </a:rPr>
              <a:t>What if an intruder or another employee tries to modify the contents of the mail and the mail delivered is something different. </a:t>
            </a:r>
          </a:p>
          <a:p>
            <a:pPr marL="285750" indent="-285750" algn="just">
              <a:buFont typeface="Arial" panose="020B0604020202020204" pitchFamily="34" charset="0"/>
              <a:buChar char="•"/>
            </a:pPr>
            <a:r>
              <a:rPr lang="en-US" sz="2000" dirty="0">
                <a:latin typeface="Calibri" pitchFamily="34" charset="0"/>
              </a:rPr>
              <a:t>For ex: The CEO sends out a mail to the CFO to donate Rs.1,00,000 for a charity. Someone in between tampers the mail and changes the amount to Rs.7,00,000 and give his account number.</a:t>
            </a:r>
          </a:p>
          <a:p>
            <a:pPr algn="ctr"/>
            <a:endParaRPr lang="en-US" dirty="0"/>
          </a:p>
        </p:txBody>
      </p:sp>
      <p:sp>
        <p:nvSpPr>
          <p:cNvPr id="5" name="Rounded Rectangle 4"/>
          <p:cNvSpPr/>
          <p:nvPr/>
        </p:nvSpPr>
        <p:spPr>
          <a:xfrm>
            <a:off x="762000" y="3810000"/>
            <a:ext cx="8001000" cy="762000"/>
          </a:xfrm>
          <a:prstGeom prst="round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t"/>
          <a:lstStyle/>
          <a:p>
            <a:pPr algn="ctr">
              <a:buFont typeface="Wingdings 2" pitchFamily="18" charset="2"/>
              <a:buNone/>
            </a:pPr>
            <a:r>
              <a:rPr lang="en-US" sz="2000" dirty="0">
                <a:latin typeface="Calibri" pitchFamily="34" charset="0"/>
              </a:rPr>
              <a:t> </a:t>
            </a:r>
            <a:r>
              <a:rPr lang="en-US" sz="2000" b="1" dirty="0">
                <a:latin typeface="Calibri" pitchFamily="34" charset="0"/>
              </a:rPr>
              <a:t>ANSWER</a:t>
            </a:r>
          </a:p>
          <a:p>
            <a:pPr algn="ctr">
              <a:buFont typeface="Wingdings 2" pitchFamily="18" charset="2"/>
              <a:buNone/>
            </a:pPr>
            <a:r>
              <a:rPr lang="en-US" sz="2000" dirty="0">
                <a:latin typeface="Calibri" pitchFamily="34" charset="0"/>
              </a:rPr>
              <a:t>It is very critical. </a:t>
            </a:r>
          </a:p>
        </p:txBody>
      </p:sp>
      <p:sp>
        <p:nvSpPr>
          <p:cNvPr id="6" name="Content Placeholder 1"/>
          <p:cNvSpPr>
            <a:spLocks noGrp="1"/>
          </p:cNvSpPr>
          <p:nvPr>
            <p:ph idx="1"/>
          </p:nvPr>
        </p:nvSpPr>
        <p:spPr>
          <a:xfrm>
            <a:off x="381000" y="1295400"/>
            <a:ext cx="8229600" cy="5029200"/>
          </a:xfrm>
        </p:spPr>
        <p:txBody>
          <a:bodyPr>
            <a:noAutofit/>
          </a:bodyPr>
          <a:lstStyle/>
          <a:p>
            <a:pPr algn="just">
              <a:buFont typeface="Wingdings 2" pitchFamily="18" charset="2"/>
              <a:buNone/>
            </a:pPr>
            <a:endParaRPr lang="en-US" sz="2000" dirty="0">
              <a:latin typeface="Calibri" pitchFamily="34" charset="0"/>
            </a:endParaRPr>
          </a:p>
          <a:p>
            <a:pPr algn="just">
              <a:buFont typeface="Wingdings 2" pitchFamily="18" charset="2"/>
              <a:buNone/>
            </a:pPr>
            <a:endParaRPr lang="en-US" sz="2000" dirty="0">
              <a:latin typeface="Calibri" pitchFamily="34" charset="0"/>
            </a:endParaRPr>
          </a:p>
          <a:p>
            <a:pPr algn="just">
              <a:buFont typeface="Wingdings 2" pitchFamily="18" charset="2"/>
              <a:buNone/>
            </a:pPr>
            <a:endParaRPr lang="en-US" sz="2000" dirty="0">
              <a:latin typeface="Calibri" pitchFamily="34" charset="0"/>
            </a:endParaRPr>
          </a:p>
          <a:p>
            <a:pPr algn="just">
              <a:buFont typeface="Wingdings 2" pitchFamily="18" charset="2"/>
              <a:buNone/>
            </a:pPr>
            <a:endParaRPr lang="en-US" sz="2000" dirty="0">
              <a:latin typeface="Calibri" pitchFamily="34" charset="0"/>
            </a:endParaRPr>
          </a:p>
          <a:p>
            <a:pPr algn="just">
              <a:buFont typeface="Wingdings 2" pitchFamily="18" charset="2"/>
              <a:buNone/>
            </a:pPr>
            <a:endParaRPr lang="en-US" sz="2000" dirty="0">
              <a:latin typeface="Calibri" pitchFamily="34" charset="0"/>
            </a:endParaRPr>
          </a:p>
          <a:p>
            <a:pPr algn="just">
              <a:buFont typeface="Wingdings 2" pitchFamily="18" charset="2"/>
              <a:buNone/>
            </a:pPr>
            <a:endParaRPr lang="en-US" sz="2000" dirty="0">
              <a:latin typeface="Calibri" pitchFamily="34" charset="0"/>
            </a:endParaRPr>
          </a:p>
          <a:p>
            <a:pPr algn="just">
              <a:buFont typeface="Wingdings 2" pitchFamily="18" charset="2"/>
              <a:buNone/>
            </a:pPr>
            <a:endParaRPr lang="en-US" sz="2000" dirty="0">
              <a:latin typeface="Calibri" pitchFamily="34" charset="0"/>
            </a:endParaRPr>
          </a:p>
          <a:p>
            <a:pPr algn="just">
              <a:buFont typeface="Wingdings 2" pitchFamily="18" charset="2"/>
              <a:buNone/>
            </a:pPr>
            <a:endParaRPr lang="en-US" sz="2000" dirty="0">
              <a:latin typeface="Calibri" pitchFamily="34" charset="0"/>
            </a:endParaRPr>
          </a:p>
          <a:p>
            <a:pPr algn="just">
              <a:buFont typeface="Wingdings 2" pitchFamily="18" charset="2"/>
              <a:buNone/>
            </a:pPr>
            <a:endParaRPr lang="en-US" sz="2000" dirty="0">
              <a:latin typeface="Calibri" pitchFamily="34" charset="0"/>
            </a:endParaRPr>
          </a:p>
          <a:p>
            <a:pPr algn="just">
              <a:buFont typeface="Wingdings 2" pitchFamily="18" charset="2"/>
              <a:buNone/>
            </a:pPr>
            <a:endParaRPr lang="en-US" sz="2000" dirty="0">
              <a:latin typeface="Calibri" pitchFamily="34" charset="0"/>
            </a:endParaRPr>
          </a:p>
          <a:p>
            <a:pPr algn="just"/>
            <a:r>
              <a:rPr lang="en-US" sz="2000" dirty="0">
                <a:latin typeface="Calibri" pitchFamily="34" charset="0"/>
              </a:rPr>
              <a:t>So the integrity value is </a:t>
            </a:r>
            <a:r>
              <a:rPr lang="en-US" sz="2000" b="1" dirty="0">
                <a:solidFill>
                  <a:srgbClr val="FF0000"/>
                </a:solidFill>
                <a:latin typeface="Calibri" pitchFamily="34" charset="0"/>
              </a:rPr>
              <a:t>4 (FOUR)</a:t>
            </a:r>
          </a:p>
          <a:p>
            <a:pPr algn="just"/>
            <a:endParaRPr lang="en-US" sz="2000" dirty="0">
              <a:latin typeface="Calibri" pitchFamily="34" charset="0"/>
            </a:endParaRPr>
          </a:p>
        </p:txBody>
      </p:sp>
    </p:spTree>
    <p:extLst>
      <p:ext uri="{BB962C8B-B14F-4D97-AF65-F5344CB8AC3E}">
        <p14:creationId xmlns:p14="http://schemas.microsoft.com/office/powerpoint/2010/main" val="200494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10" end="10"/>
                                            </p:txEl>
                                          </p:spTgt>
                                        </p:tgtEl>
                                        <p:attrNameLst>
                                          <p:attrName>style.visibility</p:attrName>
                                        </p:attrNameLst>
                                      </p:cBhvr>
                                      <p:to>
                                        <p:strVal val="visible"/>
                                      </p:to>
                                    </p:set>
                                    <p:animEffect transition="in" filter="barn(inVertical)">
                                      <p:cBhvr>
                                        <p:cTn id="17"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1"/>
          <p:cNvSpPr txBox="1">
            <a:spLocks/>
          </p:cNvSpPr>
          <p:nvPr/>
        </p:nvSpPr>
        <p:spPr>
          <a:xfrm>
            <a:off x="613064" y="1219200"/>
            <a:ext cx="8229600" cy="5029200"/>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a:buFont typeface="Wingdings 2" pitchFamily="18" charset="2"/>
              <a:buNone/>
            </a:pPr>
            <a:endParaRPr lang="en-US" sz="2000" dirty="0">
              <a:latin typeface="Calibri" pitchFamily="34" charset="0"/>
            </a:endParaRPr>
          </a:p>
          <a:p>
            <a:pPr algn="just">
              <a:buFont typeface="Wingdings 2" pitchFamily="18" charset="2"/>
              <a:buNone/>
            </a:pPr>
            <a:endParaRPr lang="en-US" sz="2000" dirty="0">
              <a:latin typeface="Calibri" pitchFamily="34" charset="0"/>
            </a:endParaRPr>
          </a:p>
          <a:p>
            <a:pPr algn="just">
              <a:buFont typeface="Wingdings 2" pitchFamily="18" charset="2"/>
              <a:buNone/>
            </a:pPr>
            <a:endParaRPr lang="en-US" sz="2000" dirty="0">
              <a:latin typeface="Calibri" pitchFamily="34" charset="0"/>
            </a:endParaRPr>
          </a:p>
          <a:p>
            <a:pPr algn="just">
              <a:buFont typeface="Wingdings 2" pitchFamily="18" charset="2"/>
              <a:buNone/>
            </a:pPr>
            <a:endParaRPr lang="en-US" sz="2000" dirty="0">
              <a:latin typeface="Calibri" pitchFamily="34" charset="0"/>
            </a:endParaRPr>
          </a:p>
          <a:p>
            <a:pPr algn="just">
              <a:buFont typeface="Wingdings 2" pitchFamily="18" charset="2"/>
              <a:buNone/>
            </a:pPr>
            <a:endParaRPr lang="en-US" sz="2000" dirty="0">
              <a:latin typeface="Calibri" pitchFamily="34" charset="0"/>
            </a:endParaRPr>
          </a:p>
          <a:p>
            <a:pPr algn="just">
              <a:buFont typeface="Wingdings 2" pitchFamily="18" charset="2"/>
              <a:buNone/>
            </a:pPr>
            <a:endParaRPr lang="en-US" sz="2000" dirty="0">
              <a:latin typeface="Calibri" pitchFamily="34" charset="0"/>
            </a:endParaRPr>
          </a:p>
          <a:p>
            <a:pPr algn="just">
              <a:buFont typeface="Wingdings 2" pitchFamily="18" charset="2"/>
              <a:buNone/>
            </a:pPr>
            <a:endParaRPr lang="en-US" sz="2000" dirty="0">
              <a:latin typeface="Calibri" pitchFamily="34" charset="0"/>
            </a:endParaRPr>
          </a:p>
          <a:p>
            <a:pPr algn="just">
              <a:buFont typeface="Wingdings 2" pitchFamily="18" charset="2"/>
              <a:buNone/>
            </a:pPr>
            <a:endParaRPr lang="en-US" sz="2000" dirty="0">
              <a:latin typeface="Calibri" pitchFamily="34" charset="0"/>
            </a:endParaRPr>
          </a:p>
          <a:p>
            <a:pPr algn="just">
              <a:buFont typeface="Wingdings 2" pitchFamily="18" charset="2"/>
              <a:buNone/>
            </a:pPr>
            <a:endParaRPr lang="en-US" sz="2000" dirty="0">
              <a:latin typeface="Calibri" pitchFamily="34" charset="0"/>
            </a:endParaRPr>
          </a:p>
          <a:p>
            <a:pPr algn="just">
              <a:buFont typeface="Wingdings 2" pitchFamily="18" charset="2"/>
              <a:buNone/>
            </a:pPr>
            <a:endParaRPr lang="en-US" sz="2000" dirty="0">
              <a:latin typeface="Calibri" pitchFamily="34" charset="0"/>
            </a:endParaRPr>
          </a:p>
          <a:p>
            <a:pPr algn="just"/>
            <a:r>
              <a:rPr lang="en-US" sz="2000" dirty="0">
                <a:latin typeface="Calibri" pitchFamily="34" charset="0"/>
              </a:rPr>
              <a:t>So </a:t>
            </a:r>
            <a:r>
              <a:rPr lang="en-US" sz="2000">
                <a:latin typeface="Calibri" pitchFamily="34" charset="0"/>
              </a:rPr>
              <a:t>the availability value </a:t>
            </a:r>
            <a:r>
              <a:rPr lang="en-US" sz="2000" dirty="0">
                <a:latin typeface="Calibri" pitchFamily="34" charset="0"/>
              </a:rPr>
              <a:t>is </a:t>
            </a:r>
            <a:r>
              <a:rPr lang="en-US" sz="2000" b="1">
                <a:solidFill>
                  <a:srgbClr val="FF0000"/>
                </a:solidFill>
                <a:latin typeface="Calibri" pitchFamily="34" charset="0"/>
              </a:rPr>
              <a:t>2 (TWO)</a:t>
            </a:r>
            <a:endParaRPr lang="en-US" sz="2000" b="1" dirty="0">
              <a:solidFill>
                <a:srgbClr val="FF0000"/>
              </a:solidFill>
              <a:latin typeface="Calibri" pitchFamily="34" charset="0"/>
            </a:endParaRPr>
          </a:p>
          <a:p>
            <a:pPr algn="just"/>
            <a:endParaRPr lang="en-US" sz="2000" dirty="0">
              <a:latin typeface="Calibri" pitchFamily="34" charset="0"/>
            </a:endParaRPr>
          </a:p>
        </p:txBody>
      </p:sp>
      <p:sp>
        <p:nvSpPr>
          <p:cNvPr id="5" name="Rounded Rectangle 4"/>
          <p:cNvSpPr/>
          <p:nvPr/>
        </p:nvSpPr>
        <p:spPr>
          <a:xfrm>
            <a:off x="727364" y="1371600"/>
            <a:ext cx="8001000" cy="1219200"/>
          </a:xfrm>
          <a:prstGeom prst="round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t"/>
          <a:lstStyle/>
          <a:p>
            <a:pPr algn="ctr"/>
            <a:r>
              <a:rPr lang="en-US" sz="2000" b="1" dirty="0">
                <a:latin typeface="Calibri" pitchFamily="34" charset="0"/>
              </a:rPr>
              <a:t>QUESTION</a:t>
            </a:r>
          </a:p>
          <a:p>
            <a:pPr algn="ctr">
              <a:buFont typeface="Wingdings 2" pitchFamily="18" charset="2"/>
              <a:buNone/>
            </a:pPr>
            <a:r>
              <a:rPr lang="en-US" dirty="0">
                <a:latin typeface="Calibri" pitchFamily="34" charset="0"/>
              </a:rPr>
              <a:t> </a:t>
            </a:r>
            <a:r>
              <a:rPr lang="en-US" sz="2000" dirty="0">
                <a:latin typeface="Calibri" pitchFamily="34" charset="0"/>
              </a:rPr>
              <a:t>What happens if there is a hardware failure and the server is not available to the organization?</a:t>
            </a:r>
          </a:p>
          <a:p>
            <a:pPr algn="ctr"/>
            <a:endParaRPr lang="en-US" dirty="0"/>
          </a:p>
        </p:txBody>
      </p:sp>
      <p:sp>
        <p:nvSpPr>
          <p:cNvPr id="6" name="Rounded Rectangle 5"/>
          <p:cNvSpPr/>
          <p:nvPr/>
        </p:nvSpPr>
        <p:spPr>
          <a:xfrm>
            <a:off x="762000" y="2819400"/>
            <a:ext cx="8001000" cy="1676400"/>
          </a:xfrm>
          <a:prstGeom prst="round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t"/>
          <a:lstStyle/>
          <a:p>
            <a:pPr algn="ctr">
              <a:buFont typeface="Wingdings 2" pitchFamily="18" charset="2"/>
              <a:buNone/>
            </a:pPr>
            <a:r>
              <a:rPr lang="en-US" sz="2000" dirty="0">
                <a:latin typeface="Calibri" pitchFamily="34" charset="0"/>
              </a:rPr>
              <a:t> </a:t>
            </a:r>
            <a:r>
              <a:rPr lang="en-US" sz="2000" b="1" dirty="0">
                <a:latin typeface="Calibri" pitchFamily="34" charset="0"/>
              </a:rPr>
              <a:t>ANSWER</a:t>
            </a:r>
          </a:p>
          <a:p>
            <a:pPr algn="ctr">
              <a:buFont typeface="Wingdings 2" pitchFamily="18" charset="2"/>
              <a:buNone/>
            </a:pPr>
            <a:r>
              <a:rPr lang="en-US" sz="2000" dirty="0">
                <a:latin typeface="Calibri" pitchFamily="34" charset="0"/>
              </a:rPr>
              <a:t>It is not very critical. My servers run on redundancy and I have a created a backup. If there is a hardware failure, the backup server will take over and there will not disruption to the services</a:t>
            </a:r>
          </a:p>
        </p:txBody>
      </p:sp>
    </p:spTree>
    <p:extLst>
      <p:ext uri="{BB962C8B-B14F-4D97-AF65-F5344CB8AC3E}">
        <p14:creationId xmlns:p14="http://schemas.microsoft.com/office/powerpoint/2010/main" val="75248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wipe(down)">
                                      <p:cBhvr>
                                        <p:cTn id="18"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2" pitchFamily="18" charset="2"/>
              <a:buNone/>
            </a:pPr>
            <a:endParaRPr lang="en-US" sz="2400" dirty="0">
              <a:latin typeface="Calibri" pitchFamily="34" charset="0"/>
            </a:endParaRPr>
          </a:p>
          <a:p>
            <a:pPr>
              <a:buFont typeface="Wingdings 2" pitchFamily="18" charset="2"/>
              <a:buNone/>
            </a:pPr>
            <a:endParaRPr lang="en-US" sz="2400" dirty="0">
              <a:latin typeface="Calibri" pitchFamily="34" charset="0"/>
            </a:endParaRPr>
          </a:p>
          <a:p>
            <a:r>
              <a:rPr lang="en-US" sz="2000" dirty="0">
                <a:latin typeface="Calibri" pitchFamily="34" charset="0"/>
              </a:rPr>
              <a:t>Since we know that</a:t>
            </a:r>
          </a:p>
          <a:p>
            <a:pPr marL="109728" indent="0">
              <a:buNone/>
            </a:pPr>
            <a:endParaRPr lang="en-US" sz="2400" dirty="0">
              <a:latin typeface="Calibri" pitchFamily="34" charset="0"/>
            </a:endParaRPr>
          </a:p>
          <a:p>
            <a:pPr marL="109728" indent="0" algn="ctr">
              <a:buNone/>
            </a:pPr>
            <a:r>
              <a:rPr lang="en-US" sz="2400" b="1" i="1" dirty="0">
                <a:solidFill>
                  <a:srgbClr val="FF0000"/>
                </a:solidFill>
                <a:latin typeface="Calibri" pitchFamily="34" charset="0"/>
              </a:rPr>
              <a:t>Asset Value = Confidentiality + Availability + Integrity</a:t>
            </a:r>
          </a:p>
          <a:p>
            <a:pPr>
              <a:buFont typeface="Wingdings 2" pitchFamily="18" charset="2"/>
              <a:buNone/>
            </a:pPr>
            <a:endParaRPr lang="en-US" sz="2400" b="1" dirty="0">
              <a:latin typeface="Calibri" pitchFamily="34" charset="0"/>
            </a:endParaRPr>
          </a:p>
          <a:p>
            <a:r>
              <a:rPr lang="en-US" sz="2000" dirty="0">
                <a:latin typeface="Calibri" pitchFamily="34" charset="0"/>
              </a:rPr>
              <a:t>So the Asset Value of Mail Server is</a:t>
            </a:r>
          </a:p>
          <a:p>
            <a:pPr marL="109728" indent="0">
              <a:buNone/>
            </a:pPr>
            <a:endParaRPr lang="en-US" sz="2000" dirty="0">
              <a:latin typeface="Calibri" pitchFamily="34" charset="0"/>
            </a:endParaRPr>
          </a:p>
          <a:p>
            <a:pPr marL="109728" indent="0" algn="ctr">
              <a:buNone/>
            </a:pPr>
            <a:r>
              <a:rPr lang="en-US" sz="2400" b="1" i="1" dirty="0">
                <a:latin typeface="Calibri" pitchFamily="34" charset="0"/>
              </a:rPr>
              <a:t>Mail Server Value= </a:t>
            </a:r>
            <a:r>
              <a:rPr lang="en-US" sz="2400" i="1" dirty="0">
                <a:latin typeface="Calibri" pitchFamily="34" charset="0"/>
              </a:rPr>
              <a:t>4 + 4 + 2 </a:t>
            </a:r>
            <a:r>
              <a:rPr lang="en-US" sz="2400" b="1" i="1" dirty="0">
                <a:latin typeface="Calibri" pitchFamily="34" charset="0"/>
              </a:rPr>
              <a:t>= 10</a:t>
            </a:r>
          </a:p>
          <a:p>
            <a:pPr marL="109728" indent="0">
              <a:buNone/>
            </a:pPr>
            <a:endParaRPr lang="en-US" dirty="0"/>
          </a:p>
        </p:txBody>
      </p:sp>
      <p:sp>
        <p:nvSpPr>
          <p:cNvPr id="3" name="Title 2"/>
          <p:cNvSpPr>
            <a:spLocks noGrp="1"/>
          </p:cNvSpPr>
          <p:nvPr>
            <p:ph type="title"/>
          </p:nvPr>
        </p:nvSpPr>
        <p:spPr/>
        <p:txBody>
          <a:bodyPr>
            <a:normAutofit/>
          </a:bodyPr>
          <a:lstStyle/>
          <a:p>
            <a:r>
              <a:rPr lang="en-US" sz="3400" dirty="0">
                <a:effectLst/>
              </a:rPr>
              <a:t>Asset Value</a:t>
            </a:r>
          </a:p>
        </p:txBody>
      </p:sp>
    </p:spTree>
    <p:extLst>
      <p:ext uri="{BB962C8B-B14F-4D97-AF65-F5344CB8AC3E}">
        <p14:creationId xmlns:p14="http://schemas.microsoft.com/office/powerpoint/2010/main" val="1689237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a:t>
            </a:r>
          </a:p>
        </p:txBody>
      </p:sp>
      <p:sp>
        <p:nvSpPr>
          <p:cNvPr id="3" name="Content Placeholder 2"/>
          <p:cNvSpPr>
            <a:spLocks noGrp="1"/>
          </p:cNvSpPr>
          <p:nvPr>
            <p:ph idx="1"/>
          </p:nvPr>
        </p:nvSpPr>
        <p:spPr/>
        <p:txBody>
          <a:bodyPr>
            <a:normAutofit/>
          </a:bodyPr>
          <a:lstStyle/>
          <a:p>
            <a:pPr algn="just"/>
            <a:r>
              <a:rPr lang="en-US" dirty="0"/>
              <a:t>Environments that enforce and provide this attribute of security ensure that attackers, or mistakes by users, do not compromise the integrity of systems or data</a:t>
            </a:r>
          </a:p>
          <a:p>
            <a:pPr algn="just"/>
            <a:endParaRPr lang="en-US" dirty="0"/>
          </a:p>
          <a:p>
            <a:pPr algn="just"/>
            <a:r>
              <a:rPr lang="en-US" dirty="0"/>
              <a:t>When an attacker inserts a virus, logic bomb, or back door into a system, the system’s integrity is compromised</a:t>
            </a:r>
          </a:p>
          <a:p>
            <a:pPr algn="just"/>
            <a:endParaRPr lang="en-US" dirty="0"/>
          </a:p>
          <a:p>
            <a:pPr algn="just"/>
            <a:r>
              <a:rPr lang="en-US" dirty="0"/>
              <a:t>Users usually affect a system or its data’s integrity by mistake. For example, users with a full hard drive may delete </a:t>
            </a:r>
            <a:r>
              <a:rPr lang="en-US" dirty="0" err="1"/>
              <a:t>config</a:t>
            </a:r>
            <a:r>
              <a:rPr lang="en-US" dirty="0"/>
              <a:t> files under the mistaken assumption that deleting a boot.ini file is okay.</a:t>
            </a:r>
          </a:p>
        </p:txBody>
      </p:sp>
    </p:spTree>
    <p:extLst>
      <p:ext uri="{BB962C8B-B14F-4D97-AF65-F5344CB8AC3E}">
        <p14:creationId xmlns:p14="http://schemas.microsoft.com/office/powerpoint/2010/main" val="7946509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just"/>
            <a:r>
              <a:rPr lang="en-US" sz="2400" b="1" dirty="0">
                <a:latin typeface="Calibri" pitchFamily="34" charset="0"/>
              </a:rPr>
              <a:t>Risk Value = Asset Value x </a:t>
            </a:r>
            <a:r>
              <a:rPr lang="en-US" sz="2400" b="1" dirty="0">
                <a:solidFill>
                  <a:srgbClr val="FF0000"/>
                </a:solidFill>
                <a:latin typeface="Calibri" pitchFamily="34" charset="0"/>
              </a:rPr>
              <a:t>Business Impact </a:t>
            </a:r>
            <a:r>
              <a:rPr lang="en-US" sz="2400" b="1" dirty="0">
                <a:latin typeface="Calibri" pitchFamily="34" charset="0"/>
              </a:rPr>
              <a:t>x Probability of occurrence of threat</a:t>
            </a:r>
          </a:p>
          <a:p>
            <a:pPr marL="109728" indent="0" algn="just">
              <a:buNone/>
            </a:pPr>
            <a:endParaRPr lang="en-US" sz="2400" b="1" dirty="0">
              <a:latin typeface="Calibri" pitchFamily="34" charset="0"/>
            </a:endParaRPr>
          </a:p>
          <a:p>
            <a:pPr algn="just"/>
            <a:r>
              <a:rPr lang="en-US" sz="2400" dirty="0">
                <a:latin typeface="Calibri" pitchFamily="34" charset="0"/>
              </a:rPr>
              <a:t>BIA is performed to analyze the impact on the business due to various unprecedented events or incidents</a:t>
            </a:r>
          </a:p>
          <a:p>
            <a:pPr marL="109728" indent="0" algn="just">
              <a:buNone/>
            </a:pPr>
            <a:endParaRPr lang="en-US" sz="2400" dirty="0">
              <a:latin typeface="Calibri" pitchFamily="34" charset="0"/>
            </a:endParaRPr>
          </a:p>
          <a:p>
            <a:pPr algn="just"/>
            <a:r>
              <a:rPr lang="en-US" sz="2400" dirty="0">
                <a:latin typeface="Calibri" pitchFamily="34" charset="0"/>
              </a:rPr>
              <a:t>BIA is based on time. If there is a server crash, let's take the mail server as the example above, how much time can the organization go without an email server. This is derived by doing the business impact analysis</a:t>
            </a:r>
          </a:p>
          <a:p>
            <a:pPr marL="109728" indent="0" algn="just">
              <a:buNone/>
            </a:pPr>
            <a:endParaRPr lang="en-US" sz="2400" dirty="0">
              <a:latin typeface="Calibri" pitchFamily="34" charset="0"/>
            </a:endParaRPr>
          </a:p>
          <a:p>
            <a:pPr algn="just"/>
            <a:r>
              <a:rPr lang="en-US" sz="2400" dirty="0">
                <a:latin typeface="Calibri" pitchFamily="34" charset="0"/>
              </a:rPr>
              <a:t>Scale 1-5</a:t>
            </a:r>
          </a:p>
          <a:p>
            <a:pPr algn="just">
              <a:buFont typeface="Wingdings 2" pitchFamily="18" charset="2"/>
              <a:buNone/>
            </a:pPr>
            <a:endParaRPr lang="en-US" sz="2400" dirty="0">
              <a:latin typeface="Calibri" pitchFamily="34" charset="0"/>
            </a:endParaRPr>
          </a:p>
          <a:p>
            <a:pPr algn="just">
              <a:buFont typeface="Wingdings 2" pitchFamily="18" charset="2"/>
              <a:buNone/>
            </a:pPr>
            <a:endParaRPr lang="en-US" sz="2400" b="1" dirty="0">
              <a:latin typeface="Calibri" pitchFamily="34" charset="0"/>
            </a:endParaRPr>
          </a:p>
          <a:p>
            <a:pPr algn="just"/>
            <a:r>
              <a:rPr lang="en-US" sz="2400" dirty="0">
                <a:latin typeface="Calibri" pitchFamily="34" charset="0"/>
              </a:rPr>
              <a:t>Since mail server is critical to the organization, we shall take </a:t>
            </a:r>
            <a:r>
              <a:rPr lang="en-US" sz="2400" b="1" dirty="0">
                <a:solidFill>
                  <a:srgbClr val="FF0000"/>
                </a:solidFill>
                <a:latin typeface="Calibri" pitchFamily="34" charset="0"/>
              </a:rPr>
              <a:t>4 as the BIA </a:t>
            </a:r>
            <a:r>
              <a:rPr lang="en-US" sz="2400" dirty="0">
                <a:latin typeface="Calibri" pitchFamily="34" charset="0"/>
              </a:rPr>
              <a:t>value</a:t>
            </a:r>
          </a:p>
          <a:p>
            <a:pPr algn="just"/>
            <a:endParaRPr lang="en-US" dirty="0">
              <a:latin typeface="Calibri" pitchFamily="34" charset="0"/>
            </a:endParaRPr>
          </a:p>
        </p:txBody>
      </p:sp>
      <p:sp>
        <p:nvSpPr>
          <p:cNvPr id="3" name="Title 2"/>
          <p:cNvSpPr>
            <a:spLocks noGrp="1"/>
          </p:cNvSpPr>
          <p:nvPr>
            <p:ph type="title"/>
          </p:nvPr>
        </p:nvSpPr>
        <p:spPr/>
        <p:txBody>
          <a:bodyPr>
            <a:normAutofit/>
          </a:bodyPr>
          <a:lstStyle/>
          <a:p>
            <a:r>
              <a:rPr lang="en-US" sz="3400" dirty="0">
                <a:effectLst/>
              </a:rPr>
              <a:t>Calculating BI</a:t>
            </a:r>
          </a:p>
        </p:txBody>
      </p:sp>
    </p:spTree>
    <p:extLst>
      <p:ext uri="{BB962C8B-B14F-4D97-AF65-F5344CB8AC3E}">
        <p14:creationId xmlns:p14="http://schemas.microsoft.com/office/powerpoint/2010/main" val="30312354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b="1" dirty="0">
                <a:latin typeface="Calibri" pitchFamily="34" charset="0"/>
              </a:rPr>
              <a:t>Risk Value = Asset Value x Business Impact x </a:t>
            </a:r>
            <a:r>
              <a:rPr lang="en-US" sz="2000" b="1" dirty="0">
                <a:solidFill>
                  <a:srgbClr val="FF0000"/>
                </a:solidFill>
                <a:latin typeface="Calibri" pitchFamily="34" charset="0"/>
              </a:rPr>
              <a:t>Probability of Occurrence of Threat</a:t>
            </a:r>
          </a:p>
          <a:p>
            <a:r>
              <a:rPr lang="en-US" sz="2000" dirty="0">
                <a:latin typeface="Calibri" pitchFamily="34" charset="0"/>
              </a:rPr>
              <a:t>The probability of occurrence is required to understand the frequency at which such failures occur</a:t>
            </a:r>
          </a:p>
          <a:p>
            <a:r>
              <a:rPr lang="en-US" sz="2000" dirty="0">
                <a:latin typeface="Calibri" pitchFamily="34" charset="0"/>
              </a:rPr>
              <a:t>This is based upon previous experiences and also looking at the current implementation. </a:t>
            </a:r>
          </a:p>
          <a:p>
            <a:r>
              <a:rPr lang="en-US" sz="2000" dirty="0">
                <a:latin typeface="Calibri" pitchFamily="34" charset="0"/>
              </a:rPr>
              <a:t>The probability of occurrence is measured on a scale of 0.1 to 1</a:t>
            </a:r>
            <a:endParaRPr lang="en-US" sz="2000" b="1" dirty="0">
              <a:solidFill>
                <a:srgbClr val="FF0000"/>
              </a:solidFill>
              <a:latin typeface="Calibri" pitchFamily="34" charset="0"/>
            </a:endParaRPr>
          </a:p>
          <a:p>
            <a:endParaRPr lang="en-US" sz="2000" dirty="0">
              <a:latin typeface="Calibri" pitchFamily="34" charset="0"/>
            </a:endParaRPr>
          </a:p>
        </p:txBody>
      </p:sp>
      <p:sp>
        <p:nvSpPr>
          <p:cNvPr id="3" name="Title 2"/>
          <p:cNvSpPr>
            <a:spLocks noGrp="1"/>
          </p:cNvSpPr>
          <p:nvPr>
            <p:ph type="title"/>
          </p:nvPr>
        </p:nvSpPr>
        <p:spPr/>
        <p:txBody>
          <a:bodyPr>
            <a:normAutofit/>
          </a:bodyPr>
          <a:lstStyle/>
          <a:p>
            <a:r>
              <a:rPr lang="en-US" sz="3400" dirty="0">
                <a:effectLst/>
              </a:rPr>
              <a:t>Calculating Probability of Occurrence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962400"/>
            <a:ext cx="7105650" cy="1613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801341" y="5715000"/>
            <a:ext cx="4572000" cy="646331"/>
          </a:xfrm>
          <a:prstGeom prst="rect">
            <a:avLst/>
          </a:prstGeom>
        </p:spPr>
        <p:txBody>
          <a:bodyPr>
            <a:spAutoFit/>
          </a:bodyPr>
          <a:lstStyle/>
          <a:p>
            <a:pPr>
              <a:spcBef>
                <a:spcPts val="850"/>
              </a:spcBef>
              <a:buClr>
                <a:schemeClr val="accent1"/>
              </a:buClr>
              <a:buSzPct val="80000"/>
              <a:buFont typeface="Wingdings 2" pitchFamily="18" charset="2"/>
              <a:buNone/>
            </a:pPr>
            <a:r>
              <a:rPr lang="en-US" dirty="0">
                <a:latin typeface="Gill Sans MT" pitchFamily="34" charset="0"/>
              </a:rPr>
              <a:t>Let us consider the probability of occurrence to be rated at medium i.e. </a:t>
            </a:r>
            <a:r>
              <a:rPr lang="en-US" b="1" dirty="0">
                <a:solidFill>
                  <a:srgbClr val="FF0000"/>
                </a:solidFill>
                <a:latin typeface="Gill Sans MT" pitchFamily="34" charset="0"/>
              </a:rPr>
              <a:t>0.4 </a:t>
            </a:r>
            <a:r>
              <a:rPr lang="en-US" dirty="0">
                <a:latin typeface="Gill Sans MT" pitchFamily="34" charset="0"/>
              </a:rPr>
              <a:t>for mail server</a:t>
            </a:r>
          </a:p>
        </p:txBody>
      </p:sp>
    </p:spTree>
    <p:extLst>
      <p:ext uri="{BB962C8B-B14F-4D97-AF65-F5344CB8AC3E}">
        <p14:creationId xmlns:p14="http://schemas.microsoft.com/office/powerpoint/2010/main" val="32798131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a:latin typeface="Calibri" pitchFamily="34" charset="0"/>
              </a:rPr>
              <a:t>Since, we have all the values now, so we will calculate the Risk value by summing them all</a:t>
            </a:r>
          </a:p>
          <a:p>
            <a:pPr algn="just"/>
            <a:endParaRPr lang="en-US" sz="2000" dirty="0">
              <a:latin typeface="Calibri" pitchFamily="34" charset="0"/>
            </a:endParaRPr>
          </a:p>
          <a:p>
            <a:pPr marL="109728" indent="0" algn="just">
              <a:buNone/>
            </a:pPr>
            <a:endParaRPr lang="en-US" sz="2000" dirty="0">
              <a:latin typeface="Calibri" pitchFamily="34" charset="0"/>
            </a:endParaRPr>
          </a:p>
          <a:p>
            <a:pPr algn="ctr">
              <a:buFont typeface="Wingdings 2" pitchFamily="18" charset="2"/>
              <a:buNone/>
            </a:pPr>
            <a:r>
              <a:rPr lang="en-US" sz="2400" b="1" dirty="0">
                <a:solidFill>
                  <a:srgbClr val="FF0000"/>
                </a:solidFill>
                <a:latin typeface="Calibri" pitchFamily="34" charset="0"/>
              </a:rPr>
              <a:t>Risk Value = AV x BI x P(T)</a:t>
            </a:r>
          </a:p>
          <a:p>
            <a:pPr algn="just">
              <a:buFont typeface="Wingdings 2" pitchFamily="18" charset="2"/>
              <a:buNone/>
            </a:pPr>
            <a:endParaRPr lang="en-US" sz="2400" dirty="0">
              <a:latin typeface="Calibri" pitchFamily="34" charset="0"/>
            </a:endParaRPr>
          </a:p>
          <a:p>
            <a:pPr algn="just"/>
            <a:r>
              <a:rPr lang="en-US" sz="2000" b="1" i="1" dirty="0">
                <a:latin typeface="Calibri" pitchFamily="34" charset="0"/>
              </a:rPr>
              <a:t>Risk Value= 10 x 4 x 0.4 = 16</a:t>
            </a:r>
          </a:p>
          <a:p>
            <a:pPr algn="just"/>
            <a:endParaRPr lang="en-US" dirty="0">
              <a:latin typeface="Calibri" pitchFamily="34" charset="0"/>
            </a:endParaRPr>
          </a:p>
        </p:txBody>
      </p:sp>
      <p:sp>
        <p:nvSpPr>
          <p:cNvPr id="3" name="Title 2"/>
          <p:cNvSpPr>
            <a:spLocks noGrp="1"/>
          </p:cNvSpPr>
          <p:nvPr>
            <p:ph type="title"/>
          </p:nvPr>
        </p:nvSpPr>
        <p:spPr/>
        <p:txBody>
          <a:bodyPr>
            <a:normAutofit/>
          </a:bodyPr>
          <a:lstStyle/>
          <a:p>
            <a:r>
              <a:rPr lang="en-US" sz="3400" dirty="0">
                <a:effectLst/>
              </a:rPr>
              <a:t>Calculating RISK Value</a:t>
            </a:r>
          </a:p>
        </p:txBody>
      </p:sp>
    </p:spTree>
    <p:extLst>
      <p:ext uri="{BB962C8B-B14F-4D97-AF65-F5344CB8AC3E}">
        <p14:creationId xmlns:p14="http://schemas.microsoft.com/office/powerpoint/2010/main" val="3595119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Confidentiality</a:t>
            </a:r>
          </a:p>
        </p:txBody>
      </p:sp>
      <p:sp>
        <p:nvSpPr>
          <p:cNvPr id="3" name="Content Placeholder 2"/>
          <p:cNvSpPr>
            <a:spLocks noGrp="1"/>
          </p:cNvSpPr>
          <p:nvPr>
            <p:ph idx="1"/>
          </p:nvPr>
        </p:nvSpPr>
        <p:spPr/>
        <p:txBody>
          <a:bodyPr/>
          <a:lstStyle/>
          <a:p>
            <a:pPr algn="just"/>
            <a:r>
              <a:rPr lang="en-US" dirty="0"/>
              <a:t>Confidentiality can be compromised by a variety of means from shoulder surfing to social engineering. </a:t>
            </a:r>
          </a:p>
          <a:p>
            <a:pPr algn="just"/>
            <a:endParaRPr lang="en-US" dirty="0"/>
          </a:p>
          <a:p>
            <a:pPr algn="just"/>
            <a:r>
              <a:rPr lang="en-US" dirty="0"/>
              <a:t>Users can intentionally or accidentally disclose sensitive information by not encrypting it before sending it to another person, by falling prey to a social engineering attack, by sharing a company’s trade secrets, or by not using extra care to protect confidential information when processing it.</a:t>
            </a:r>
          </a:p>
        </p:txBody>
      </p:sp>
    </p:spTree>
    <p:extLst>
      <p:ext uri="{BB962C8B-B14F-4D97-AF65-F5344CB8AC3E}">
        <p14:creationId xmlns:p14="http://schemas.microsoft.com/office/powerpoint/2010/main" val="4189707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Security</a:t>
            </a:r>
          </a:p>
        </p:txBody>
      </p:sp>
      <p:sp>
        <p:nvSpPr>
          <p:cNvPr id="3" name="Content Placeholder 2"/>
          <p:cNvSpPr>
            <a:spLocks noGrp="1"/>
          </p:cNvSpPr>
          <p:nvPr>
            <p:ph idx="1"/>
          </p:nvPr>
        </p:nvSpPr>
        <p:spPr/>
        <p:txBody>
          <a:bodyPr>
            <a:normAutofit fontScale="92500"/>
          </a:bodyPr>
          <a:lstStyle/>
          <a:p>
            <a:pPr algn="just"/>
            <a:r>
              <a:rPr lang="en-US" dirty="0"/>
              <a:t>In reality, when information security is dealt with, it is commonly only through the lens of keeping secrets secret (confidentiality).</a:t>
            </a:r>
          </a:p>
          <a:p>
            <a:pPr algn="just"/>
            <a:endParaRPr lang="en-US" dirty="0"/>
          </a:p>
          <a:p>
            <a:pPr algn="just"/>
            <a:r>
              <a:rPr lang="en-US" dirty="0"/>
              <a:t>The integrity and availability threats can be overlooked and only dealt with after they are properly compromised</a:t>
            </a:r>
          </a:p>
          <a:p>
            <a:pPr algn="just"/>
            <a:endParaRPr lang="en-US" dirty="0"/>
          </a:p>
          <a:p>
            <a:pPr algn="just"/>
            <a:r>
              <a:rPr lang="en-US" dirty="0"/>
              <a:t>Some assets have a critical confidentiality requirement (company trade secrets), some have critical integrity requirements (financial transaction values), and some have critical availability requirements (e-commerce web servers)</a:t>
            </a:r>
          </a:p>
          <a:p>
            <a:pPr algn="just"/>
            <a:endParaRPr lang="en-US" dirty="0"/>
          </a:p>
          <a:p>
            <a:pPr algn="just"/>
            <a:r>
              <a:rPr lang="en-US" dirty="0"/>
              <a:t>Many people understand the concepts of the AIC triad, but may not fully appreciate the complexity of implementing the necessary controls to provide all the protection these concepts cover</a:t>
            </a:r>
          </a:p>
        </p:txBody>
      </p:sp>
    </p:spTree>
    <p:extLst>
      <p:ext uri="{BB962C8B-B14F-4D97-AF65-F5344CB8AC3E}">
        <p14:creationId xmlns:p14="http://schemas.microsoft.com/office/powerpoint/2010/main" val="2531676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24000"/>
            <a:ext cx="6096000" cy="4836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05401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1387</TotalTime>
  <Words>3929</Words>
  <Application>Microsoft Office PowerPoint</Application>
  <PresentationFormat>On-screen Show (4:3)</PresentationFormat>
  <Paragraphs>441</Paragraphs>
  <Slides>62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ＭＳ Ｐゴシック</vt:lpstr>
      <vt:lpstr>Arial</vt:lpstr>
      <vt:lpstr>Calibri</vt:lpstr>
      <vt:lpstr>Cambria</vt:lpstr>
      <vt:lpstr>Gill Sans MT</vt:lpstr>
      <vt:lpstr>Wingdings 2</vt:lpstr>
      <vt:lpstr>Adjacency</vt:lpstr>
      <vt:lpstr>Lecture - 2</vt:lpstr>
      <vt:lpstr>Introduction</vt:lpstr>
      <vt:lpstr>What is Needed?</vt:lpstr>
      <vt:lpstr>Security Triad</vt:lpstr>
      <vt:lpstr>Availability</vt:lpstr>
      <vt:lpstr>Integrity</vt:lpstr>
      <vt:lpstr>Confidentiality</vt:lpstr>
      <vt:lpstr>Balanced Security</vt:lpstr>
      <vt:lpstr>PowerPoint Presentation</vt:lpstr>
      <vt:lpstr>Business Objectives</vt:lpstr>
      <vt:lpstr>An Organization.. </vt:lpstr>
      <vt:lpstr>Operational Risks</vt:lpstr>
      <vt:lpstr>PowerPoint Presentation</vt:lpstr>
      <vt:lpstr>Issues Generate Risks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Asset</vt:lpstr>
      <vt:lpstr>Asset Inventory</vt:lpstr>
      <vt:lpstr>Suitability</vt:lpstr>
      <vt:lpstr>Types of Information</vt:lpstr>
      <vt:lpstr>PowerPoint Presentation</vt:lpstr>
      <vt:lpstr>Security Controls</vt:lpstr>
      <vt:lpstr>Administrative Controls</vt:lpstr>
      <vt:lpstr>Defense in Depth</vt:lpstr>
      <vt:lpstr>..contd</vt:lpstr>
      <vt:lpstr>Controls Categorized</vt:lpstr>
      <vt:lpstr>..contd</vt:lpstr>
      <vt:lpstr>..contd</vt:lpstr>
      <vt:lpstr>Preventive Controls : Admin</vt:lpstr>
      <vt:lpstr>Preventive Controls : Physical</vt:lpstr>
      <vt:lpstr>Preventive Controls : Technical</vt:lpstr>
      <vt:lpstr>Examples</vt:lpstr>
      <vt:lpstr>Compensating Control</vt:lpstr>
      <vt:lpstr>PowerPoint Presentation</vt:lpstr>
      <vt:lpstr>Control Effectiveness</vt:lpstr>
      <vt:lpstr>Control Efficiency</vt:lpstr>
      <vt:lpstr>Control Scope</vt:lpstr>
      <vt:lpstr>Control Complexity</vt:lpstr>
      <vt:lpstr>Control Access</vt:lpstr>
      <vt:lpstr>Control Priviledge</vt:lpstr>
      <vt:lpstr>PowerPoint Presentation</vt:lpstr>
      <vt:lpstr>PowerPoint Presentation</vt:lpstr>
      <vt:lpstr>Security Through Obscurity</vt:lpstr>
      <vt:lpstr>STO : Examples</vt:lpstr>
      <vt:lpstr>STO : Examples</vt:lpstr>
      <vt:lpstr>STO : Examples</vt:lpstr>
      <vt:lpstr>Competent Security Programme </vt:lpstr>
      <vt:lpstr>Example</vt:lpstr>
      <vt:lpstr>..contd</vt:lpstr>
      <vt:lpstr>..contd</vt:lpstr>
      <vt:lpstr>PowerPoint Presentation</vt:lpstr>
      <vt:lpstr>PowerPoint Presentation</vt:lpstr>
      <vt:lpstr>Asset Value</vt:lpstr>
      <vt:lpstr>Calculating BI</vt:lpstr>
      <vt:lpstr>Calculating Probability of Occurrence</vt:lpstr>
      <vt:lpstr>Calculating RISK Value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Waleed</dc:creator>
  <cp:lastModifiedBy>Nosheen Manzoor</cp:lastModifiedBy>
  <cp:revision>60</cp:revision>
  <dcterms:created xsi:type="dcterms:W3CDTF">2006-08-16T00:00:00Z</dcterms:created>
  <dcterms:modified xsi:type="dcterms:W3CDTF">2024-04-02T03:50:26Z</dcterms:modified>
</cp:coreProperties>
</file>