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9" r:id="rId10"/>
    <p:sldId id="264" r:id="rId11"/>
    <p:sldId id="278" r:id="rId12"/>
    <p:sldId id="280" r:id="rId13"/>
    <p:sldId id="281" r:id="rId14"/>
    <p:sldId id="282" r:id="rId15"/>
    <p:sldId id="283" r:id="rId16"/>
    <p:sldId id="284" r:id="rId17"/>
    <p:sldId id="285" r:id="rId18"/>
    <p:sldId id="286" r:id="rId19"/>
    <p:sldId id="287" r:id="rId20"/>
    <p:sldId id="291" r:id="rId21"/>
    <p:sldId id="292" r:id="rId22"/>
    <p:sldId id="265" r:id="rId23"/>
    <p:sldId id="293" r:id="rId24"/>
    <p:sldId id="288" r:id="rId25"/>
    <p:sldId id="289" r:id="rId26"/>
    <p:sldId id="29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2EA70-BC00-4626-A08F-2F593B7F1684}"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n-US"/>
        </a:p>
      </dgm:t>
    </dgm:pt>
    <dgm:pt modelId="{57EE7011-F1B8-4DA7-8B0C-2246CC50C858}">
      <dgm:prSet phldrT="[Text]" custT="1"/>
      <dgm:spPr/>
      <dgm:t>
        <a:bodyPr anchor="ctr"/>
        <a:lstStyle/>
        <a:p>
          <a:pPr algn="ctr"/>
          <a:r>
            <a:rPr lang="en-US" sz="1800" b="1" dirty="0"/>
            <a:t>BUSINESS</a:t>
          </a:r>
          <a:endParaRPr lang="en-US" sz="2000" b="1" dirty="0"/>
        </a:p>
      </dgm:t>
    </dgm:pt>
    <dgm:pt modelId="{57A14BED-3822-4661-9FF7-C2AC94F79B47}" type="parTrans" cxnId="{842C4A24-395C-49BF-9610-C97BD7BC5702}">
      <dgm:prSet/>
      <dgm:spPr/>
      <dgm:t>
        <a:bodyPr/>
        <a:lstStyle/>
        <a:p>
          <a:endParaRPr lang="en-US"/>
        </a:p>
      </dgm:t>
    </dgm:pt>
    <dgm:pt modelId="{91175812-58B7-4377-8529-A516B8DE2648}" type="sibTrans" cxnId="{842C4A24-395C-49BF-9610-C97BD7BC5702}">
      <dgm:prSet/>
      <dgm:spPr/>
      <dgm:t>
        <a:bodyPr/>
        <a:lstStyle/>
        <a:p>
          <a:endParaRPr lang="en-US"/>
        </a:p>
      </dgm:t>
    </dgm:pt>
    <dgm:pt modelId="{6C6659FC-DDA4-4B4C-B860-FEAFDF4B2CC8}">
      <dgm:prSet phldrT="[Text]" custT="1"/>
      <dgm:spPr/>
      <dgm:t>
        <a:bodyPr anchor="ctr"/>
        <a:lstStyle/>
        <a:p>
          <a:pPr algn="ctr"/>
          <a:r>
            <a:rPr lang="en-US" sz="2000" b="1"/>
            <a:t>IT </a:t>
          </a:r>
          <a:endParaRPr lang="en-US" sz="2000" b="1" dirty="0"/>
        </a:p>
      </dgm:t>
    </dgm:pt>
    <dgm:pt modelId="{5D84966F-ADDE-4867-AF4A-E8E93CBFDB48}" type="parTrans" cxnId="{2B1FAFCD-EE7F-421D-AF5B-C8A6C7099B38}">
      <dgm:prSet/>
      <dgm:spPr/>
      <dgm:t>
        <a:bodyPr/>
        <a:lstStyle/>
        <a:p>
          <a:endParaRPr lang="en-US"/>
        </a:p>
      </dgm:t>
    </dgm:pt>
    <dgm:pt modelId="{37D8509C-1809-40F7-BFC8-637749FB73D8}" type="sibTrans" cxnId="{2B1FAFCD-EE7F-421D-AF5B-C8A6C7099B38}">
      <dgm:prSet/>
      <dgm:spPr/>
      <dgm:t>
        <a:bodyPr/>
        <a:lstStyle/>
        <a:p>
          <a:endParaRPr lang="en-US"/>
        </a:p>
      </dgm:t>
    </dgm:pt>
    <dgm:pt modelId="{FE97C81D-D7A6-45A0-8E25-B811D3004A11}" type="pres">
      <dgm:prSet presAssocID="{FBC2EA70-BC00-4626-A08F-2F593B7F1684}" presName="Name0" presStyleCnt="0">
        <dgm:presLayoutVars>
          <dgm:chMax val="2"/>
          <dgm:chPref val="2"/>
          <dgm:animLvl val="lvl"/>
        </dgm:presLayoutVars>
      </dgm:prSet>
      <dgm:spPr/>
    </dgm:pt>
    <dgm:pt modelId="{9EE0973E-2847-4C1E-9352-A302107224A0}" type="pres">
      <dgm:prSet presAssocID="{FBC2EA70-BC00-4626-A08F-2F593B7F1684}" presName="LeftText" presStyleLbl="revTx" presStyleIdx="0" presStyleCnt="0">
        <dgm:presLayoutVars>
          <dgm:bulletEnabled val="1"/>
        </dgm:presLayoutVars>
      </dgm:prSet>
      <dgm:spPr/>
    </dgm:pt>
    <dgm:pt modelId="{94FE5459-791E-4AB1-9368-0E85A951026D}" type="pres">
      <dgm:prSet presAssocID="{FBC2EA70-BC00-4626-A08F-2F593B7F1684}" presName="LeftNode" presStyleLbl="bgImgPlace1" presStyleIdx="0" presStyleCnt="2">
        <dgm:presLayoutVars>
          <dgm:chMax val="2"/>
          <dgm:chPref val="2"/>
        </dgm:presLayoutVars>
      </dgm:prSet>
      <dgm:spPr/>
    </dgm:pt>
    <dgm:pt modelId="{9D9A41D1-DEC7-4344-B96B-259F79C8683A}" type="pres">
      <dgm:prSet presAssocID="{FBC2EA70-BC00-4626-A08F-2F593B7F1684}" presName="RightText" presStyleLbl="revTx" presStyleIdx="0" presStyleCnt="0">
        <dgm:presLayoutVars>
          <dgm:bulletEnabled val="1"/>
        </dgm:presLayoutVars>
      </dgm:prSet>
      <dgm:spPr/>
    </dgm:pt>
    <dgm:pt modelId="{A5362063-57A0-4198-AA66-BE010E3102A4}" type="pres">
      <dgm:prSet presAssocID="{FBC2EA70-BC00-4626-A08F-2F593B7F1684}" presName="RightNode" presStyleLbl="bgImgPlace1" presStyleIdx="1" presStyleCnt="2">
        <dgm:presLayoutVars>
          <dgm:chMax val="0"/>
          <dgm:chPref val="0"/>
        </dgm:presLayoutVars>
      </dgm:prSet>
      <dgm:spPr/>
    </dgm:pt>
    <dgm:pt modelId="{6F0064CD-C638-4370-ACC8-6C9B51DAEE75}" type="pres">
      <dgm:prSet presAssocID="{FBC2EA70-BC00-4626-A08F-2F593B7F1684}" presName="TopArrow" presStyleLbl="node1" presStyleIdx="0" presStyleCnt="2"/>
      <dgm:spPr/>
    </dgm:pt>
    <dgm:pt modelId="{E8747E80-893E-4C23-AB37-ABB17BC2FC16}" type="pres">
      <dgm:prSet presAssocID="{FBC2EA70-BC00-4626-A08F-2F593B7F1684}" presName="BottomArrow" presStyleLbl="node1" presStyleIdx="1" presStyleCnt="2"/>
      <dgm:spPr/>
    </dgm:pt>
  </dgm:ptLst>
  <dgm:cxnLst>
    <dgm:cxn modelId="{842C4A24-395C-49BF-9610-C97BD7BC5702}" srcId="{FBC2EA70-BC00-4626-A08F-2F593B7F1684}" destId="{57EE7011-F1B8-4DA7-8B0C-2246CC50C858}" srcOrd="0" destOrd="0" parTransId="{57A14BED-3822-4661-9FF7-C2AC94F79B47}" sibTransId="{91175812-58B7-4377-8529-A516B8DE2648}"/>
    <dgm:cxn modelId="{C0317358-52B9-48DA-8E3B-CC17FBE7BACE}" type="presOf" srcId="{57EE7011-F1B8-4DA7-8B0C-2246CC50C858}" destId="{94FE5459-791E-4AB1-9368-0E85A951026D}" srcOrd="1" destOrd="0" presId="urn:microsoft.com/office/officeart/2009/layout/ReverseList"/>
    <dgm:cxn modelId="{D7A1E87C-502B-4406-A2D1-68DF464B9D12}" type="presOf" srcId="{57EE7011-F1B8-4DA7-8B0C-2246CC50C858}" destId="{9EE0973E-2847-4C1E-9352-A302107224A0}" srcOrd="0" destOrd="0" presId="urn:microsoft.com/office/officeart/2009/layout/ReverseList"/>
    <dgm:cxn modelId="{E91C2E85-6515-4B41-B12E-C2C47A2AC881}" type="presOf" srcId="{6C6659FC-DDA4-4B4C-B860-FEAFDF4B2CC8}" destId="{A5362063-57A0-4198-AA66-BE010E3102A4}" srcOrd="1" destOrd="0" presId="urn:microsoft.com/office/officeart/2009/layout/ReverseList"/>
    <dgm:cxn modelId="{A1A97BA1-D425-4782-8206-A5F9ACA1FFCD}" type="presOf" srcId="{FBC2EA70-BC00-4626-A08F-2F593B7F1684}" destId="{FE97C81D-D7A6-45A0-8E25-B811D3004A11}" srcOrd="0" destOrd="0" presId="urn:microsoft.com/office/officeart/2009/layout/ReverseList"/>
    <dgm:cxn modelId="{2B1FAFCD-EE7F-421D-AF5B-C8A6C7099B38}" srcId="{FBC2EA70-BC00-4626-A08F-2F593B7F1684}" destId="{6C6659FC-DDA4-4B4C-B860-FEAFDF4B2CC8}" srcOrd="1" destOrd="0" parTransId="{5D84966F-ADDE-4867-AF4A-E8E93CBFDB48}" sibTransId="{37D8509C-1809-40F7-BFC8-637749FB73D8}"/>
    <dgm:cxn modelId="{30D52EEF-A367-4273-93EC-8282386FA2BC}" type="presOf" srcId="{6C6659FC-DDA4-4B4C-B860-FEAFDF4B2CC8}" destId="{9D9A41D1-DEC7-4344-B96B-259F79C8683A}" srcOrd="0" destOrd="0" presId="urn:microsoft.com/office/officeart/2009/layout/ReverseList"/>
    <dgm:cxn modelId="{50E47C65-74C6-43EF-BC29-3EC08F904212}" type="presParOf" srcId="{FE97C81D-D7A6-45A0-8E25-B811D3004A11}" destId="{9EE0973E-2847-4C1E-9352-A302107224A0}" srcOrd="0" destOrd="0" presId="urn:microsoft.com/office/officeart/2009/layout/ReverseList"/>
    <dgm:cxn modelId="{DC2250C8-3C12-4247-AB18-69C09E013687}" type="presParOf" srcId="{FE97C81D-D7A6-45A0-8E25-B811D3004A11}" destId="{94FE5459-791E-4AB1-9368-0E85A951026D}" srcOrd="1" destOrd="0" presId="urn:microsoft.com/office/officeart/2009/layout/ReverseList"/>
    <dgm:cxn modelId="{8D004E7E-E039-453F-B3A3-6DCC0A16D94F}" type="presParOf" srcId="{FE97C81D-D7A6-45A0-8E25-B811D3004A11}" destId="{9D9A41D1-DEC7-4344-B96B-259F79C8683A}" srcOrd="2" destOrd="0" presId="urn:microsoft.com/office/officeart/2009/layout/ReverseList"/>
    <dgm:cxn modelId="{33D98D98-4ABD-4047-BC8A-A0A367051EC3}" type="presParOf" srcId="{FE97C81D-D7A6-45A0-8E25-B811D3004A11}" destId="{A5362063-57A0-4198-AA66-BE010E3102A4}" srcOrd="3" destOrd="0" presId="urn:microsoft.com/office/officeart/2009/layout/ReverseList"/>
    <dgm:cxn modelId="{EA09E5D9-8AA6-443A-9D78-A2546FDA3F10}" type="presParOf" srcId="{FE97C81D-D7A6-45A0-8E25-B811D3004A11}" destId="{6F0064CD-C638-4370-ACC8-6C9B51DAEE75}" srcOrd="4" destOrd="0" presId="urn:microsoft.com/office/officeart/2009/layout/ReverseList"/>
    <dgm:cxn modelId="{F8FA60CC-3376-4DFE-B47E-A85412D8E821}" type="presParOf" srcId="{FE97C81D-D7A6-45A0-8E25-B811D3004A11}" destId="{E8747E80-893E-4C23-AB37-ABB17BC2FC1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DF5525-9EAD-4577-92CA-648430D60F00}">
      <dgm:prSet phldrT="[Text]"/>
      <dgm:spPr/>
      <dgm:t>
        <a:bodyPr/>
        <a:lstStyle/>
        <a:p>
          <a:r>
            <a:rPr lang="en-US" dirty="0">
              <a:solidFill>
                <a:schemeClr val="tx1"/>
              </a:solidFill>
            </a:rPr>
            <a:t>6. Evaluate Selected Components</a:t>
          </a:r>
        </a:p>
      </dgm:t>
    </dgm:pt>
    <dgm:pt modelId="{CFD3FFD9-774E-43CB-AFD4-DB33F359E741}" type="parTrans" cxnId="{F60340AE-3E17-44BC-9D1E-2CBA741CEB4E}">
      <dgm:prSet/>
      <dgm:spPr/>
      <dgm:t>
        <a:bodyPr/>
        <a:lstStyle/>
        <a:p>
          <a:endParaRPr lang="en-US"/>
        </a:p>
      </dgm:t>
    </dgm:pt>
    <dgm:pt modelId="{CC891E69-1BDB-4796-A36F-B2A2798F718A}" type="sibTrans" cxnId="{F60340AE-3E17-44BC-9D1E-2CBA741CEB4E}">
      <dgm:prSet/>
      <dgm:spPr/>
      <dgm:t>
        <a:bodyPr/>
        <a:lstStyle/>
        <a:p>
          <a:endParaRPr lang="en-US"/>
        </a:p>
      </dgm:t>
    </dgm:pt>
    <dgm:pt modelId="{9C0A8441-471B-4830-A1FA-3E8493B8628F}">
      <dgm:prSet phldrT="[Text]" custT="1"/>
      <dgm:spPr/>
      <dgm:t>
        <a:bodyPr/>
        <a:lstStyle/>
        <a:p>
          <a:r>
            <a:rPr lang="en-US" sz="1600" dirty="0"/>
            <a:t>Participants in this process are the analysis team and selected members of the IT staff</a:t>
          </a:r>
        </a:p>
      </dgm:t>
    </dgm:pt>
    <dgm:pt modelId="{D1EE5C12-43CE-4768-A622-D7F81FB5DDE3}" type="parTrans" cxnId="{E8C853DF-9673-4E42-8AF2-B320A2BD567E}">
      <dgm:prSet/>
      <dgm:spPr/>
      <dgm:t>
        <a:bodyPr/>
        <a:lstStyle/>
        <a:p>
          <a:endParaRPr lang="en-US"/>
        </a:p>
      </dgm:t>
    </dgm:pt>
    <dgm:pt modelId="{F6F7A731-EE6E-43CD-A220-E021BC8005F4}" type="sibTrans" cxnId="{E8C853DF-9673-4E42-8AF2-B320A2BD567E}">
      <dgm:prSet/>
      <dgm:spPr/>
      <dgm:t>
        <a:bodyPr/>
        <a:lstStyle/>
        <a:p>
          <a:endParaRPr lang="en-US"/>
        </a:p>
      </dgm:t>
    </dgm:pt>
    <dgm:pt modelId="{7F0D84EE-6A28-47A4-AAC9-A427346A7ADE}">
      <dgm:prSet phldrT="[Text]" custT="1"/>
      <dgm:spPr/>
      <dgm:t>
        <a:bodyPr/>
        <a:lstStyle/>
        <a:p>
          <a:r>
            <a:rPr lang="en-US" sz="1600" dirty="0"/>
            <a:t>Ultimate objective of process 6 is to identify technological weaknesses in the infrastructure components that were identifies during process 5. </a:t>
          </a:r>
        </a:p>
      </dgm:t>
    </dgm:pt>
    <dgm:pt modelId="{588CAD9E-C81A-4B72-B75E-FE91A7DF7F4B}" type="parTrans" cxnId="{680007F1-68BA-4690-BA14-3DADD20340FE}">
      <dgm:prSet/>
      <dgm:spPr/>
      <dgm:t>
        <a:bodyPr/>
        <a:lstStyle/>
        <a:p>
          <a:endParaRPr lang="en-US"/>
        </a:p>
      </dgm:t>
    </dgm:pt>
    <dgm:pt modelId="{7BBFB1CC-90ED-46D7-BE3D-622AEFCD520C}" type="sibTrans" cxnId="{680007F1-68BA-4690-BA14-3DADD20340FE}">
      <dgm:prSet/>
      <dgm:spPr/>
      <dgm:t>
        <a:bodyPr/>
        <a:lstStyle/>
        <a:p>
          <a:endParaRPr lang="en-US"/>
        </a:p>
      </dgm:t>
    </dgm:pt>
    <dgm:pt modelId="{57898177-1CB9-418F-8A6E-9FB759A5630B}">
      <dgm:prSet phldrT="[Text]" custT="1"/>
      <dgm:spPr/>
      <dgm:t>
        <a:bodyPr/>
        <a:lstStyle/>
        <a:p>
          <a:r>
            <a:rPr lang="en-US" sz="1600" dirty="0"/>
            <a:t>Running vulnerability analysis tools on selected infrastructure components</a:t>
          </a:r>
        </a:p>
      </dgm:t>
    </dgm:pt>
    <dgm:pt modelId="{ADD00DB8-BA02-4198-A697-E283CE53F832}" type="parTrans" cxnId="{2355141A-464F-4336-89DB-E3A539776AC3}">
      <dgm:prSet/>
      <dgm:spPr/>
      <dgm:t>
        <a:bodyPr/>
        <a:lstStyle/>
        <a:p>
          <a:endParaRPr lang="en-US"/>
        </a:p>
      </dgm:t>
    </dgm:pt>
    <dgm:pt modelId="{A7085466-87D5-4C47-9B3A-E1F77E0E779F}" type="sibTrans" cxnId="{2355141A-464F-4336-89DB-E3A539776AC3}">
      <dgm:prSet/>
      <dgm:spPr/>
      <dgm:t>
        <a:bodyPr/>
        <a:lstStyle/>
        <a:p>
          <a:endParaRPr lang="en-US"/>
        </a:p>
      </dgm:t>
    </dgm:pt>
    <dgm:pt modelId="{328C5278-5955-433E-85D3-7A046DAD0A92}">
      <dgm:prSet phldrT="[Text]" custT="1"/>
      <dgm:spPr/>
      <dgm:t>
        <a:bodyPr/>
        <a:lstStyle/>
        <a:p>
          <a:r>
            <a:rPr lang="en-US" sz="1600" dirty="0"/>
            <a:t>Reviewing technology vulnerabilities and summarizing results</a:t>
          </a:r>
        </a:p>
      </dgm:t>
    </dgm:pt>
    <dgm:pt modelId="{CC85DB31-6520-4C3F-B813-82E1BCCE4EEC}" type="parTrans" cxnId="{1A734ADB-4C18-450E-AC72-8101F8DEE365}">
      <dgm:prSet/>
      <dgm:spPr/>
      <dgm:t>
        <a:bodyPr/>
        <a:lstStyle/>
        <a:p>
          <a:endParaRPr lang="en-US"/>
        </a:p>
      </dgm:t>
    </dgm:pt>
    <dgm:pt modelId="{AF7FCF1C-E2ED-4B52-826E-07E726DDB1F5}" type="sibTrans" cxnId="{1A734ADB-4C18-450E-AC72-8101F8DEE365}">
      <dgm:prSet/>
      <dgm:spPr/>
      <dgm:t>
        <a:bodyPr/>
        <a:lstStyle/>
        <a:p>
          <a:endParaRPr lang="en-US"/>
        </a:p>
      </dgm:t>
    </dgm:pt>
    <dgm:pt modelId="{CD0A4F2D-8A9C-459E-8E35-EC720D538872}">
      <dgm:prSet phldrT="[Text]" custT="1"/>
      <dgm:spPr/>
      <dgm:t>
        <a:bodyPr/>
        <a:lstStyle/>
        <a:p>
          <a:r>
            <a:rPr lang="en-US" sz="1600" dirty="0"/>
            <a:t>It comprises of two activities</a:t>
          </a:r>
        </a:p>
      </dgm:t>
    </dgm:pt>
    <dgm:pt modelId="{BBD612B1-3EC2-4D91-9830-5F99A86E2546}" type="parTrans" cxnId="{EF474220-1D08-4BFD-94EE-EE72A207EC08}">
      <dgm:prSet/>
      <dgm:spPr/>
      <dgm:t>
        <a:bodyPr/>
        <a:lstStyle/>
        <a:p>
          <a:endParaRPr lang="en-US"/>
        </a:p>
      </dgm:t>
    </dgm:pt>
    <dgm:pt modelId="{A99851AC-673F-4958-A66E-20DA9A8D47E9}" type="sibTrans" cxnId="{EF474220-1D08-4BFD-94EE-EE72A207EC08}">
      <dgm:prSet/>
      <dgm:spPr/>
      <dgm:t>
        <a:bodyPr/>
        <a:lstStyle/>
        <a:p>
          <a:endParaRPr lang="en-US"/>
        </a:p>
      </dgm:t>
    </dgm:pt>
    <dgm:pt modelId="{DB627872-069E-4DD7-93CF-83179F277F36}">
      <dgm:prSet phldrT="[Text]" custT="1"/>
      <dgm:spPr/>
      <dgm:t>
        <a:bodyPr/>
        <a:lstStyle/>
        <a:p>
          <a:endParaRPr lang="en-US" sz="1600" dirty="0"/>
        </a:p>
      </dgm:t>
    </dgm:pt>
    <dgm:pt modelId="{918A37B1-F204-4FF5-9972-0D2CA7852818}" type="parTrans" cxnId="{5DB2ACEB-3A72-40C1-A528-708F4A2C1AA8}">
      <dgm:prSet/>
      <dgm:spPr/>
      <dgm:t>
        <a:bodyPr/>
        <a:lstStyle/>
        <a:p>
          <a:endParaRPr lang="en-US"/>
        </a:p>
      </dgm:t>
    </dgm:pt>
    <dgm:pt modelId="{9C5602BE-D76B-40DA-8680-653863DBBD6E}" type="sibTrans" cxnId="{5DB2ACEB-3A72-40C1-A528-708F4A2C1AA8}">
      <dgm:prSet/>
      <dgm:spPr/>
      <dgm:t>
        <a:bodyPr/>
        <a:lstStyle/>
        <a:p>
          <a:endParaRPr lang="en-US"/>
        </a:p>
      </dgm:t>
    </dgm:pt>
    <dgm:pt modelId="{7C985DC8-AC7D-4307-8334-FBFC14570597}">
      <dgm:prSet phldrT="[Text]" custT="1"/>
      <dgm:spPr/>
      <dgm:t>
        <a:bodyPr/>
        <a:lstStyle/>
        <a:p>
          <a:endParaRPr lang="en-US" sz="1600" dirty="0"/>
        </a:p>
      </dgm:t>
    </dgm:pt>
    <dgm:pt modelId="{13ACB65C-E325-4E29-A5B5-2CEAE78EE901}" type="parTrans" cxnId="{FB8FD4D1-68F6-4773-AE19-0CF5EA4882E8}">
      <dgm:prSet/>
      <dgm:spPr/>
      <dgm:t>
        <a:bodyPr/>
        <a:lstStyle/>
        <a:p>
          <a:endParaRPr lang="en-US"/>
        </a:p>
      </dgm:t>
    </dgm:pt>
    <dgm:pt modelId="{355F12B3-6CB4-4DAA-8A51-D0E066D070B7}" type="sibTrans" cxnId="{FB8FD4D1-68F6-4773-AE19-0CF5EA4882E8}">
      <dgm:prSet/>
      <dgm:spPr/>
      <dgm:t>
        <a:bodyPr/>
        <a:lstStyle/>
        <a:p>
          <a:endParaRPr lang="en-US"/>
        </a:p>
      </dgm:t>
    </dgm:pt>
    <dgm:pt modelId="{C7689802-64BC-4B44-A332-681DEF14673E}" type="pres">
      <dgm:prSet presAssocID="{4EBFA96E-6406-4C1D-9408-1303C4E9F14F}" presName="linear" presStyleCnt="0">
        <dgm:presLayoutVars>
          <dgm:dir/>
          <dgm:animLvl val="lvl"/>
          <dgm:resizeHandles val="exact"/>
        </dgm:presLayoutVars>
      </dgm:prSet>
      <dgm:spPr/>
    </dgm:pt>
    <dgm:pt modelId="{56A912F9-820C-4644-BF80-F6E58C459190}" type="pres">
      <dgm:prSet presAssocID="{56DF5525-9EAD-4577-92CA-648430D60F00}" presName="parentLin" presStyleCnt="0"/>
      <dgm:spPr/>
    </dgm:pt>
    <dgm:pt modelId="{05F2062D-9537-433F-9C16-57710B575D14}" type="pres">
      <dgm:prSet presAssocID="{56DF5525-9EAD-4577-92CA-648430D60F00}" presName="parentLeftMargin" presStyleLbl="node1" presStyleIdx="0" presStyleCnt="1"/>
      <dgm:spPr/>
    </dgm:pt>
    <dgm:pt modelId="{AB1E2390-162C-4F9F-8864-FB5BB106FA82}" type="pres">
      <dgm:prSet presAssocID="{56DF5525-9EAD-4577-92CA-648430D60F00}" presName="parentText" presStyleLbl="node1" presStyleIdx="0" presStyleCnt="1">
        <dgm:presLayoutVars>
          <dgm:chMax val="0"/>
          <dgm:bulletEnabled val="1"/>
        </dgm:presLayoutVars>
      </dgm:prSet>
      <dgm:spPr/>
    </dgm:pt>
    <dgm:pt modelId="{472CB545-D4F6-43B2-AB9C-4E3A4EB83FB5}" type="pres">
      <dgm:prSet presAssocID="{56DF5525-9EAD-4577-92CA-648430D60F00}" presName="negativeSpace" presStyleCnt="0"/>
      <dgm:spPr/>
    </dgm:pt>
    <dgm:pt modelId="{72C968F4-7139-4716-9DF8-1D48B5FCB742}" type="pres">
      <dgm:prSet presAssocID="{56DF5525-9EAD-4577-92CA-648430D60F00}" presName="childText" presStyleLbl="conFgAcc1" presStyleIdx="0" presStyleCnt="1">
        <dgm:presLayoutVars>
          <dgm:bulletEnabled val="1"/>
        </dgm:presLayoutVars>
      </dgm:prSet>
      <dgm:spPr/>
    </dgm:pt>
  </dgm:ptLst>
  <dgm:cxnLst>
    <dgm:cxn modelId="{2355141A-464F-4336-89DB-E3A539776AC3}" srcId="{CD0A4F2D-8A9C-459E-8E35-EC720D538872}" destId="{57898177-1CB9-418F-8A6E-9FB759A5630B}" srcOrd="0" destOrd="0" parTransId="{ADD00DB8-BA02-4198-A697-E283CE53F832}" sibTransId="{A7085466-87D5-4C47-9B3A-E1F77E0E779F}"/>
    <dgm:cxn modelId="{EF474220-1D08-4BFD-94EE-EE72A207EC08}" srcId="{56DF5525-9EAD-4577-92CA-648430D60F00}" destId="{CD0A4F2D-8A9C-459E-8E35-EC720D538872}" srcOrd="4" destOrd="0" parTransId="{BBD612B1-3EC2-4D91-9830-5F99A86E2546}" sibTransId="{A99851AC-673F-4958-A66E-20DA9A8D47E9}"/>
    <dgm:cxn modelId="{A0E73036-96BB-4353-9B4C-B1423CF45DAA}" type="presOf" srcId="{57898177-1CB9-418F-8A6E-9FB759A5630B}" destId="{72C968F4-7139-4716-9DF8-1D48B5FCB742}" srcOrd="0" destOrd="5" presId="urn:microsoft.com/office/officeart/2005/8/layout/list1"/>
    <dgm:cxn modelId="{28C8B665-C4B5-4AD0-B572-DE33987A6238}" type="presOf" srcId="{56DF5525-9EAD-4577-92CA-648430D60F00}" destId="{AB1E2390-162C-4F9F-8864-FB5BB106FA82}" srcOrd="1" destOrd="0" presId="urn:microsoft.com/office/officeart/2005/8/layout/list1"/>
    <dgm:cxn modelId="{F41E047D-11F9-482C-B44F-61D3BCF5C753}" type="presOf" srcId="{9C0A8441-471B-4830-A1FA-3E8493B8628F}" destId="{72C968F4-7139-4716-9DF8-1D48B5FCB742}" srcOrd="0" destOrd="0" presId="urn:microsoft.com/office/officeart/2005/8/layout/list1"/>
    <dgm:cxn modelId="{3A710090-4EEE-4D94-A9ED-80B57C8A6787}" type="presOf" srcId="{328C5278-5955-433E-85D3-7A046DAD0A92}" destId="{72C968F4-7139-4716-9DF8-1D48B5FCB742}" srcOrd="0" destOrd="6" presId="urn:microsoft.com/office/officeart/2005/8/layout/list1"/>
    <dgm:cxn modelId="{01FD459C-5953-4C01-BFD9-2B00E6C26C93}" type="presOf" srcId="{7F0D84EE-6A28-47A4-AAC9-A427346A7ADE}" destId="{72C968F4-7139-4716-9DF8-1D48B5FCB742}" srcOrd="0" destOrd="2" presId="urn:microsoft.com/office/officeart/2005/8/layout/list1"/>
    <dgm:cxn modelId="{131F6CA6-06EC-4654-A459-A933283E65DF}" type="presOf" srcId="{56DF5525-9EAD-4577-92CA-648430D60F00}" destId="{05F2062D-9537-433F-9C16-57710B575D14}" srcOrd="0" destOrd="0" presId="urn:microsoft.com/office/officeart/2005/8/layout/list1"/>
    <dgm:cxn modelId="{F60340AE-3E17-44BC-9D1E-2CBA741CEB4E}" srcId="{4EBFA96E-6406-4C1D-9408-1303C4E9F14F}" destId="{56DF5525-9EAD-4577-92CA-648430D60F00}" srcOrd="0" destOrd="0" parTransId="{CFD3FFD9-774E-43CB-AFD4-DB33F359E741}" sibTransId="{CC891E69-1BDB-4796-A36F-B2A2798F718A}"/>
    <dgm:cxn modelId="{174661CB-A596-438A-A0E9-1482278785EC}" type="presOf" srcId="{CD0A4F2D-8A9C-459E-8E35-EC720D538872}" destId="{72C968F4-7139-4716-9DF8-1D48B5FCB742}" srcOrd="0" destOrd="4" presId="urn:microsoft.com/office/officeart/2005/8/layout/list1"/>
    <dgm:cxn modelId="{88A3E4CE-CF6E-47CF-90B1-81F8738C0D26}" type="presOf" srcId="{4EBFA96E-6406-4C1D-9408-1303C4E9F14F}" destId="{C7689802-64BC-4B44-A332-681DEF14673E}" srcOrd="0" destOrd="0" presId="urn:microsoft.com/office/officeart/2005/8/layout/list1"/>
    <dgm:cxn modelId="{FB8FD4D1-68F6-4773-AE19-0CF5EA4882E8}" srcId="{56DF5525-9EAD-4577-92CA-648430D60F00}" destId="{7C985DC8-AC7D-4307-8334-FBFC14570597}" srcOrd="3" destOrd="0" parTransId="{13ACB65C-E325-4E29-A5B5-2CEAE78EE901}" sibTransId="{355F12B3-6CB4-4DAA-8A51-D0E066D070B7}"/>
    <dgm:cxn modelId="{EBDD37D3-754A-43C6-BF41-D6850ED102D8}" type="presOf" srcId="{DB627872-069E-4DD7-93CF-83179F277F36}" destId="{72C968F4-7139-4716-9DF8-1D48B5FCB742}" srcOrd="0" destOrd="1" presId="urn:microsoft.com/office/officeart/2005/8/layout/list1"/>
    <dgm:cxn modelId="{1A734ADB-4C18-450E-AC72-8101F8DEE365}" srcId="{CD0A4F2D-8A9C-459E-8E35-EC720D538872}" destId="{328C5278-5955-433E-85D3-7A046DAD0A92}" srcOrd="1" destOrd="0" parTransId="{CC85DB31-6520-4C3F-B813-82E1BCCE4EEC}" sibTransId="{AF7FCF1C-E2ED-4B52-826E-07E726DDB1F5}"/>
    <dgm:cxn modelId="{E8C853DF-9673-4E42-8AF2-B320A2BD567E}" srcId="{56DF5525-9EAD-4577-92CA-648430D60F00}" destId="{9C0A8441-471B-4830-A1FA-3E8493B8628F}" srcOrd="0" destOrd="0" parTransId="{D1EE5C12-43CE-4768-A622-D7F81FB5DDE3}" sibTransId="{F6F7A731-EE6E-43CD-A220-E021BC8005F4}"/>
    <dgm:cxn modelId="{FCE539E7-02BE-4217-BC74-7BEF3CFBA8A8}" type="presOf" srcId="{7C985DC8-AC7D-4307-8334-FBFC14570597}" destId="{72C968F4-7139-4716-9DF8-1D48B5FCB742}" srcOrd="0" destOrd="3" presId="urn:microsoft.com/office/officeart/2005/8/layout/list1"/>
    <dgm:cxn modelId="{5DB2ACEB-3A72-40C1-A528-708F4A2C1AA8}" srcId="{56DF5525-9EAD-4577-92CA-648430D60F00}" destId="{DB627872-069E-4DD7-93CF-83179F277F36}" srcOrd="1" destOrd="0" parTransId="{918A37B1-F204-4FF5-9972-0D2CA7852818}" sibTransId="{9C5602BE-D76B-40DA-8680-653863DBBD6E}"/>
    <dgm:cxn modelId="{680007F1-68BA-4690-BA14-3DADD20340FE}" srcId="{56DF5525-9EAD-4577-92CA-648430D60F00}" destId="{7F0D84EE-6A28-47A4-AAC9-A427346A7ADE}" srcOrd="2" destOrd="0" parTransId="{588CAD9E-C81A-4B72-B75E-FE91A7DF7F4B}" sibTransId="{7BBFB1CC-90ED-46D7-BE3D-622AEFCD520C}"/>
    <dgm:cxn modelId="{198CE20A-EDD1-431C-B1C9-BA65A4BDB29C}" type="presParOf" srcId="{C7689802-64BC-4B44-A332-681DEF14673E}" destId="{56A912F9-820C-4644-BF80-F6E58C459190}" srcOrd="0" destOrd="0" presId="urn:microsoft.com/office/officeart/2005/8/layout/list1"/>
    <dgm:cxn modelId="{14A61D76-2C08-49D2-B93F-E8C3B674044E}" type="presParOf" srcId="{56A912F9-820C-4644-BF80-F6E58C459190}" destId="{05F2062D-9537-433F-9C16-57710B575D14}" srcOrd="0" destOrd="0" presId="urn:microsoft.com/office/officeart/2005/8/layout/list1"/>
    <dgm:cxn modelId="{1F62901E-2D45-4CE1-8EDE-1C822ED4C121}" type="presParOf" srcId="{56A912F9-820C-4644-BF80-F6E58C459190}" destId="{AB1E2390-162C-4F9F-8864-FB5BB106FA82}" srcOrd="1" destOrd="0" presId="urn:microsoft.com/office/officeart/2005/8/layout/list1"/>
    <dgm:cxn modelId="{70C4DFFA-E338-4FED-965A-7209437549C6}" type="presParOf" srcId="{C7689802-64BC-4B44-A332-681DEF14673E}" destId="{472CB545-D4F6-43B2-AB9C-4E3A4EB83FB5}" srcOrd="1" destOrd="0" presId="urn:microsoft.com/office/officeart/2005/8/layout/list1"/>
    <dgm:cxn modelId="{301578A2-ADA2-470F-81FA-BA853D893703}" type="presParOf" srcId="{C7689802-64BC-4B44-A332-681DEF14673E}" destId="{72C968F4-7139-4716-9DF8-1D48B5FCB74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716FA8-CFAD-497C-9440-A76B1732AE6F}">
      <dgm:prSet phldrT="[Text]" custT="1"/>
      <dgm:spPr/>
      <dgm:t>
        <a:bodyPr/>
        <a:lstStyle/>
        <a:p>
          <a:r>
            <a:rPr lang="en-US" sz="1600" dirty="0">
              <a:solidFill>
                <a:schemeClr val="tx1"/>
              </a:solidFill>
            </a:rPr>
            <a:t>8. Develop Protection Strategy</a:t>
          </a:r>
        </a:p>
      </dgm:t>
    </dgm:pt>
    <dgm:pt modelId="{4C2619E4-101E-4B67-90D0-15DA661E22DB}" type="parTrans" cxnId="{C86D3B1A-73C4-412D-BE98-4482860D6BB3}">
      <dgm:prSet/>
      <dgm:spPr/>
      <dgm:t>
        <a:bodyPr/>
        <a:lstStyle/>
        <a:p>
          <a:endParaRPr lang="en-US"/>
        </a:p>
      </dgm:t>
    </dgm:pt>
    <dgm:pt modelId="{2E2CA78F-FBDB-4B3E-AF76-387F2B5139C6}" type="sibTrans" cxnId="{C86D3B1A-73C4-412D-BE98-4482860D6BB3}">
      <dgm:prSet/>
      <dgm:spPr/>
      <dgm:t>
        <a:bodyPr/>
        <a:lstStyle/>
        <a:p>
          <a:endParaRPr lang="en-US"/>
        </a:p>
      </dgm:t>
    </dgm:pt>
    <dgm:pt modelId="{6D32320B-5301-4325-BA78-AF3E4259206F}">
      <dgm:prSet phldrT="[Text]" custT="1"/>
      <dgm:spPr/>
      <dgm:t>
        <a:bodyPr/>
        <a:lstStyle/>
        <a:p>
          <a:pPr algn="just"/>
          <a:r>
            <a:rPr lang="en-US" sz="1600" dirty="0"/>
            <a:t>The senior managers review and revise the strategy and plans as necessary and decide how to move on</a:t>
          </a:r>
        </a:p>
      </dgm:t>
    </dgm:pt>
    <dgm:pt modelId="{7933DAEF-17D1-4BFE-ADB5-0B1D2FA69226}" type="sibTrans" cxnId="{B2A1C11F-3EDD-4A91-B7E4-E1C872EC5D6A}">
      <dgm:prSet/>
      <dgm:spPr/>
      <dgm:t>
        <a:bodyPr/>
        <a:lstStyle/>
        <a:p>
          <a:endParaRPr lang="en-US"/>
        </a:p>
      </dgm:t>
    </dgm:pt>
    <dgm:pt modelId="{77172AF6-2763-42C2-9920-EBF5F8D034FC}" type="parTrans" cxnId="{B2A1C11F-3EDD-4A91-B7E4-E1C872EC5D6A}">
      <dgm:prSet/>
      <dgm:spPr/>
      <dgm:t>
        <a:bodyPr/>
        <a:lstStyle/>
        <a:p>
          <a:endParaRPr lang="en-US"/>
        </a:p>
      </dgm:t>
    </dgm:pt>
    <dgm:pt modelId="{CE78F1DB-0A9F-4632-A605-A4660D6EE3A1}">
      <dgm:prSet phldrT="[Text]" custT="1"/>
      <dgm:spPr/>
      <dgm:t>
        <a:bodyPr/>
        <a:lstStyle/>
        <a:p>
          <a:pPr algn="just"/>
          <a:r>
            <a:rPr lang="en-US" sz="1600" dirty="0"/>
            <a:t>In the second workshop, the analysis team presents the proposed protection strategy, mitigation plans, and action list to senior managers in the organization. </a:t>
          </a:r>
        </a:p>
      </dgm:t>
    </dgm:pt>
    <dgm:pt modelId="{4FD37FC9-C268-4D25-B49F-B4BC461AF6D6}" type="sibTrans" cxnId="{5DBF0895-A892-4BB8-9D07-44C5B3DE945E}">
      <dgm:prSet/>
      <dgm:spPr/>
      <dgm:t>
        <a:bodyPr/>
        <a:lstStyle/>
        <a:p>
          <a:endParaRPr lang="en-US"/>
        </a:p>
      </dgm:t>
    </dgm:pt>
    <dgm:pt modelId="{6E87E920-A2C6-4ABC-8FCE-52CDD35936D2}" type="parTrans" cxnId="{5DBF0895-A892-4BB8-9D07-44C5B3DE945E}">
      <dgm:prSet/>
      <dgm:spPr/>
      <dgm:t>
        <a:bodyPr/>
        <a:lstStyle/>
        <a:p>
          <a:endParaRPr lang="en-US"/>
        </a:p>
      </dgm:t>
    </dgm:pt>
    <dgm:pt modelId="{2E6ECCEB-6EC9-4E8C-A84F-7EC4C24D0531}">
      <dgm:prSet phldrT="[Text]" custT="1"/>
      <dgm:spPr/>
      <dgm:t>
        <a:bodyPr/>
        <a:lstStyle/>
        <a:p>
          <a:pPr algn="just"/>
          <a:r>
            <a:rPr lang="en-US" sz="1600" dirty="0"/>
            <a:t>The goal of process 8 is to develop a protection strategy for the organization, mitigation plans for the risks to the critical assets and an action list of future actions.</a:t>
          </a:r>
        </a:p>
      </dgm:t>
    </dgm:pt>
    <dgm:pt modelId="{192FA0F7-04D3-41F7-9EE1-0F8D8775283B}" type="sibTrans" cxnId="{F1A68C61-A805-42CA-B223-5F3CED583842}">
      <dgm:prSet/>
      <dgm:spPr/>
      <dgm:t>
        <a:bodyPr/>
        <a:lstStyle/>
        <a:p>
          <a:endParaRPr lang="en-US"/>
        </a:p>
      </dgm:t>
    </dgm:pt>
    <dgm:pt modelId="{2FA248A6-915D-48C9-970E-AFC532CFC0CA}" type="parTrans" cxnId="{F1A68C61-A805-42CA-B223-5F3CED583842}">
      <dgm:prSet/>
      <dgm:spPr/>
      <dgm:t>
        <a:bodyPr/>
        <a:lstStyle/>
        <a:p>
          <a:endParaRPr lang="en-US"/>
        </a:p>
      </dgm:t>
    </dgm:pt>
    <dgm:pt modelId="{44441E13-F500-4580-8D27-7DB7ADE0159E}">
      <dgm:prSet phldrT="[Text]" custT="1"/>
      <dgm:spPr/>
      <dgm:t>
        <a:bodyPr/>
        <a:lstStyle/>
        <a:p>
          <a:pPr algn="just"/>
          <a:r>
            <a:rPr lang="en-US" sz="1600" dirty="0"/>
            <a:t>Participants in first workshop for process 8 are the analysis team members and selected members of the organization (ISMF)</a:t>
          </a:r>
        </a:p>
      </dgm:t>
    </dgm:pt>
    <dgm:pt modelId="{990B7571-9F92-44EF-A3E6-2A5FCE86E01B}" type="sibTrans" cxnId="{12BC3C54-50C8-4761-AF63-D9F3FEC1327F}">
      <dgm:prSet/>
      <dgm:spPr/>
      <dgm:t>
        <a:bodyPr/>
        <a:lstStyle/>
        <a:p>
          <a:endParaRPr lang="en-US"/>
        </a:p>
      </dgm:t>
    </dgm:pt>
    <dgm:pt modelId="{E6CE7DF5-4CEA-4826-93CE-38B560C07BF2}" type="parTrans" cxnId="{12BC3C54-50C8-4761-AF63-D9F3FEC1327F}">
      <dgm:prSet/>
      <dgm:spPr/>
      <dgm:t>
        <a:bodyPr/>
        <a:lstStyle/>
        <a:p>
          <a:endParaRPr lang="en-US"/>
        </a:p>
      </dgm:t>
    </dgm:pt>
    <dgm:pt modelId="{6AE62A5E-44C0-4DEA-8BE9-6E53AF4DD480}">
      <dgm:prSet phldrT="[Text]" custT="1"/>
      <dgm:spPr/>
      <dgm:t>
        <a:bodyPr/>
        <a:lstStyle/>
        <a:p>
          <a:pPr algn="just"/>
          <a:r>
            <a:rPr lang="en-US" sz="1600" dirty="0"/>
            <a:t>This process includes two workshops</a:t>
          </a:r>
        </a:p>
      </dgm:t>
    </dgm:pt>
    <dgm:pt modelId="{EF891870-B6E7-4C19-8930-A8F18BCCD087}" type="sibTrans" cxnId="{465D058D-05DE-4964-A000-31E4A318DEAA}">
      <dgm:prSet/>
      <dgm:spPr/>
      <dgm:t>
        <a:bodyPr/>
        <a:lstStyle/>
        <a:p>
          <a:endParaRPr lang="en-US"/>
        </a:p>
      </dgm:t>
    </dgm:pt>
    <dgm:pt modelId="{EE1E47CD-27EB-4006-B910-6D70C6CCE284}" type="parTrans" cxnId="{465D058D-05DE-4964-A000-31E4A318DEAA}">
      <dgm:prSet/>
      <dgm:spPr/>
      <dgm:t>
        <a:bodyPr/>
        <a:lstStyle/>
        <a:p>
          <a:endParaRPr lang="en-US"/>
        </a:p>
      </dgm:t>
    </dgm:pt>
    <dgm:pt modelId="{510323C6-889C-458C-97EE-7D115549DDA6}">
      <dgm:prSet phldrT="[Text]" custT="1"/>
      <dgm:spPr/>
      <dgm:t>
        <a:bodyPr/>
        <a:lstStyle/>
        <a:p>
          <a:pPr algn="just"/>
          <a:endParaRPr lang="en-US" sz="1600" dirty="0"/>
        </a:p>
      </dgm:t>
    </dgm:pt>
    <dgm:pt modelId="{9ACAEBC7-3C67-474B-B73D-82615D980F73}" type="parTrans" cxnId="{BE81F1BA-FEFE-46D8-9593-FAFF8A4A1E19}">
      <dgm:prSet/>
      <dgm:spPr/>
      <dgm:t>
        <a:bodyPr/>
        <a:lstStyle/>
        <a:p>
          <a:endParaRPr lang="en-US"/>
        </a:p>
      </dgm:t>
    </dgm:pt>
    <dgm:pt modelId="{2721B63B-3B59-4FBE-B14D-E2D35A524A52}" type="sibTrans" cxnId="{BE81F1BA-FEFE-46D8-9593-FAFF8A4A1E19}">
      <dgm:prSet/>
      <dgm:spPr/>
      <dgm:t>
        <a:bodyPr/>
        <a:lstStyle/>
        <a:p>
          <a:endParaRPr lang="en-US"/>
        </a:p>
      </dgm:t>
    </dgm:pt>
    <dgm:pt modelId="{C7689802-64BC-4B44-A332-681DEF14673E}" type="pres">
      <dgm:prSet presAssocID="{4EBFA96E-6406-4C1D-9408-1303C4E9F14F}" presName="linear" presStyleCnt="0">
        <dgm:presLayoutVars>
          <dgm:dir/>
          <dgm:animLvl val="lvl"/>
          <dgm:resizeHandles val="exact"/>
        </dgm:presLayoutVars>
      </dgm:prSet>
      <dgm:spPr/>
    </dgm:pt>
    <dgm:pt modelId="{BD0A6045-8E69-4AA0-9FCB-9BA0AEF58C35}" type="pres">
      <dgm:prSet presAssocID="{6B716FA8-CFAD-497C-9440-A76B1732AE6F}" presName="parentLin" presStyleCnt="0"/>
      <dgm:spPr/>
    </dgm:pt>
    <dgm:pt modelId="{94715C90-1D06-4FFD-BF61-5AA09955E2F2}" type="pres">
      <dgm:prSet presAssocID="{6B716FA8-CFAD-497C-9440-A76B1732AE6F}" presName="parentLeftMargin" presStyleLbl="node1" presStyleIdx="0" presStyleCnt="1"/>
      <dgm:spPr/>
    </dgm:pt>
    <dgm:pt modelId="{5025F606-4433-4C97-9E8B-61FBA188CE6E}" type="pres">
      <dgm:prSet presAssocID="{6B716FA8-CFAD-497C-9440-A76B1732AE6F}" presName="parentText" presStyleLbl="node1" presStyleIdx="0" presStyleCnt="1" custScaleX="83912" custScaleY="37512" custLinFactNeighborX="-45946" custLinFactNeighborY="-26039">
        <dgm:presLayoutVars>
          <dgm:chMax val="0"/>
          <dgm:bulletEnabled val="1"/>
        </dgm:presLayoutVars>
      </dgm:prSet>
      <dgm:spPr/>
    </dgm:pt>
    <dgm:pt modelId="{D72AE0FE-FE40-479F-A411-1F6C5E90BF0C}" type="pres">
      <dgm:prSet presAssocID="{6B716FA8-CFAD-497C-9440-A76B1732AE6F}" presName="negativeSpace" presStyleCnt="0"/>
      <dgm:spPr/>
    </dgm:pt>
    <dgm:pt modelId="{FEE768BE-79A5-425B-8519-ADB329F42EA1}" type="pres">
      <dgm:prSet presAssocID="{6B716FA8-CFAD-497C-9440-A76B1732AE6F}" presName="childText" presStyleLbl="conFgAcc1" presStyleIdx="0" presStyleCnt="1" custLinFactNeighborX="-24324" custLinFactNeighborY="-19282">
        <dgm:presLayoutVars>
          <dgm:bulletEnabled val="1"/>
        </dgm:presLayoutVars>
      </dgm:prSet>
      <dgm:spPr/>
    </dgm:pt>
  </dgm:ptLst>
  <dgm:cxnLst>
    <dgm:cxn modelId="{07F4D909-ED50-410F-B825-5B5D31F17D63}" type="presOf" srcId="{6AE62A5E-44C0-4DEA-8BE9-6E53AF4DD480}" destId="{FEE768BE-79A5-425B-8519-ADB329F42EA1}" srcOrd="0" destOrd="0" presId="urn:microsoft.com/office/officeart/2005/8/layout/list1"/>
    <dgm:cxn modelId="{C86D3B1A-73C4-412D-BE98-4482860D6BB3}" srcId="{4EBFA96E-6406-4C1D-9408-1303C4E9F14F}" destId="{6B716FA8-CFAD-497C-9440-A76B1732AE6F}" srcOrd="0" destOrd="0" parTransId="{4C2619E4-101E-4B67-90D0-15DA661E22DB}" sibTransId="{2E2CA78F-FBDB-4B3E-AF76-387F2B5139C6}"/>
    <dgm:cxn modelId="{B2A1C11F-3EDD-4A91-B7E4-E1C872EC5D6A}" srcId="{6B716FA8-CFAD-497C-9440-A76B1732AE6F}" destId="{6D32320B-5301-4325-BA78-AF3E4259206F}" srcOrd="5" destOrd="0" parTransId="{77172AF6-2763-42C2-9920-EBF5F8D034FC}" sibTransId="{7933DAEF-17D1-4BFE-ADB5-0B1D2FA69226}"/>
    <dgm:cxn modelId="{507C155C-E754-4D49-ABC7-E974426BDCD3}" type="presOf" srcId="{CE78F1DB-0A9F-4632-A605-A4660D6EE3A1}" destId="{FEE768BE-79A5-425B-8519-ADB329F42EA1}" srcOrd="0" destOrd="4" presId="urn:microsoft.com/office/officeart/2005/8/layout/list1"/>
    <dgm:cxn modelId="{F1A68C61-A805-42CA-B223-5F3CED583842}" srcId="{6B716FA8-CFAD-497C-9440-A76B1732AE6F}" destId="{2E6ECCEB-6EC9-4E8C-A84F-7EC4C24D0531}" srcOrd="2" destOrd="0" parTransId="{2FA248A6-915D-48C9-970E-AFC532CFC0CA}" sibTransId="{192FA0F7-04D3-41F7-9EE1-0F8D8775283B}"/>
    <dgm:cxn modelId="{19236F47-72CC-46C6-8328-0C93CD176CC9}" type="presOf" srcId="{6B716FA8-CFAD-497C-9440-A76B1732AE6F}" destId="{5025F606-4433-4C97-9E8B-61FBA188CE6E}" srcOrd="1" destOrd="0" presId="urn:microsoft.com/office/officeart/2005/8/layout/list1"/>
    <dgm:cxn modelId="{5039D16D-87B6-428B-B9AA-44B6ECCC08AE}" type="presOf" srcId="{2E6ECCEB-6EC9-4E8C-A84F-7EC4C24D0531}" destId="{FEE768BE-79A5-425B-8519-ADB329F42EA1}" srcOrd="0" destOrd="2" presId="urn:microsoft.com/office/officeart/2005/8/layout/list1"/>
    <dgm:cxn modelId="{12BC3C54-50C8-4761-AF63-D9F3FEC1327F}" srcId="{6B716FA8-CFAD-497C-9440-A76B1732AE6F}" destId="{44441E13-F500-4580-8D27-7DB7ADE0159E}" srcOrd="1" destOrd="0" parTransId="{E6CE7DF5-4CEA-4826-93CE-38B560C07BF2}" sibTransId="{990B7571-9F92-44EF-A3E6-2A5FCE86E01B}"/>
    <dgm:cxn modelId="{12FDBE55-DDDE-47BD-9FD8-CD6513DC65EF}" type="presOf" srcId="{44441E13-F500-4580-8D27-7DB7ADE0159E}" destId="{FEE768BE-79A5-425B-8519-ADB329F42EA1}" srcOrd="0" destOrd="1" presId="urn:microsoft.com/office/officeart/2005/8/layout/list1"/>
    <dgm:cxn modelId="{465D058D-05DE-4964-A000-31E4A318DEAA}" srcId="{6B716FA8-CFAD-497C-9440-A76B1732AE6F}" destId="{6AE62A5E-44C0-4DEA-8BE9-6E53AF4DD480}" srcOrd="0" destOrd="0" parTransId="{EE1E47CD-27EB-4006-B910-6D70C6CCE284}" sibTransId="{EF891870-B6E7-4C19-8930-A8F18BCCD087}"/>
    <dgm:cxn modelId="{5DBF0895-A892-4BB8-9D07-44C5B3DE945E}" srcId="{6B716FA8-CFAD-497C-9440-A76B1732AE6F}" destId="{CE78F1DB-0A9F-4632-A605-A4660D6EE3A1}" srcOrd="4" destOrd="0" parTransId="{6E87E920-A2C6-4ABC-8FCE-52CDD35936D2}" sibTransId="{4FD37FC9-C268-4D25-B49F-B4BC461AF6D6}"/>
    <dgm:cxn modelId="{D337F2AB-44F0-410D-BBA3-8F33D9A62EDC}" type="presOf" srcId="{510323C6-889C-458C-97EE-7D115549DDA6}" destId="{FEE768BE-79A5-425B-8519-ADB329F42EA1}" srcOrd="0" destOrd="3" presId="urn:microsoft.com/office/officeart/2005/8/layout/list1"/>
    <dgm:cxn modelId="{BE81F1BA-FEFE-46D8-9593-FAFF8A4A1E19}" srcId="{6B716FA8-CFAD-497C-9440-A76B1732AE6F}" destId="{510323C6-889C-458C-97EE-7D115549DDA6}" srcOrd="3" destOrd="0" parTransId="{9ACAEBC7-3C67-474B-B73D-82615D980F73}" sibTransId="{2721B63B-3B59-4FBE-B14D-E2D35A524A52}"/>
    <dgm:cxn modelId="{BFDE80C1-C780-472D-9490-BDB5F6D501F5}" type="presOf" srcId="{6B716FA8-CFAD-497C-9440-A76B1732AE6F}" destId="{94715C90-1D06-4FFD-BF61-5AA09955E2F2}" srcOrd="0" destOrd="0" presId="urn:microsoft.com/office/officeart/2005/8/layout/list1"/>
    <dgm:cxn modelId="{6C3FCAE6-DDC8-4168-950E-B9D9A9CB848E}" type="presOf" srcId="{4EBFA96E-6406-4C1D-9408-1303C4E9F14F}" destId="{C7689802-64BC-4B44-A332-681DEF14673E}" srcOrd="0" destOrd="0" presId="urn:microsoft.com/office/officeart/2005/8/layout/list1"/>
    <dgm:cxn modelId="{ACFE3EF0-71BF-47C7-9AB1-D07EBF83AA4A}" type="presOf" srcId="{6D32320B-5301-4325-BA78-AF3E4259206F}" destId="{FEE768BE-79A5-425B-8519-ADB329F42EA1}" srcOrd="0" destOrd="5" presId="urn:microsoft.com/office/officeart/2005/8/layout/list1"/>
    <dgm:cxn modelId="{CADB60E1-195F-4BCE-8D61-557E4A126429}" type="presParOf" srcId="{C7689802-64BC-4B44-A332-681DEF14673E}" destId="{BD0A6045-8E69-4AA0-9FCB-9BA0AEF58C35}" srcOrd="0" destOrd="0" presId="urn:microsoft.com/office/officeart/2005/8/layout/list1"/>
    <dgm:cxn modelId="{EE94C324-FBB6-4CFF-B145-CAA6F41E1420}" type="presParOf" srcId="{BD0A6045-8E69-4AA0-9FCB-9BA0AEF58C35}" destId="{94715C90-1D06-4FFD-BF61-5AA09955E2F2}" srcOrd="0" destOrd="0" presId="urn:microsoft.com/office/officeart/2005/8/layout/list1"/>
    <dgm:cxn modelId="{265A9C27-0AFA-429C-A8EB-CBBD2AF78503}" type="presParOf" srcId="{BD0A6045-8E69-4AA0-9FCB-9BA0AEF58C35}" destId="{5025F606-4433-4C97-9E8B-61FBA188CE6E}" srcOrd="1" destOrd="0" presId="urn:microsoft.com/office/officeart/2005/8/layout/list1"/>
    <dgm:cxn modelId="{5B6D6CB1-72E8-4B01-9462-CE1061FD4F4E}" type="presParOf" srcId="{C7689802-64BC-4B44-A332-681DEF14673E}" destId="{D72AE0FE-FE40-479F-A411-1F6C5E90BF0C}" srcOrd="1" destOrd="0" presId="urn:microsoft.com/office/officeart/2005/8/layout/list1"/>
    <dgm:cxn modelId="{7B4B8230-3C58-4C31-BBAC-BA11190AA23A}" type="presParOf" srcId="{C7689802-64BC-4B44-A332-681DEF14673E}" destId="{FEE768BE-79A5-425B-8519-ADB329F42EA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F58C3C-2806-4A1B-A5EE-C36AB0C052E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1472880-8AA1-4D7F-B9ED-05D5B0FC53D4}">
      <dgm:prSet phldrT="[Text]" custT="1"/>
      <dgm:spPr/>
      <dgm:t>
        <a:bodyPr/>
        <a:lstStyle/>
        <a:p>
          <a:pPr algn="l"/>
          <a:r>
            <a:rPr lang="en-US" sz="1400" dirty="0">
              <a:solidFill>
                <a:schemeClr val="tx1"/>
              </a:solidFill>
            </a:rPr>
            <a:t>Develop Risk Evaluation criteria based on Business Needs</a:t>
          </a:r>
        </a:p>
      </dgm:t>
    </dgm:pt>
    <dgm:pt modelId="{E4CA588C-F569-47A4-ABEA-60C3C8C0D122}" type="parTrans" cxnId="{F6530A43-8879-4D75-BAE4-3A06DE1ADB2C}">
      <dgm:prSet/>
      <dgm:spPr/>
      <dgm:t>
        <a:bodyPr/>
        <a:lstStyle/>
        <a:p>
          <a:endParaRPr lang="en-US">
            <a:solidFill>
              <a:schemeClr val="tx1"/>
            </a:solidFill>
          </a:endParaRPr>
        </a:p>
      </dgm:t>
    </dgm:pt>
    <dgm:pt modelId="{03BBDE47-1061-4E8C-8199-F6DCBF54C43C}" type="sibTrans" cxnId="{F6530A43-8879-4D75-BAE4-3A06DE1ADB2C}">
      <dgm:prSet/>
      <dgm:spPr/>
      <dgm:t>
        <a:bodyPr/>
        <a:lstStyle/>
        <a:p>
          <a:endParaRPr lang="en-US">
            <a:solidFill>
              <a:schemeClr val="tx1"/>
            </a:solidFill>
          </a:endParaRPr>
        </a:p>
      </dgm:t>
    </dgm:pt>
    <dgm:pt modelId="{0CD0F7E0-EC97-4DEA-8D82-D0D4EAB2F825}">
      <dgm:prSet phldrT="[Text]" custT="1"/>
      <dgm:spPr/>
      <dgm:t>
        <a:bodyPr/>
        <a:lstStyle/>
        <a:p>
          <a:pPr algn="l"/>
          <a:r>
            <a:rPr lang="en-US" sz="1400" dirty="0">
              <a:solidFill>
                <a:schemeClr val="tx1"/>
              </a:solidFill>
            </a:rPr>
            <a:t>Identify assets that are critical to the mission of the organization</a:t>
          </a:r>
        </a:p>
      </dgm:t>
    </dgm:pt>
    <dgm:pt modelId="{F6570B59-7AD8-4228-BFC7-5AC904E83D12}" type="parTrans" cxnId="{C2D733E1-7F43-4DE5-A33C-2BAB7C2A6104}">
      <dgm:prSet/>
      <dgm:spPr/>
      <dgm:t>
        <a:bodyPr/>
        <a:lstStyle/>
        <a:p>
          <a:endParaRPr lang="en-US">
            <a:solidFill>
              <a:schemeClr val="tx1"/>
            </a:solidFill>
          </a:endParaRPr>
        </a:p>
      </dgm:t>
    </dgm:pt>
    <dgm:pt modelId="{8BA788B6-C23D-4F11-9AD0-9ED1F86B65BB}" type="sibTrans" cxnId="{C2D733E1-7F43-4DE5-A33C-2BAB7C2A6104}">
      <dgm:prSet/>
      <dgm:spPr/>
      <dgm:t>
        <a:bodyPr/>
        <a:lstStyle/>
        <a:p>
          <a:endParaRPr lang="en-US">
            <a:solidFill>
              <a:schemeClr val="tx1"/>
            </a:solidFill>
          </a:endParaRPr>
        </a:p>
      </dgm:t>
    </dgm:pt>
    <dgm:pt modelId="{DC03242E-D800-49C6-B0C5-3CC4AC39AEF8}">
      <dgm:prSet phldrT="[Text]" custT="1"/>
      <dgm:spPr/>
      <dgm:t>
        <a:bodyPr/>
        <a:lstStyle/>
        <a:p>
          <a:pPr algn="l"/>
          <a:r>
            <a:rPr lang="en-US" sz="1400" dirty="0">
              <a:solidFill>
                <a:schemeClr val="tx1"/>
              </a:solidFill>
            </a:rPr>
            <a:t>Identify vulnerabilities and threats to the critical assets	</a:t>
          </a:r>
        </a:p>
      </dgm:t>
    </dgm:pt>
    <dgm:pt modelId="{87C333D4-E320-4FC6-A5A4-5C56ED871D9C}" type="parTrans" cxnId="{1FC41324-B25A-4D6D-80F2-4CB7DE96B868}">
      <dgm:prSet/>
      <dgm:spPr/>
      <dgm:t>
        <a:bodyPr/>
        <a:lstStyle/>
        <a:p>
          <a:endParaRPr lang="en-US">
            <a:solidFill>
              <a:schemeClr val="tx1"/>
            </a:solidFill>
          </a:endParaRPr>
        </a:p>
      </dgm:t>
    </dgm:pt>
    <dgm:pt modelId="{F7621AE1-986F-495C-AC9D-96F3293E2AEE}" type="sibTrans" cxnId="{1FC41324-B25A-4D6D-80F2-4CB7DE96B868}">
      <dgm:prSet/>
      <dgm:spPr/>
      <dgm:t>
        <a:bodyPr/>
        <a:lstStyle/>
        <a:p>
          <a:endParaRPr lang="en-US">
            <a:solidFill>
              <a:schemeClr val="tx1"/>
            </a:solidFill>
          </a:endParaRPr>
        </a:p>
      </dgm:t>
    </dgm:pt>
    <dgm:pt modelId="{43E91477-5653-4791-BBA6-1F9C5BA28FAB}">
      <dgm:prSet phldrT="[Text]" custT="1"/>
      <dgm:spPr/>
      <dgm:t>
        <a:bodyPr/>
        <a:lstStyle/>
        <a:p>
          <a:pPr algn="l"/>
          <a:r>
            <a:rPr lang="en-US" sz="1400" dirty="0">
              <a:solidFill>
                <a:schemeClr val="tx1"/>
              </a:solidFill>
            </a:rPr>
            <a:t>Initiate corrective actions to mitigate risks and create practical protection strategy</a:t>
          </a:r>
        </a:p>
      </dgm:t>
    </dgm:pt>
    <dgm:pt modelId="{916993EF-8598-40B5-AF35-E82A5DCAE988}" type="parTrans" cxnId="{2EEBE4D8-300C-4CA0-BC94-EEC7422C301B}">
      <dgm:prSet/>
      <dgm:spPr/>
      <dgm:t>
        <a:bodyPr/>
        <a:lstStyle/>
        <a:p>
          <a:endParaRPr lang="en-US">
            <a:solidFill>
              <a:schemeClr val="tx1"/>
            </a:solidFill>
          </a:endParaRPr>
        </a:p>
      </dgm:t>
    </dgm:pt>
    <dgm:pt modelId="{FB14B393-09BA-4B12-9621-2B9157BFD539}" type="sibTrans" cxnId="{2EEBE4D8-300C-4CA0-BC94-EEC7422C301B}">
      <dgm:prSet/>
      <dgm:spPr/>
      <dgm:t>
        <a:bodyPr/>
        <a:lstStyle/>
        <a:p>
          <a:endParaRPr lang="en-US">
            <a:solidFill>
              <a:schemeClr val="tx1"/>
            </a:solidFill>
          </a:endParaRPr>
        </a:p>
      </dgm:t>
    </dgm:pt>
    <dgm:pt modelId="{5D0EC5EE-3CE0-4D32-97C6-712FB83413E9}">
      <dgm:prSet phldrT="[Text]" custT="1"/>
      <dgm:spPr/>
      <dgm:t>
        <a:bodyPr/>
        <a:lstStyle/>
        <a:p>
          <a:pPr algn="l"/>
          <a:r>
            <a:rPr lang="en-US" sz="1400" dirty="0">
              <a:solidFill>
                <a:schemeClr val="tx1"/>
              </a:solidFill>
            </a:rPr>
            <a:t>Determine and evaluate potential consequences to the organization if threats are realized</a:t>
          </a:r>
        </a:p>
      </dgm:t>
    </dgm:pt>
    <dgm:pt modelId="{F6C0A426-7517-4035-931B-5BCCC8EDF355}" type="parTrans" cxnId="{B571B571-006E-4369-B69B-413707B22C71}">
      <dgm:prSet/>
      <dgm:spPr/>
      <dgm:t>
        <a:bodyPr/>
        <a:lstStyle/>
        <a:p>
          <a:endParaRPr lang="en-US">
            <a:solidFill>
              <a:schemeClr val="tx1"/>
            </a:solidFill>
          </a:endParaRPr>
        </a:p>
      </dgm:t>
    </dgm:pt>
    <dgm:pt modelId="{A276CD05-CF0E-4661-84AE-808723A0690E}" type="sibTrans" cxnId="{B571B571-006E-4369-B69B-413707B22C71}">
      <dgm:prSet/>
      <dgm:spPr/>
      <dgm:t>
        <a:bodyPr/>
        <a:lstStyle/>
        <a:p>
          <a:endParaRPr lang="en-US">
            <a:solidFill>
              <a:schemeClr val="tx1"/>
            </a:solidFill>
          </a:endParaRPr>
        </a:p>
      </dgm:t>
    </dgm:pt>
    <dgm:pt modelId="{524D0DA0-0104-4F8F-B555-BE6ADAB1EBBF}" type="pres">
      <dgm:prSet presAssocID="{F6F58C3C-2806-4A1B-A5EE-C36AB0C052ED}" presName="Name0" presStyleCnt="0">
        <dgm:presLayoutVars>
          <dgm:chMax val="7"/>
          <dgm:chPref val="7"/>
          <dgm:dir/>
        </dgm:presLayoutVars>
      </dgm:prSet>
      <dgm:spPr/>
    </dgm:pt>
    <dgm:pt modelId="{F000798E-3C2E-44C0-BBE5-188B37B3BA97}" type="pres">
      <dgm:prSet presAssocID="{F6F58C3C-2806-4A1B-A5EE-C36AB0C052ED}" presName="Name1" presStyleCnt="0"/>
      <dgm:spPr/>
    </dgm:pt>
    <dgm:pt modelId="{C729865C-4D9B-4ED1-8103-F906223507FF}" type="pres">
      <dgm:prSet presAssocID="{F6F58C3C-2806-4A1B-A5EE-C36AB0C052ED}" presName="cycle" presStyleCnt="0"/>
      <dgm:spPr/>
    </dgm:pt>
    <dgm:pt modelId="{D8D22312-934F-4114-A451-055528AFD5E6}" type="pres">
      <dgm:prSet presAssocID="{F6F58C3C-2806-4A1B-A5EE-C36AB0C052ED}" presName="srcNode" presStyleLbl="node1" presStyleIdx="0" presStyleCnt="5"/>
      <dgm:spPr/>
    </dgm:pt>
    <dgm:pt modelId="{A349F8E0-A50F-4736-BFF1-FBB3A2DDE6F2}" type="pres">
      <dgm:prSet presAssocID="{F6F58C3C-2806-4A1B-A5EE-C36AB0C052ED}" presName="conn" presStyleLbl="parChTrans1D2" presStyleIdx="0" presStyleCnt="1"/>
      <dgm:spPr/>
    </dgm:pt>
    <dgm:pt modelId="{B3102877-9597-4411-A052-D15A7F0E9E94}" type="pres">
      <dgm:prSet presAssocID="{F6F58C3C-2806-4A1B-A5EE-C36AB0C052ED}" presName="extraNode" presStyleLbl="node1" presStyleIdx="0" presStyleCnt="5"/>
      <dgm:spPr/>
    </dgm:pt>
    <dgm:pt modelId="{BDAA5894-1814-4B40-9285-D183B12C9B3D}" type="pres">
      <dgm:prSet presAssocID="{F6F58C3C-2806-4A1B-A5EE-C36AB0C052ED}" presName="dstNode" presStyleLbl="node1" presStyleIdx="0" presStyleCnt="5"/>
      <dgm:spPr/>
    </dgm:pt>
    <dgm:pt modelId="{21B36C83-C148-4949-954B-6EFC86126FC3}" type="pres">
      <dgm:prSet presAssocID="{91472880-8AA1-4D7F-B9ED-05D5B0FC53D4}" presName="text_1" presStyleLbl="node1" presStyleIdx="0" presStyleCnt="5">
        <dgm:presLayoutVars>
          <dgm:bulletEnabled val="1"/>
        </dgm:presLayoutVars>
      </dgm:prSet>
      <dgm:spPr/>
    </dgm:pt>
    <dgm:pt modelId="{AAC842EE-FACA-406E-BCA6-2569073C7BFC}" type="pres">
      <dgm:prSet presAssocID="{91472880-8AA1-4D7F-B9ED-05D5B0FC53D4}" presName="accent_1" presStyleCnt="0"/>
      <dgm:spPr/>
    </dgm:pt>
    <dgm:pt modelId="{CD01ABDE-C598-4119-BB2F-2E6B0B748615}" type="pres">
      <dgm:prSet presAssocID="{91472880-8AA1-4D7F-B9ED-05D5B0FC53D4}" presName="accentRepeatNode" presStyleLbl="solidFgAcc1" presStyleIdx="0" presStyleCnt="5"/>
      <dgm:spPr/>
    </dgm:pt>
    <dgm:pt modelId="{9C0F3D95-1AF4-44B8-A649-E0D59752256E}" type="pres">
      <dgm:prSet presAssocID="{0CD0F7E0-EC97-4DEA-8D82-D0D4EAB2F825}" presName="text_2" presStyleLbl="node1" presStyleIdx="1" presStyleCnt="5">
        <dgm:presLayoutVars>
          <dgm:bulletEnabled val="1"/>
        </dgm:presLayoutVars>
      </dgm:prSet>
      <dgm:spPr/>
    </dgm:pt>
    <dgm:pt modelId="{0C13710E-69D7-471D-BB2A-F98FDF5E8CBF}" type="pres">
      <dgm:prSet presAssocID="{0CD0F7E0-EC97-4DEA-8D82-D0D4EAB2F825}" presName="accent_2" presStyleCnt="0"/>
      <dgm:spPr/>
    </dgm:pt>
    <dgm:pt modelId="{8B832570-E95A-4979-993C-1AAD92924641}" type="pres">
      <dgm:prSet presAssocID="{0CD0F7E0-EC97-4DEA-8D82-D0D4EAB2F825}" presName="accentRepeatNode" presStyleLbl="solidFgAcc1" presStyleIdx="1" presStyleCnt="5"/>
      <dgm:spPr/>
    </dgm:pt>
    <dgm:pt modelId="{FA5099FF-41A2-46F5-A970-62E6F08D1A06}" type="pres">
      <dgm:prSet presAssocID="{DC03242E-D800-49C6-B0C5-3CC4AC39AEF8}" presName="text_3" presStyleLbl="node1" presStyleIdx="2" presStyleCnt="5">
        <dgm:presLayoutVars>
          <dgm:bulletEnabled val="1"/>
        </dgm:presLayoutVars>
      </dgm:prSet>
      <dgm:spPr/>
    </dgm:pt>
    <dgm:pt modelId="{A222BDC0-DCFC-4915-B110-30C7C8B60028}" type="pres">
      <dgm:prSet presAssocID="{DC03242E-D800-49C6-B0C5-3CC4AC39AEF8}" presName="accent_3" presStyleCnt="0"/>
      <dgm:spPr/>
    </dgm:pt>
    <dgm:pt modelId="{13B2C49F-BA42-47D8-9B31-6CFBE7CD27FF}" type="pres">
      <dgm:prSet presAssocID="{DC03242E-D800-49C6-B0C5-3CC4AC39AEF8}" presName="accentRepeatNode" presStyleLbl="solidFgAcc1" presStyleIdx="2" presStyleCnt="5"/>
      <dgm:spPr/>
    </dgm:pt>
    <dgm:pt modelId="{9DC78011-2778-4A10-B4CA-CE7BFCA6C16B}" type="pres">
      <dgm:prSet presAssocID="{5D0EC5EE-3CE0-4D32-97C6-712FB83413E9}" presName="text_4" presStyleLbl="node1" presStyleIdx="3" presStyleCnt="5">
        <dgm:presLayoutVars>
          <dgm:bulletEnabled val="1"/>
        </dgm:presLayoutVars>
      </dgm:prSet>
      <dgm:spPr/>
    </dgm:pt>
    <dgm:pt modelId="{7A5CB7C6-FC83-41F6-A1A0-0A1C37C64377}" type="pres">
      <dgm:prSet presAssocID="{5D0EC5EE-3CE0-4D32-97C6-712FB83413E9}" presName="accent_4" presStyleCnt="0"/>
      <dgm:spPr/>
    </dgm:pt>
    <dgm:pt modelId="{D8F7B4CC-0100-4C2A-A307-66454159049E}" type="pres">
      <dgm:prSet presAssocID="{5D0EC5EE-3CE0-4D32-97C6-712FB83413E9}" presName="accentRepeatNode" presStyleLbl="solidFgAcc1" presStyleIdx="3" presStyleCnt="5"/>
      <dgm:spPr/>
    </dgm:pt>
    <dgm:pt modelId="{8533A56E-F08B-41EC-BF91-4859C8CAA832}" type="pres">
      <dgm:prSet presAssocID="{43E91477-5653-4791-BBA6-1F9C5BA28FAB}" presName="text_5" presStyleLbl="node1" presStyleIdx="4" presStyleCnt="5">
        <dgm:presLayoutVars>
          <dgm:bulletEnabled val="1"/>
        </dgm:presLayoutVars>
      </dgm:prSet>
      <dgm:spPr/>
    </dgm:pt>
    <dgm:pt modelId="{0909628E-3026-4624-AF3E-8C1DF1B79796}" type="pres">
      <dgm:prSet presAssocID="{43E91477-5653-4791-BBA6-1F9C5BA28FAB}" presName="accent_5" presStyleCnt="0"/>
      <dgm:spPr/>
    </dgm:pt>
    <dgm:pt modelId="{9920E7BB-5BF8-4801-B58A-131BFE0E155E}" type="pres">
      <dgm:prSet presAssocID="{43E91477-5653-4791-BBA6-1F9C5BA28FAB}" presName="accentRepeatNode" presStyleLbl="solidFgAcc1" presStyleIdx="4" presStyleCnt="5"/>
      <dgm:spPr/>
    </dgm:pt>
  </dgm:ptLst>
  <dgm:cxnLst>
    <dgm:cxn modelId="{4316BC00-0F98-453B-8C3A-1CF2F3A2AF73}" type="presOf" srcId="{5D0EC5EE-3CE0-4D32-97C6-712FB83413E9}" destId="{9DC78011-2778-4A10-B4CA-CE7BFCA6C16B}" srcOrd="0" destOrd="0" presId="urn:microsoft.com/office/officeart/2008/layout/VerticalCurvedList"/>
    <dgm:cxn modelId="{996C121E-DF11-424B-9DF8-3DA9276CB037}" type="presOf" srcId="{03BBDE47-1061-4E8C-8199-F6DCBF54C43C}" destId="{A349F8E0-A50F-4736-BFF1-FBB3A2DDE6F2}" srcOrd="0" destOrd="0" presId="urn:microsoft.com/office/officeart/2008/layout/VerticalCurvedList"/>
    <dgm:cxn modelId="{1FC41324-B25A-4D6D-80F2-4CB7DE96B868}" srcId="{F6F58C3C-2806-4A1B-A5EE-C36AB0C052ED}" destId="{DC03242E-D800-49C6-B0C5-3CC4AC39AEF8}" srcOrd="2" destOrd="0" parTransId="{87C333D4-E320-4FC6-A5A4-5C56ED871D9C}" sibTransId="{F7621AE1-986F-495C-AC9D-96F3293E2AEE}"/>
    <dgm:cxn modelId="{EA471D28-80F9-4444-852A-7A6D802397CE}" type="presOf" srcId="{F6F58C3C-2806-4A1B-A5EE-C36AB0C052ED}" destId="{524D0DA0-0104-4F8F-B555-BE6ADAB1EBBF}" srcOrd="0" destOrd="0" presId="urn:microsoft.com/office/officeart/2008/layout/VerticalCurvedList"/>
    <dgm:cxn modelId="{E6B1882C-00AD-416E-9527-8526326CFFB8}" type="presOf" srcId="{43E91477-5653-4791-BBA6-1F9C5BA28FAB}" destId="{8533A56E-F08B-41EC-BF91-4859C8CAA832}" srcOrd="0" destOrd="0" presId="urn:microsoft.com/office/officeart/2008/layout/VerticalCurvedList"/>
    <dgm:cxn modelId="{F6530A43-8879-4D75-BAE4-3A06DE1ADB2C}" srcId="{F6F58C3C-2806-4A1B-A5EE-C36AB0C052ED}" destId="{91472880-8AA1-4D7F-B9ED-05D5B0FC53D4}" srcOrd="0" destOrd="0" parTransId="{E4CA588C-F569-47A4-ABEA-60C3C8C0D122}" sibTransId="{03BBDE47-1061-4E8C-8199-F6DCBF54C43C}"/>
    <dgm:cxn modelId="{6E9D2244-2778-43FD-B846-558CE7F1B602}" type="presOf" srcId="{91472880-8AA1-4D7F-B9ED-05D5B0FC53D4}" destId="{21B36C83-C148-4949-954B-6EFC86126FC3}" srcOrd="0" destOrd="0" presId="urn:microsoft.com/office/officeart/2008/layout/VerticalCurvedList"/>
    <dgm:cxn modelId="{B571B571-006E-4369-B69B-413707B22C71}" srcId="{F6F58C3C-2806-4A1B-A5EE-C36AB0C052ED}" destId="{5D0EC5EE-3CE0-4D32-97C6-712FB83413E9}" srcOrd="3" destOrd="0" parTransId="{F6C0A426-7517-4035-931B-5BCCC8EDF355}" sibTransId="{A276CD05-CF0E-4661-84AE-808723A0690E}"/>
    <dgm:cxn modelId="{3E5AD677-2012-4342-B10C-F2ABF0703C4A}" type="presOf" srcId="{DC03242E-D800-49C6-B0C5-3CC4AC39AEF8}" destId="{FA5099FF-41A2-46F5-A970-62E6F08D1A06}" srcOrd="0" destOrd="0" presId="urn:microsoft.com/office/officeart/2008/layout/VerticalCurvedList"/>
    <dgm:cxn modelId="{2EEBE4D8-300C-4CA0-BC94-EEC7422C301B}" srcId="{F6F58C3C-2806-4A1B-A5EE-C36AB0C052ED}" destId="{43E91477-5653-4791-BBA6-1F9C5BA28FAB}" srcOrd="4" destOrd="0" parTransId="{916993EF-8598-40B5-AF35-E82A5DCAE988}" sibTransId="{FB14B393-09BA-4B12-9621-2B9157BFD539}"/>
    <dgm:cxn modelId="{C2D733E1-7F43-4DE5-A33C-2BAB7C2A6104}" srcId="{F6F58C3C-2806-4A1B-A5EE-C36AB0C052ED}" destId="{0CD0F7E0-EC97-4DEA-8D82-D0D4EAB2F825}" srcOrd="1" destOrd="0" parTransId="{F6570B59-7AD8-4228-BFC7-5AC904E83D12}" sibTransId="{8BA788B6-C23D-4F11-9AD0-9ED1F86B65BB}"/>
    <dgm:cxn modelId="{30B4CEE6-B9B1-456E-9EFA-DF11115C7D15}" type="presOf" srcId="{0CD0F7E0-EC97-4DEA-8D82-D0D4EAB2F825}" destId="{9C0F3D95-1AF4-44B8-A649-E0D59752256E}" srcOrd="0" destOrd="0" presId="urn:microsoft.com/office/officeart/2008/layout/VerticalCurvedList"/>
    <dgm:cxn modelId="{48AA8352-B48A-4B75-BC2E-6B27FC28F02A}" type="presParOf" srcId="{524D0DA0-0104-4F8F-B555-BE6ADAB1EBBF}" destId="{F000798E-3C2E-44C0-BBE5-188B37B3BA97}" srcOrd="0" destOrd="0" presId="urn:microsoft.com/office/officeart/2008/layout/VerticalCurvedList"/>
    <dgm:cxn modelId="{1563FBFD-CA75-40C0-9EAC-39D5D87C08E9}" type="presParOf" srcId="{F000798E-3C2E-44C0-BBE5-188B37B3BA97}" destId="{C729865C-4D9B-4ED1-8103-F906223507FF}" srcOrd="0" destOrd="0" presId="urn:microsoft.com/office/officeart/2008/layout/VerticalCurvedList"/>
    <dgm:cxn modelId="{5238EB1C-9FA8-4779-B7FB-3F19DED979B2}" type="presParOf" srcId="{C729865C-4D9B-4ED1-8103-F906223507FF}" destId="{D8D22312-934F-4114-A451-055528AFD5E6}" srcOrd="0" destOrd="0" presId="urn:microsoft.com/office/officeart/2008/layout/VerticalCurvedList"/>
    <dgm:cxn modelId="{C73E46C9-5097-4D9C-ACB6-9932F68CB6F3}" type="presParOf" srcId="{C729865C-4D9B-4ED1-8103-F906223507FF}" destId="{A349F8E0-A50F-4736-BFF1-FBB3A2DDE6F2}" srcOrd="1" destOrd="0" presId="urn:microsoft.com/office/officeart/2008/layout/VerticalCurvedList"/>
    <dgm:cxn modelId="{25AB070E-44A4-40B6-B81E-2F4232685676}" type="presParOf" srcId="{C729865C-4D9B-4ED1-8103-F906223507FF}" destId="{B3102877-9597-4411-A052-D15A7F0E9E94}" srcOrd="2" destOrd="0" presId="urn:microsoft.com/office/officeart/2008/layout/VerticalCurvedList"/>
    <dgm:cxn modelId="{E9B439B1-F8F2-4E8B-A6F7-74B80DB6AEDC}" type="presParOf" srcId="{C729865C-4D9B-4ED1-8103-F906223507FF}" destId="{BDAA5894-1814-4B40-9285-D183B12C9B3D}" srcOrd="3" destOrd="0" presId="urn:microsoft.com/office/officeart/2008/layout/VerticalCurvedList"/>
    <dgm:cxn modelId="{1EA0976C-F04A-4203-AEEF-B120E8F43D87}" type="presParOf" srcId="{F000798E-3C2E-44C0-BBE5-188B37B3BA97}" destId="{21B36C83-C148-4949-954B-6EFC86126FC3}" srcOrd="1" destOrd="0" presId="urn:microsoft.com/office/officeart/2008/layout/VerticalCurvedList"/>
    <dgm:cxn modelId="{26D63B3A-B837-463A-AC42-1BF3F7BA4B33}" type="presParOf" srcId="{F000798E-3C2E-44C0-BBE5-188B37B3BA97}" destId="{AAC842EE-FACA-406E-BCA6-2569073C7BFC}" srcOrd="2" destOrd="0" presId="urn:microsoft.com/office/officeart/2008/layout/VerticalCurvedList"/>
    <dgm:cxn modelId="{139E740E-0056-4527-B822-6CCA556589B0}" type="presParOf" srcId="{AAC842EE-FACA-406E-BCA6-2569073C7BFC}" destId="{CD01ABDE-C598-4119-BB2F-2E6B0B748615}" srcOrd="0" destOrd="0" presId="urn:microsoft.com/office/officeart/2008/layout/VerticalCurvedList"/>
    <dgm:cxn modelId="{913FD740-2500-4C36-B6B8-942D7EDBE76B}" type="presParOf" srcId="{F000798E-3C2E-44C0-BBE5-188B37B3BA97}" destId="{9C0F3D95-1AF4-44B8-A649-E0D59752256E}" srcOrd="3" destOrd="0" presId="urn:microsoft.com/office/officeart/2008/layout/VerticalCurvedList"/>
    <dgm:cxn modelId="{C8FC8515-CE63-434C-880F-CA10E2040253}" type="presParOf" srcId="{F000798E-3C2E-44C0-BBE5-188B37B3BA97}" destId="{0C13710E-69D7-471D-BB2A-F98FDF5E8CBF}" srcOrd="4" destOrd="0" presId="urn:microsoft.com/office/officeart/2008/layout/VerticalCurvedList"/>
    <dgm:cxn modelId="{E0AC523F-62DC-4CB5-AF43-1D8BF21448D6}" type="presParOf" srcId="{0C13710E-69D7-471D-BB2A-F98FDF5E8CBF}" destId="{8B832570-E95A-4979-993C-1AAD92924641}" srcOrd="0" destOrd="0" presId="urn:microsoft.com/office/officeart/2008/layout/VerticalCurvedList"/>
    <dgm:cxn modelId="{A14997D1-C153-4312-81C8-A40D8F3DF56E}" type="presParOf" srcId="{F000798E-3C2E-44C0-BBE5-188B37B3BA97}" destId="{FA5099FF-41A2-46F5-A970-62E6F08D1A06}" srcOrd="5" destOrd="0" presId="urn:microsoft.com/office/officeart/2008/layout/VerticalCurvedList"/>
    <dgm:cxn modelId="{F1DECF6D-AE90-4E99-8B7A-4BF7631CAC12}" type="presParOf" srcId="{F000798E-3C2E-44C0-BBE5-188B37B3BA97}" destId="{A222BDC0-DCFC-4915-B110-30C7C8B60028}" srcOrd="6" destOrd="0" presId="urn:microsoft.com/office/officeart/2008/layout/VerticalCurvedList"/>
    <dgm:cxn modelId="{EFD9FB45-1A64-4636-9759-12DACDA5C946}" type="presParOf" srcId="{A222BDC0-DCFC-4915-B110-30C7C8B60028}" destId="{13B2C49F-BA42-47D8-9B31-6CFBE7CD27FF}" srcOrd="0" destOrd="0" presId="urn:microsoft.com/office/officeart/2008/layout/VerticalCurvedList"/>
    <dgm:cxn modelId="{5720B7AE-E2BF-46B2-A6D0-4F35550F39F4}" type="presParOf" srcId="{F000798E-3C2E-44C0-BBE5-188B37B3BA97}" destId="{9DC78011-2778-4A10-B4CA-CE7BFCA6C16B}" srcOrd="7" destOrd="0" presId="urn:microsoft.com/office/officeart/2008/layout/VerticalCurvedList"/>
    <dgm:cxn modelId="{AF3DC308-EF5A-412B-A2BC-6E4E1F7AF75D}" type="presParOf" srcId="{F000798E-3C2E-44C0-BBE5-188B37B3BA97}" destId="{7A5CB7C6-FC83-41F6-A1A0-0A1C37C64377}" srcOrd="8" destOrd="0" presId="urn:microsoft.com/office/officeart/2008/layout/VerticalCurvedList"/>
    <dgm:cxn modelId="{F950173A-7264-428E-9764-ABF3E2993FB6}" type="presParOf" srcId="{7A5CB7C6-FC83-41F6-A1A0-0A1C37C64377}" destId="{D8F7B4CC-0100-4C2A-A307-66454159049E}" srcOrd="0" destOrd="0" presId="urn:microsoft.com/office/officeart/2008/layout/VerticalCurvedList"/>
    <dgm:cxn modelId="{87D7C32F-FA99-445B-9F1D-5F6E7136CEBA}" type="presParOf" srcId="{F000798E-3C2E-44C0-BBE5-188B37B3BA97}" destId="{8533A56E-F08B-41EC-BF91-4859C8CAA832}" srcOrd="9" destOrd="0" presId="urn:microsoft.com/office/officeart/2008/layout/VerticalCurvedList"/>
    <dgm:cxn modelId="{E9BAA916-F131-4388-BD3D-AEF41ED97396}" type="presParOf" srcId="{F000798E-3C2E-44C0-BBE5-188B37B3BA97}" destId="{0909628E-3026-4624-AF3E-8C1DF1B79796}" srcOrd="10" destOrd="0" presId="urn:microsoft.com/office/officeart/2008/layout/VerticalCurvedList"/>
    <dgm:cxn modelId="{0F62EBC1-5CD9-4792-8142-3909AA8DB6EA}" type="presParOf" srcId="{0909628E-3026-4624-AF3E-8C1DF1B79796}" destId="{9920E7BB-5BF8-4801-B58A-131BFE0E155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DF5525-9EAD-4577-92CA-648430D60F00}">
      <dgm:prSet phldrT="[Text]"/>
      <dgm:spPr/>
      <dgm:t>
        <a:bodyPr/>
        <a:lstStyle/>
        <a:p>
          <a:r>
            <a:rPr lang="en-US" dirty="0">
              <a:solidFill>
                <a:schemeClr val="tx1"/>
              </a:solidFill>
            </a:rPr>
            <a:t>Build Asset-Based Threat Profiles</a:t>
          </a:r>
        </a:p>
      </dgm:t>
    </dgm:pt>
    <dgm:pt modelId="{CFD3FFD9-774E-43CB-AFD4-DB33F359E741}" type="parTrans" cxnId="{F60340AE-3E17-44BC-9D1E-2CBA741CEB4E}">
      <dgm:prSet/>
      <dgm:spPr/>
      <dgm:t>
        <a:bodyPr/>
        <a:lstStyle/>
        <a:p>
          <a:endParaRPr lang="en-US"/>
        </a:p>
      </dgm:t>
    </dgm:pt>
    <dgm:pt modelId="{CC891E69-1BDB-4796-A36F-B2A2798F718A}" type="sibTrans" cxnId="{F60340AE-3E17-44BC-9D1E-2CBA741CEB4E}">
      <dgm:prSet/>
      <dgm:spPr/>
      <dgm:t>
        <a:bodyPr/>
        <a:lstStyle/>
        <a:p>
          <a:endParaRPr lang="en-US"/>
        </a:p>
      </dgm:t>
    </dgm:pt>
    <dgm:pt modelId="{9C0A8441-471B-4830-A1FA-3E8493B8628F}">
      <dgm:prSet phldrT="[Text]" custT="1"/>
      <dgm:spPr/>
      <dgm:t>
        <a:bodyPr/>
        <a:lstStyle/>
        <a:p>
          <a:r>
            <a:rPr lang="en-US" sz="1800" dirty="0"/>
            <a:t>Critical assets</a:t>
          </a:r>
        </a:p>
      </dgm:t>
    </dgm:pt>
    <dgm:pt modelId="{D1EE5C12-43CE-4768-A622-D7F81FB5DDE3}" type="parTrans" cxnId="{E8C853DF-9673-4E42-8AF2-B320A2BD567E}">
      <dgm:prSet/>
      <dgm:spPr/>
      <dgm:t>
        <a:bodyPr/>
        <a:lstStyle/>
        <a:p>
          <a:endParaRPr lang="en-US"/>
        </a:p>
      </dgm:t>
    </dgm:pt>
    <dgm:pt modelId="{F6F7A731-EE6E-43CD-A220-E021BC8005F4}" type="sibTrans" cxnId="{E8C853DF-9673-4E42-8AF2-B320A2BD567E}">
      <dgm:prSet/>
      <dgm:spPr/>
      <dgm:t>
        <a:bodyPr/>
        <a:lstStyle/>
        <a:p>
          <a:endParaRPr lang="en-US"/>
        </a:p>
      </dgm:t>
    </dgm:pt>
    <dgm:pt modelId="{0EA08E28-C0B6-4810-B522-AD80261DA772}">
      <dgm:prSet phldrT="[Text]" custT="1"/>
      <dgm:spPr/>
      <dgm:t>
        <a:bodyPr/>
        <a:lstStyle/>
        <a:p>
          <a:r>
            <a:rPr lang="en-US" sz="1800" dirty="0"/>
            <a:t>Security requirements for critical assets</a:t>
          </a:r>
        </a:p>
      </dgm:t>
    </dgm:pt>
    <dgm:pt modelId="{72783A0F-C4C4-49FC-9C92-2C2DC1E2D945}" type="parTrans" cxnId="{9D120658-168C-4FA7-B29E-F8FBEFC464A6}">
      <dgm:prSet/>
      <dgm:spPr/>
      <dgm:t>
        <a:bodyPr/>
        <a:lstStyle/>
        <a:p>
          <a:endParaRPr lang="en-US"/>
        </a:p>
      </dgm:t>
    </dgm:pt>
    <dgm:pt modelId="{1B38272A-2406-4890-89D8-ECC5FE6F7345}" type="sibTrans" cxnId="{9D120658-168C-4FA7-B29E-F8FBEFC464A6}">
      <dgm:prSet/>
      <dgm:spPr/>
      <dgm:t>
        <a:bodyPr/>
        <a:lstStyle/>
        <a:p>
          <a:endParaRPr lang="en-US"/>
        </a:p>
      </dgm:t>
    </dgm:pt>
    <dgm:pt modelId="{1E706DB6-07F5-4D24-A508-B470D1535937}">
      <dgm:prSet phldrT="[Text]" custT="1"/>
      <dgm:spPr/>
      <dgm:t>
        <a:bodyPr/>
        <a:lstStyle/>
        <a:p>
          <a:r>
            <a:rPr lang="en-US" sz="1800" dirty="0"/>
            <a:t>Threats to critical assets</a:t>
          </a:r>
        </a:p>
      </dgm:t>
    </dgm:pt>
    <dgm:pt modelId="{BED22B8E-4796-40BC-ADA3-98EB399EF0D9}" type="parTrans" cxnId="{59599B44-4276-4C64-A2E8-2FCDC7163C97}">
      <dgm:prSet/>
      <dgm:spPr/>
      <dgm:t>
        <a:bodyPr/>
        <a:lstStyle/>
        <a:p>
          <a:endParaRPr lang="en-US"/>
        </a:p>
      </dgm:t>
    </dgm:pt>
    <dgm:pt modelId="{B0153698-34EC-470E-92D6-7B7BA7DF5E8E}" type="sibTrans" cxnId="{59599B44-4276-4C64-A2E8-2FCDC7163C97}">
      <dgm:prSet/>
      <dgm:spPr/>
      <dgm:t>
        <a:bodyPr/>
        <a:lstStyle/>
        <a:p>
          <a:endParaRPr lang="en-US"/>
        </a:p>
      </dgm:t>
    </dgm:pt>
    <dgm:pt modelId="{4D92563C-1ED1-44CD-B461-7087BF0CAFB4}">
      <dgm:prSet phldrT="[Text]" custT="1"/>
      <dgm:spPr/>
      <dgm:t>
        <a:bodyPr/>
        <a:lstStyle/>
        <a:p>
          <a:r>
            <a:rPr lang="en-US" sz="1800" dirty="0"/>
            <a:t>Current Security practices</a:t>
          </a:r>
        </a:p>
      </dgm:t>
    </dgm:pt>
    <dgm:pt modelId="{B476A975-3A42-4A97-94D2-77F47672D837}" type="parTrans" cxnId="{45D4AD1E-4AF0-42C1-8F42-FE14BDFD1B42}">
      <dgm:prSet/>
      <dgm:spPr/>
      <dgm:t>
        <a:bodyPr/>
        <a:lstStyle/>
        <a:p>
          <a:endParaRPr lang="en-US"/>
        </a:p>
      </dgm:t>
    </dgm:pt>
    <dgm:pt modelId="{C36AE2AD-4FA1-4DC1-B17B-F6C584A598CE}" type="sibTrans" cxnId="{45D4AD1E-4AF0-42C1-8F42-FE14BDFD1B42}">
      <dgm:prSet/>
      <dgm:spPr/>
      <dgm:t>
        <a:bodyPr/>
        <a:lstStyle/>
        <a:p>
          <a:endParaRPr lang="en-US"/>
        </a:p>
      </dgm:t>
    </dgm:pt>
    <dgm:pt modelId="{C7689802-64BC-4B44-A332-681DEF14673E}" type="pres">
      <dgm:prSet presAssocID="{4EBFA96E-6406-4C1D-9408-1303C4E9F14F}" presName="linear" presStyleCnt="0">
        <dgm:presLayoutVars>
          <dgm:dir/>
          <dgm:animLvl val="lvl"/>
          <dgm:resizeHandles val="exact"/>
        </dgm:presLayoutVars>
      </dgm:prSet>
      <dgm:spPr/>
    </dgm:pt>
    <dgm:pt modelId="{56A912F9-820C-4644-BF80-F6E58C459190}" type="pres">
      <dgm:prSet presAssocID="{56DF5525-9EAD-4577-92CA-648430D60F00}" presName="parentLin" presStyleCnt="0"/>
      <dgm:spPr/>
    </dgm:pt>
    <dgm:pt modelId="{05F2062D-9537-433F-9C16-57710B575D14}" type="pres">
      <dgm:prSet presAssocID="{56DF5525-9EAD-4577-92CA-648430D60F00}" presName="parentLeftMargin" presStyleLbl="node1" presStyleIdx="0" presStyleCnt="1"/>
      <dgm:spPr/>
    </dgm:pt>
    <dgm:pt modelId="{AB1E2390-162C-4F9F-8864-FB5BB106FA82}" type="pres">
      <dgm:prSet presAssocID="{56DF5525-9EAD-4577-92CA-648430D60F00}" presName="parentText" presStyleLbl="node1" presStyleIdx="0" presStyleCnt="1">
        <dgm:presLayoutVars>
          <dgm:chMax val="0"/>
          <dgm:bulletEnabled val="1"/>
        </dgm:presLayoutVars>
      </dgm:prSet>
      <dgm:spPr/>
    </dgm:pt>
    <dgm:pt modelId="{472CB545-D4F6-43B2-AB9C-4E3A4EB83FB5}" type="pres">
      <dgm:prSet presAssocID="{56DF5525-9EAD-4577-92CA-648430D60F00}" presName="negativeSpace" presStyleCnt="0"/>
      <dgm:spPr/>
    </dgm:pt>
    <dgm:pt modelId="{72C968F4-7139-4716-9DF8-1D48B5FCB742}" type="pres">
      <dgm:prSet presAssocID="{56DF5525-9EAD-4577-92CA-648430D60F00}" presName="childText" presStyleLbl="conFgAcc1" presStyleIdx="0" presStyleCnt="1">
        <dgm:presLayoutVars>
          <dgm:bulletEnabled val="1"/>
        </dgm:presLayoutVars>
      </dgm:prSet>
      <dgm:spPr/>
    </dgm:pt>
  </dgm:ptLst>
  <dgm:cxnLst>
    <dgm:cxn modelId="{45D4AD1E-4AF0-42C1-8F42-FE14BDFD1B42}" srcId="{56DF5525-9EAD-4577-92CA-648430D60F00}" destId="{4D92563C-1ED1-44CD-B461-7087BF0CAFB4}" srcOrd="3" destOrd="0" parTransId="{B476A975-3A42-4A97-94D2-77F47672D837}" sibTransId="{C36AE2AD-4FA1-4DC1-B17B-F6C584A598CE}"/>
    <dgm:cxn modelId="{76D89930-4A0C-43E9-8D1C-DCA7069BE58C}" type="presOf" srcId="{9C0A8441-471B-4830-A1FA-3E8493B8628F}" destId="{72C968F4-7139-4716-9DF8-1D48B5FCB742}" srcOrd="0" destOrd="0" presId="urn:microsoft.com/office/officeart/2005/8/layout/list1"/>
    <dgm:cxn modelId="{59599B44-4276-4C64-A2E8-2FCDC7163C97}" srcId="{56DF5525-9EAD-4577-92CA-648430D60F00}" destId="{1E706DB6-07F5-4D24-A508-B470D1535937}" srcOrd="2" destOrd="0" parTransId="{BED22B8E-4796-40BC-ADA3-98EB399EF0D9}" sibTransId="{B0153698-34EC-470E-92D6-7B7BA7DF5E8E}"/>
    <dgm:cxn modelId="{61D8CF6C-12BC-45BE-AF3D-935205EBE4A9}" type="presOf" srcId="{56DF5525-9EAD-4577-92CA-648430D60F00}" destId="{AB1E2390-162C-4F9F-8864-FB5BB106FA82}" srcOrd="1" destOrd="0" presId="urn:microsoft.com/office/officeart/2005/8/layout/list1"/>
    <dgm:cxn modelId="{9D120658-168C-4FA7-B29E-F8FBEFC464A6}" srcId="{56DF5525-9EAD-4577-92CA-648430D60F00}" destId="{0EA08E28-C0B6-4810-B522-AD80261DA772}" srcOrd="1" destOrd="0" parTransId="{72783A0F-C4C4-49FC-9C92-2C2DC1E2D945}" sibTransId="{1B38272A-2406-4890-89D8-ECC5FE6F7345}"/>
    <dgm:cxn modelId="{BF98D358-D126-4FA6-A6A7-482D33B1220C}" type="presOf" srcId="{0EA08E28-C0B6-4810-B522-AD80261DA772}" destId="{72C968F4-7139-4716-9DF8-1D48B5FCB742}" srcOrd="0" destOrd="1" presId="urn:microsoft.com/office/officeart/2005/8/layout/list1"/>
    <dgm:cxn modelId="{7CEF3159-4BF6-4843-A6AC-12809367E544}" type="presOf" srcId="{4D92563C-1ED1-44CD-B461-7087BF0CAFB4}" destId="{72C968F4-7139-4716-9DF8-1D48B5FCB742}" srcOrd="0" destOrd="3" presId="urn:microsoft.com/office/officeart/2005/8/layout/list1"/>
    <dgm:cxn modelId="{09C24C8C-6E43-4605-893A-72C0D0E9F3F1}" type="presOf" srcId="{56DF5525-9EAD-4577-92CA-648430D60F00}" destId="{05F2062D-9537-433F-9C16-57710B575D14}" srcOrd="0" destOrd="0" presId="urn:microsoft.com/office/officeart/2005/8/layout/list1"/>
    <dgm:cxn modelId="{122E1190-DEEB-45A1-B5C0-3DFA4ED3AC0E}" type="presOf" srcId="{1E706DB6-07F5-4D24-A508-B470D1535937}" destId="{72C968F4-7139-4716-9DF8-1D48B5FCB742}" srcOrd="0" destOrd="2" presId="urn:microsoft.com/office/officeart/2005/8/layout/list1"/>
    <dgm:cxn modelId="{CAE43FAD-6F32-4C5F-8DFD-B348AA2986CC}" type="presOf" srcId="{4EBFA96E-6406-4C1D-9408-1303C4E9F14F}" destId="{C7689802-64BC-4B44-A332-681DEF14673E}" srcOrd="0" destOrd="0" presId="urn:microsoft.com/office/officeart/2005/8/layout/list1"/>
    <dgm:cxn modelId="{F60340AE-3E17-44BC-9D1E-2CBA741CEB4E}" srcId="{4EBFA96E-6406-4C1D-9408-1303C4E9F14F}" destId="{56DF5525-9EAD-4577-92CA-648430D60F00}" srcOrd="0" destOrd="0" parTransId="{CFD3FFD9-774E-43CB-AFD4-DB33F359E741}" sibTransId="{CC891E69-1BDB-4796-A36F-B2A2798F718A}"/>
    <dgm:cxn modelId="{E8C853DF-9673-4E42-8AF2-B320A2BD567E}" srcId="{56DF5525-9EAD-4577-92CA-648430D60F00}" destId="{9C0A8441-471B-4830-A1FA-3E8493B8628F}" srcOrd="0" destOrd="0" parTransId="{D1EE5C12-43CE-4768-A622-D7F81FB5DDE3}" sibTransId="{F6F7A731-EE6E-43CD-A220-E021BC8005F4}"/>
    <dgm:cxn modelId="{7AB46534-AEEB-4910-A56E-512DF8ED1C02}" type="presParOf" srcId="{C7689802-64BC-4B44-A332-681DEF14673E}" destId="{56A912F9-820C-4644-BF80-F6E58C459190}" srcOrd="0" destOrd="0" presId="urn:microsoft.com/office/officeart/2005/8/layout/list1"/>
    <dgm:cxn modelId="{7AD01FDE-DE50-46FA-BAA6-6B31F77C5898}" type="presParOf" srcId="{56A912F9-820C-4644-BF80-F6E58C459190}" destId="{05F2062D-9537-433F-9C16-57710B575D14}" srcOrd="0" destOrd="0" presId="urn:microsoft.com/office/officeart/2005/8/layout/list1"/>
    <dgm:cxn modelId="{A86A13AB-9F25-4F02-8AF2-8EDDE2416071}" type="presParOf" srcId="{56A912F9-820C-4644-BF80-F6E58C459190}" destId="{AB1E2390-162C-4F9F-8864-FB5BB106FA82}" srcOrd="1" destOrd="0" presId="urn:microsoft.com/office/officeart/2005/8/layout/list1"/>
    <dgm:cxn modelId="{DF79F027-DBDC-4CE4-9754-4ABD693EA62F}" type="presParOf" srcId="{C7689802-64BC-4B44-A332-681DEF14673E}" destId="{472CB545-D4F6-43B2-AB9C-4E3A4EB83FB5}" srcOrd="1" destOrd="0" presId="urn:microsoft.com/office/officeart/2005/8/layout/list1"/>
    <dgm:cxn modelId="{5BFAACAB-420B-41B4-B769-AE04A3735BED}" type="presParOf" srcId="{C7689802-64BC-4B44-A332-681DEF14673E}" destId="{72C968F4-7139-4716-9DF8-1D48B5FCB74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DF5525-9EAD-4577-92CA-648430D60F00}">
      <dgm:prSet phldrT="[Text]"/>
      <dgm:spPr/>
      <dgm:t>
        <a:bodyPr/>
        <a:lstStyle/>
        <a:p>
          <a:r>
            <a:rPr lang="en-US" dirty="0">
              <a:solidFill>
                <a:schemeClr val="tx1"/>
              </a:solidFill>
            </a:rPr>
            <a:t>Identify Infrastructure Vulnerabilities</a:t>
          </a:r>
        </a:p>
      </dgm:t>
    </dgm:pt>
    <dgm:pt modelId="{CFD3FFD9-774E-43CB-AFD4-DB33F359E741}" type="parTrans" cxnId="{F60340AE-3E17-44BC-9D1E-2CBA741CEB4E}">
      <dgm:prSet/>
      <dgm:spPr/>
      <dgm:t>
        <a:bodyPr/>
        <a:lstStyle/>
        <a:p>
          <a:endParaRPr lang="en-US"/>
        </a:p>
      </dgm:t>
    </dgm:pt>
    <dgm:pt modelId="{CC891E69-1BDB-4796-A36F-B2A2798F718A}" type="sibTrans" cxnId="{F60340AE-3E17-44BC-9D1E-2CBA741CEB4E}">
      <dgm:prSet/>
      <dgm:spPr/>
      <dgm:t>
        <a:bodyPr/>
        <a:lstStyle/>
        <a:p>
          <a:endParaRPr lang="en-US"/>
        </a:p>
      </dgm:t>
    </dgm:pt>
    <dgm:pt modelId="{9C0A8441-471B-4830-A1FA-3E8493B8628F}">
      <dgm:prSet phldrT="[Text]" custT="1"/>
      <dgm:spPr/>
      <dgm:t>
        <a:bodyPr/>
        <a:lstStyle/>
        <a:p>
          <a:r>
            <a:rPr lang="en-US" sz="1800" dirty="0"/>
            <a:t>Evaluation of the information infrastructure</a:t>
          </a:r>
        </a:p>
      </dgm:t>
    </dgm:pt>
    <dgm:pt modelId="{D1EE5C12-43CE-4768-A622-D7F81FB5DDE3}" type="parTrans" cxnId="{E8C853DF-9673-4E42-8AF2-B320A2BD567E}">
      <dgm:prSet/>
      <dgm:spPr/>
      <dgm:t>
        <a:bodyPr/>
        <a:lstStyle/>
        <a:p>
          <a:endParaRPr lang="en-US"/>
        </a:p>
      </dgm:t>
    </dgm:pt>
    <dgm:pt modelId="{F6F7A731-EE6E-43CD-A220-E021BC8005F4}" type="sibTrans" cxnId="{E8C853DF-9673-4E42-8AF2-B320A2BD567E}">
      <dgm:prSet/>
      <dgm:spPr/>
      <dgm:t>
        <a:bodyPr/>
        <a:lstStyle/>
        <a:p>
          <a:endParaRPr lang="en-US"/>
        </a:p>
      </dgm:t>
    </dgm:pt>
    <dgm:pt modelId="{0EA08E28-C0B6-4810-B522-AD80261DA772}">
      <dgm:prSet phldrT="[Text]" custT="1"/>
      <dgm:spPr/>
      <dgm:t>
        <a:bodyPr/>
        <a:lstStyle/>
        <a:p>
          <a:r>
            <a:rPr lang="en-US" sz="1800" dirty="0"/>
            <a:t>Examine NW access levels and access mechanism</a:t>
          </a:r>
        </a:p>
      </dgm:t>
    </dgm:pt>
    <dgm:pt modelId="{72783A0F-C4C4-49FC-9C92-2C2DC1E2D945}" type="parTrans" cxnId="{9D120658-168C-4FA7-B29E-F8FBEFC464A6}">
      <dgm:prSet/>
      <dgm:spPr/>
      <dgm:t>
        <a:bodyPr/>
        <a:lstStyle/>
        <a:p>
          <a:endParaRPr lang="en-US"/>
        </a:p>
      </dgm:t>
    </dgm:pt>
    <dgm:pt modelId="{1B38272A-2406-4890-89D8-ECC5FE6F7345}" type="sibTrans" cxnId="{9D120658-168C-4FA7-B29E-F8FBEFC464A6}">
      <dgm:prSet/>
      <dgm:spPr/>
      <dgm:t>
        <a:bodyPr/>
        <a:lstStyle/>
        <a:p>
          <a:endParaRPr lang="en-US"/>
        </a:p>
      </dgm:t>
    </dgm:pt>
    <dgm:pt modelId="{1E706DB6-07F5-4D24-A508-B470D1535937}">
      <dgm:prSet phldrT="[Text]" custT="1"/>
      <dgm:spPr/>
      <dgm:t>
        <a:bodyPr/>
        <a:lstStyle/>
        <a:p>
          <a:r>
            <a:rPr lang="en-US" sz="1800" dirty="0"/>
            <a:t>Assessing vulnerabilities associated with assets</a:t>
          </a:r>
        </a:p>
      </dgm:t>
    </dgm:pt>
    <dgm:pt modelId="{BED22B8E-4796-40BC-ADA3-98EB399EF0D9}" type="parTrans" cxnId="{59599B44-4276-4C64-A2E8-2FCDC7163C97}">
      <dgm:prSet/>
      <dgm:spPr/>
      <dgm:t>
        <a:bodyPr/>
        <a:lstStyle/>
        <a:p>
          <a:endParaRPr lang="en-US"/>
        </a:p>
      </dgm:t>
    </dgm:pt>
    <dgm:pt modelId="{B0153698-34EC-470E-92D6-7B7BA7DF5E8E}" type="sibTrans" cxnId="{59599B44-4276-4C64-A2E8-2FCDC7163C97}">
      <dgm:prSet/>
      <dgm:spPr/>
      <dgm:t>
        <a:bodyPr/>
        <a:lstStyle/>
        <a:p>
          <a:endParaRPr lang="en-US"/>
        </a:p>
      </dgm:t>
    </dgm:pt>
    <dgm:pt modelId="{4D92563C-1ED1-44CD-B461-7087BF0CAFB4}">
      <dgm:prSet phldrT="[Text]" custT="1"/>
      <dgm:spPr/>
      <dgm:t>
        <a:bodyPr/>
        <a:lstStyle/>
        <a:p>
          <a:r>
            <a:rPr lang="en-US" sz="1800" dirty="0"/>
            <a:t>Assess what type(s) of attacks can harm your critical assets</a:t>
          </a:r>
        </a:p>
      </dgm:t>
    </dgm:pt>
    <dgm:pt modelId="{B476A975-3A42-4A97-94D2-77F47672D837}" type="parTrans" cxnId="{45D4AD1E-4AF0-42C1-8F42-FE14BDFD1B42}">
      <dgm:prSet/>
      <dgm:spPr/>
      <dgm:t>
        <a:bodyPr/>
        <a:lstStyle/>
        <a:p>
          <a:endParaRPr lang="en-US"/>
        </a:p>
      </dgm:t>
    </dgm:pt>
    <dgm:pt modelId="{C36AE2AD-4FA1-4DC1-B17B-F6C584A598CE}" type="sibTrans" cxnId="{45D4AD1E-4AF0-42C1-8F42-FE14BDFD1B42}">
      <dgm:prSet/>
      <dgm:spPr/>
      <dgm:t>
        <a:bodyPr/>
        <a:lstStyle/>
        <a:p>
          <a:endParaRPr lang="en-US"/>
        </a:p>
      </dgm:t>
    </dgm:pt>
    <dgm:pt modelId="{BFB9532A-DF0B-430C-8993-923DCE78413A}">
      <dgm:prSet phldrT="[Text]" custT="1"/>
      <dgm:spPr/>
      <dgm:t>
        <a:bodyPr/>
        <a:lstStyle/>
        <a:p>
          <a:r>
            <a:rPr lang="en-US" sz="1800" dirty="0"/>
            <a:t>Identify the assets which are susceptible to these attacks</a:t>
          </a:r>
        </a:p>
      </dgm:t>
    </dgm:pt>
    <dgm:pt modelId="{5027A48E-F9AB-4C20-9F39-197F9F675492}" type="parTrans" cxnId="{A6FBA6B5-8CBE-427D-AD18-C32F162675FB}">
      <dgm:prSet/>
      <dgm:spPr/>
      <dgm:t>
        <a:bodyPr/>
        <a:lstStyle/>
        <a:p>
          <a:endParaRPr lang="en-US"/>
        </a:p>
      </dgm:t>
    </dgm:pt>
    <dgm:pt modelId="{1CA11245-2C53-45C6-8851-B8A882341572}" type="sibTrans" cxnId="{A6FBA6B5-8CBE-427D-AD18-C32F162675FB}">
      <dgm:prSet/>
      <dgm:spPr/>
      <dgm:t>
        <a:bodyPr/>
        <a:lstStyle/>
        <a:p>
          <a:endParaRPr lang="en-US"/>
        </a:p>
      </dgm:t>
    </dgm:pt>
    <dgm:pt modelId="{C7689802-64BC-4B44-A332-681DEF14673E}" type="pres">
      <dgm:prSet presAssocID="{4EBFA96E-6406-4C1D-9408-1303C4E9F14F}" presName="linear" presStyleCnt="0">
        <dgm:presLayoutVars>
          <dgm:dir/>
          <dgm:animLvl val="lvl"/>
          <dgm:resizeHandles val="exact"/>
        </dgm:presLayoutVars>
      </dgm:prSet>
      <dgm:spPr/>
    </dgm:pt>
    <dgm:pt modelId="{56A912F9-820C-4644-BF80-F6E58C459190}" type="pres">
      <dgm:prSet presAssocID="{56DF5525-9EAD-4577-92CA-648430D60F00}" presName="parentLin" presStyleCnt="0"/>
      <dgm:spPr/>
    </dgm:pt>
    <dgm:pt modelId="{05F2062D-9537-433F-9C16-57710B575D14}" type="pres">
      <dgm:prSet presAssocID="{56DF5525-9EAD-4577-92CA-648430D60F00}" presName="parentLeftMargin" presStyleLbl="node1" presStyleIdx="0" presStyleCnt="1"/>
      <dgm:spPr/>
    </dgm:pt>
    <dgm:pt modelId="{AB1E2390-162C-4F9F-8864-FB5BB106FA82}" type="pres">
      <dgm:prSet presAssocID="{56DF5525-9EAD-4577-92CA-648430D60F00}" presName="parentText" presStyleLbl="node1" presStyleIdx="0" presStyleCnt="1" custLinFactNeighborY="3875">
        <dgm:presLayoutVars>
          <dgm:chMax val="0"/>
          <dgm:bulletEnabled val="1"/>
        </dgm:presLayoutVars>
      </dgm:prSet>
      <dgm:spPr/>
    </dgm:pt>
    <dgm:pt modelId="{472CB545-D4F6-43B2-AB9C-4E3A4EB83FB5}" type="pres">
      <dgm:prSet presAssocID="{56DF5525-9EAD-4577-92CA-648430D60F00}" presName="negativeSpace" presStyleCnt="0"/>
      <dgm:spPr/>
    </dgm:pt>
    <dgm:pt modelId="{72C968F4-7139-4716-9DF8-1D48B5FCB742}" type="pres">
      <dgm:prSet presAssocID="{56DF5525-9EAD-4577-92CA-648430D60F00}" presName="childText" presStyleLbl="conFgAcc1" presStyleIdx="0" presStyleCnt="1">
        <dgm:presLayoutVars>
          <dgm:bulletEnabled val="1"/>
        </dgm:presLayoutVars>
      </dgm:prSet>
      <dgm:spPr/>
    </dgm:pt>
  </dgm:ptLst>
  <dgm:cxnLst>
    <dgm:cxn modelId="{45D4AD1E-4AF0-42C1-8F42-FE14BDFD1B42}" srcId="{56DF5525-9EAD-4577-92CA-648430D60F00}" destId="{4D92563C-1ED1-44CD-B461-7087BF0CAFB4}" srcOrd="3" destOrd="0" parTransId="{B476A975-3A42-4A97-94D2-77F47672D837}" sibTransId="{C36AE2AD-4FA1-4DC1-B17B-F6C584A598CE}"/>
    <dgm:cxn modelId="{8EF9AE3F-4515-4513-818F-E3EFC71FBE9A}" type="presOf" srcId="{56DF5525-9EAD-4577-92CA-648430D60F00}" destId="{AB1E2390-162C-4F9F-8864-FB5BB106FA82}" srcOrd="1" destOrd="0" presId="urn:microsoft.com/office/officeart/2005/8/layout/list1"/>
    <dgm:cxn modelId="{59599B44-4276-4C64-A2E8-2FCDC7163C97}" srcId="{56DF5525-9EAD-4577-92CA-648430D60F00}" destId="{1E706DB6-07F5-4D24-A508-B470D1535937}" srcOrd="2" destOrd="0" parTransId="{BED22B8E-4796-40BC-ADA3-98EB399EF0D9}" sibTransId="{B0153698-34EC-470E-92D6-7B7BA7DF5E8E}"/>
    <dgm:cxn modelId="{7ED6824B-A6C4-4194-9AE1-7DE8CA7839FD}" type="presOf" srcId="{1E706DB6-07F5-4D24-A508-B470D1535937}" destId="{72C968F4-7139-4716-9DF8-1D48B5FCB742}" srcOrd="0" destOrd="2" presId="urn:microsoft.com/office/officeart/2005/8/layout/list1"/>
    <dgm:cxn modelId="{BD22294D-FE2E-4DE6-AC6C-4DD3A4BDA82B}" type="presOf" srcId="{0EA08E28-C0B6-4810-B522-AD80261DA772}" destId="{72C968F4-7139-4716-9DF8-1D48B5FCB742}" srcOrd="0" destOrd="1" presId="urn:microsoft.com/office/officeart/2005/8/layout/list1"/>
    <dgm:cxn modelId="{7D07926F-84B9-4C1D-96F9-2999B246CB6B}" type="presOf" srcId="{9C0A8441-471B-4830-A1FA-3E8493B8628F}" destId="{72C968F4-7139-4716-9DF8-1D48B5FCB742}" srcOrd="0" destOrd="0" presId="urn:microsoft.com/office/officeart/2005/8/layout/list1"/>
    <dgm:cxn modelId="{6A9D9655-F569-4FBA-BF65-A67A6CCE0FF7}" type="presOf" srcId="{BFB9532A-DF0B-430C-8993-923DCE78413A}" destId="{72C968F4-7139-4716-9DF8-1D48B5FCB742}" srcOrd="0" destOrd="4" presId="urn:microsoft.com/office/officeart/2005/8/layout/list1"/>
    <dgm:cxn modelId="{9D120658-168C-4FA7-B29E-F8FBEFC464A6}" srcId="{56DF5525-9EAD-4577-92CA-648430D60F00}" destId="{0EA08E28-C0B6-4810-B522-AD80261DA772}" srcOrd="1" destOrd="0" parTransId="{72783A0F-C4C4-49FC-9C92-2C2DC1E2D945}" sibTransId="{1B38272A-2406-4890-89D8-ECC5FE6F7345}"/>
    <dgm:cxn modelId="{9638849F-9F86-4E42-AF10-025A0A29A1CC}" type="presOf" srcId="{4D92563C-1ED1-44CD-B461-7087BF0CAFB4}" destId="{72C968F4-7139-4716-9DF8-1D48B5FCB742}" srcOrd="0" destOrd="3" presId="urn:microsoft.com/office/officeart/2005/8/layout/list1"/>
    <dgm:cxn modelId="{F60340AE-3E17-44BC-9D1E-2CBA741CEB4E}" srcId="{4EBFA96E-6406-4C1D-9408-1303C4E9F14F}" destId="{56DF5525-9EAD-4577-92CA-648430D60F00}" srcOrd="0" destOrd="0" parTransId="{CFD3FFD9-774E-43CB-AFD4-DB33F359E741}" sibTransId="{CC891E69-1BDB-4796-A36F-B2A2798F718A}"/>
    <dgm:cxn modelId="{F92A42B5-A987-44C1-A241-AFC414A98355}" type="presOf" srcId="{4EBFA96E-6406-4C1D-9408-1303C4E9F14F}" destId="{C7689802-64BC-4B44-A332-681DEF14673E}" srcOrd="0" destOrd="0" presId="urn:microsoft.com/office/officeart/2005/8/layout/list1"/>
    <dgm:cxn modelId="{A6FBA6B5-8CBE-427D-AD18-C32F162675FB}" srcId="{56DF5525-9EAD-4577-92CA-648430D60F00}" destId="{BFB9532A-DF0B-430C-8993-923DCE78413A}" srcOrd="4" destOrd="0" parTransId="{5027A48E-F9AB-4C20-9F39-197F9F675492}" sibTransId="{1CA11245-2C53-45C6-8851-B8A882341572}"/>
    <dgm:cxn modelId="{BE309FB6-AD37-494B-8EAF-2B118871C007}" type="presOf" srcId="{56DF5525-9EAD-4577-92CA-648430D60F00}" destId="{05F2062D-9537-433F-9C16-57710B575D14}" srcOrd="0" destOrd="0" presId="urn:microsoft.com/office/officeart/2005/8/layout/list1"/>
    <dgm:cxn modelId="{E8C853DF-9673-4E42-8AF2-B320A2BD567E}" srcId="{56DF5525-9EAD-4577-92CA-648430D60F00}" destId="{9C0A8441-471B-4830-A1FA-3E8493B8628F}" srcOrd="0" destOrd="0" parTransId="{D1EE5C12-43CE-4768-A622-D7F81FB5DDE3}" sibTransId="{F6F7A731-EE6E-43CD-A220-E021BC8005F4}"/>
    <dgm:cxn modelId="{A8CA4206-99C9-45CC-A669-5D36E269B306}" type="presParOf" srcId="{C7689802-64BC-4B44-A332-681DEF14673E}" destId="{56A912F9-820C-4644-BF80-F6E58C459190}" srcOrd="0" destOrd="0" presId="urn:microsoft.com/office/officeart/2005/8/layout/list1"/>
    <dgm:cxn modelId="{71EF90B4-DCC5-499A-802E-ECEF06A7C1A6}" type="presParOf" srcId="{56A912F9-820C-4644-BF80-F6E58C459190}" destId="{05F2062D-9537-433F-9C16-57710B575D14}" srcOrd="0" destOrd="0" presId="urn:microsoft.com/office/officeart/2005/8/layout/list1"/>
    <dgm:cxn modelId="{11E9063D-80AB-49F5-A771-A49E8CD5AEFD}" type="presParOf" srcId="{56A912F9-820C-4644-BF80-F6E58C459190}" destId="{AB1E2390-162C-4F9F-8864-FB5BB106FA82}" srcOrd="1" destOrd="0" presId="urn:microsoft.com/office/officeart/2005/8/layout/list1"/>
    <dgm:cxn modelId="{1E91F40E-3980-4CA3-8458-930A0954C2A1}" type="presParOf" srcId="{C7689802-64BC-4B44-A332-681DEF14673E}" destId="{472CB545-D4F6-43B2-AB9C-4E3A4EB83FB5}" srcOrd="1" destOrd="0" presId="urn:microsoft.com/office/officeart/2005/8/layout/list1"/>
    <dgm:cxn modelId="{DB55A039-C1DA-42A5-A3DE-518121240018}" type="presParOf" srcId="{C7689802-64BC-4B44-A332-681DEF14673E}" destId="{72C968F4-7139-4716-9DF8-1D48B5FCB74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DF5525-9EAD-4577-92CA-648430D60F00}">
      <dgm:prSet phldrT="[Text]"/>
      <dgm:spPr/>
      <dgm:t>
        <a:bodyPr/>
        <a:lstStyle/>
        <a:p>
          <a:r>
            <a:rPr lang="en-US" dirty="0">
              <a:solidFill>
                <a:schemeClr val="tx1"/>
              </a:solidFill>
            </a:rPr>
            <a:t>Develop Security Strategy and Plans</a:t>
          </a:r>
        </a:p>
      </dgm:t>
    </dgm:pt>
    <dgm:pt modelId="{CFD3FFD9-774E-43CB-AFD4-DB33F359E741}" type="parTrans" cxnId="{F60340AE-3E17-44BC-9D1E-2CBA741CEB4E}">
      <dgm:prSet/>
      <dgm:spPr/>
      <dgm:t>
        <a:bodyPr/>
        <a:lstStyle/>
        <a:p>
          <a:endParaRPr lang="en-US"/>
        </a:p>
      </dgm:t>
    </dgm:pt>
    <dgm:pt modelId="{CC891E69-1BDB-4796-A36F-B2A2798F718A}" type="sibTrans" cxnId="{F60340AE-3E17-44BC-9D1E-2CBA741CEB4E}">
      <dgm:prSet/>
      <dgm:spPr/>
      <dgm:t>
        <a:bodyPr/>
        <a:lstStyle/>
        <a:p>
          <a:endParaRPr lang="en-US"/>
        </a:p>
      </dgm:t>
    </dgm:pt>
    <dgm:pt modelId="{9C0A8441-471B-4830-A1FA-3E8493B8628F}">
      <dgm:prSet phldrT="[Text]" custT="1"/>
      <dgm:spPr/>
      <dgm:t>
        <a:bodyPr/>
        <a:lstStyle/>
        <a:p>
          <a:r>
            <a:rPr lang="en-US" sz="1800" dirty="0"/>
            <a:t>Risk to critical  assets</a:t>
          </a:r>
        </a:p>
      </dgm:t>
    </dgm:pt>
    <dgm:pt modelId="{D1EE5C12-43CE-4768-A622-D7F81FB5DDE3}" type="parTrans" cxnId="{E8C853DF-9673-4E42-8AF2-B320A2BD567E}">
      <dgm:prSet/>
      <dgm:spPr/>
      <dgm:t>
        <a:bodyPr/>
        <a:lstStyle/>
        <a:p>
          <a:endParaRPr lang="en-US"/>
        </a:p>
      </dgm:t>
    </dgm:pt>
    <dgm:pt modelId="{F6F7A731-EE6E-43CD-A220-E021BC8005F4}" type="sibTrans" cxnId="{E8C853DF-9673-4E42-8AF2-B320A2BD567E}">
      <dgm:prSet/>
      <dgm:spPr/>
      <dgm:t>
        <a:bodyPr/>
        <a:lstStyle/>
        <a:p>
          <a:endParaRPr lang="en-US"/>
        </a:p>
      </dgm:t>
    </dgm:pt>
    <dgm:pt modelId="{0EA08E28-C0B6-4810-B522-AD80261DA772}">
      <dgm:prSet phldrT="[Text]" custT="1"/>
      <dgm:spPr/>
      <dgm:t>
        <a:bodyPr/>
        <a:lstStyle/>
        <a:p>
          <a:r>
            <a:rPr lang="en-US" sz="1800" dirty="0"/>
            <a:t>Risk Measures</a:t>
          </a:r>
        </a:p>
      </dgm:t>
    </dgm:pt>
    <dgm:pt modelId="{72783A0F-C4C4-49FC-9C92-2C2DC1E2D945}" type="parTrans" cxnId="{9D120658-168C-4FA7-B29E-F8FBEFC464A6}">
      <dgm:prSet/>
      <dgm:spPr/>
      <dgm:t>
        <a:bodyPr/>
        <a:lstStyle/>
        <a:p>
          <a:endParaRPr lang="en-US"/>
        </a:p>
      </dgm:t>
    </dgm:pt>
    <dgm:pt modelId="{1B38272A-2406-4890-89D8-ECC5FE6F7345}" type="sibTrans" cxnId="{9D120658-168C-4FA7-B29E-F8FBEFC464A6}">
      <dgm:prSet/>
      <dgm:spPr/>
      <dgm:t>
        <a:bodyPr/>
        <a:lstStyle/>
        <a:p>
          <a:endParaRPr lang="en-US"/>
        </a:p>
      </dgm:t>
    </dgm:pt>
    <dgm:pt modelId="{1E706DB6-07F5-4D24-A508-B470D1535937}">
      <dgm:prSet phldrT="[Text]" custT="1"/>
      <dgm:spPr/>
      <dgm:t>
        <a:bodyPr/>
        <a:lstStyle/>
        <a:p>
          <a:r>
            <a:rPr lang="en-US" sz="1800" dirty="0"/>
            <a:t>Protection strategy</a:t>
          </a:r>
        </a:p>
      </dgm:t>
    </dgm:pt>
    <dgm:pt modelId="{BED22B8E-4796-40BC-ADA3-98EB399EF0D9}" type="parTrans" cxnId="{59599B44-4276-4C64-A2E8-2FCDC7163C97}">
      <dgm:prSet/>
      <dgm:spPr/>
      <dgm:t>
        <a:bodyPr/>
        <a:lstStyle/>
        <a:p>
          <a:endParaRPr lang="en-US"/>
        </a:p>
      </dgm:t>
    </dgm:pt>
    <dgm:pt modelId="{B0153698-34EC-470E-92D6-7B7BA7DF5E8E}" type="sibTrans" cxnId="{59599B44-4276-4C64-A2E8-2FCDC7163C97}">
      <dgm:prSet/>
      <dgm:spPr/>
      <dgm:t>
        <a:bodyPr/>
        <a:lstStyle/>
        <a:p>
          <a:endParaRPr lang="en-US"/>
        </a:p>
      </dgm:t>
    </dgm:pt>
    <dgm:pt modelId="{4D92563C-1ED1-44CD-B461-7087BF0CAFB4}">
      <dgm:prSet phldrT="[Text]" custT="1"/>
      <dgm:spPr/>
      <dgm:t>
        <a:bodyPr/>
        <a:lstStyle/>
        <a:p>
          <a:r>
            <a:rPr lang="en-US" sz="1800" dirty="0"/>
            <a:t>Risk mitigation plans</a:t>
          </a:r>
        </a:p>
      </dgm:t>
    </dgm:pt>
    <dgm:pt modelId="{B476A975-3A42-4A97-94D2-77F47672D837}" type="parTrans" cxnId="{45D4AD1E-4AF0-42C1-8F42-FE14BDFD1B42}">
      <dgm:prSet/>
      <dgm:spPr/>
      <dgm:t>
        <a:bodyPr/>
        <a:lstStyle/>
        <a:p>
          <a:endParaRPr lang="en-US"/>
        </a:p>
      </dgm:t>
    </dgm:pt>
    <dgm:pt modelId="{C36AE2AD-4FA1-4DC1-B17B-F6C584A598CE}" type="sibTrans" cxnId="{45D4AD1E-4AF0-42C1-8F42-FE14BDFD1B42}">
      <dgm:prSet/>
      <dgm:spPr/>
      <dgm:t>
        <a:bodyPr/>
        <a:lstStyle/>
        <a:p>
          <a:endParaRPr lang="en-US"/>
        </a:p>
      </dgm:t>
    </dgm:pt>
    <dgm:pt modelId="{C7689802-64BC-4B44-A332-681DEF14673E}" type="pres">
      <dgm:prSet presAssocID="{4EBFA96E-6406-4C1D-9408-1303C4E9F14F}" presName="linear" presStyleCnt="0">
        <dgm:presLayoutVars>
          <dgm:dir/>
          <dgm:animLvl val="lvl"/>
          <dgm:resizeHandles val="exact"/>
        </dgm:presLayoutVars>
      </dgm:prSet>
      <dgm:spPr/>
    </dgm:pt>
    <dgm:pt modelId="{56A912F9-820C-4644-BF80-F6E58C459190}" type="pres">
      <dgm:prSet presAssocID="{56DF5525-9EAD-4577-92CA-648430D60F00}" presName="parentLin" presStyleCnt="0"/>
      <dgm:spPr/>
    </dgm:pt>
    <dgm:pt modelId="{05F2062D-9537-433F-9C16-57710B575D14}" type="pres">
      <dgm:prSet presAssocID="{56DF5525-9EAD-4577-92CA-648430D60F00}" presName="parentLeftMargin" presStyleLbl="node1" presStyleIdx="0" presStyleCnt="1"/>
      <dgm:spPr/>
    </dgm:pt>
    <dgm:pt modelId="{AB1E2390-162C-4F9F-8864-FB5BB106FA82}" type="pres">
      <dgm:prSet presAssocID="{56DF5525-9EAD-4577-92CA-648430D60F00}" presName="parentText" presStyleLbl="node1" presStyleIdx="0" presStyleCnt="1">
        <dgm:presLayoutVars>
          <dgm:chMax val="0"/>
          <dgm:bulletEnabled val="1"/>
        </dgm:presLayoutVars>
      </dgm:prSet>
      <dgm:spPr/>
    </dgm:pt>
    <dgm:pt modelId="{472CB545-D4F6-43B2-AB9C-4E3A4EB83FB5}" type="pres">
      <dgm:prSet presAssocID="{56DF5525-9EAD-4577-92CA-648430D60F00}" presName="negativeSpace" presStyleCnt="0"/>
      <dgm:spPr/>
    </dgm:pt>
    <dgm:pt modelId="{72C968F4-7139-4716-9DF8-1D48B5FCB742}" type="pres">
      <dgm:prSet presAssocID="{56DF5525-9EAD-4577-92CA-648430D60F00}" presName="childText" presStyleLbl="conFgAcc1" presStyleIdx="0" presStyleCnt="1">
        <dgm:presLayoutVars>
          <dgm:bulletEnabled val="1"/>
        </dgm:presLayoutVars>
      </dgm:prSet>
      <dgm:spPr/>
    </dgm:pt>
  </dgm:ptLst>
  <dgm:cxnLst>
    <dgm:cxn modelId="{F152530A-0081-4706-9799-77AEA49106B5}" type="presOf" srcId="{4D92563C-1ED1-44CD-B461-7087BF0CAFB4}" destId="{72C968F4-7139-4716-9DF8-1D48B5FCB742}" srcOrd="0" destOrd="3" presId="urn:microsoft.com/office/officeart/2005/8/layout/list1"/>
    <dgm:cxn modelId="{45D4AD1E-4AF0-42C1-8F42-FE14BDFD1B42}" srcId="{56DF5525-9EAD-4577-92CA-648430D60F00}" destId="{4D92563C-1ED1-44CD-B461-7087BF0CAFB4}" srcOrd="3" destOrd="0" parTransId="{B476A975-3A42-4A97-94D2-77F47672D837}" sibTransId="{C36AE2AD-4FA1-4DC1-B17B-F6C584A598CE}"/>
    <dgm:cxn modelId="{46A90625-EAB8-43B4-B136-73E440BC21A4}" type="presOf" srcId="{0EA08E28-C0B6-4810-B522-AD80261DA772}" destId="{72C968F4-7139-4716-9DF8-1D48B5FCB742}" srcOrd="0" destOrd="1" presId="urn:microsoft.com/office/officeart/2005/8/layout/list1"/>
    <dgm:cxn modelId="{73349E61-2DD1-44C5-A1D6-D5AABFF8F571}" type="presOf" srcId="{4EBFA96E-6406-4C1D-9408-1303C4E9F14F}" destId="{C7689802-64BC-4B44-A332-681DEF14673E}" srcOrd="0" destOrd="0" presId="urn:microsoft.com/office/officeart/2005/8/layout/list1"/>
    <dgm:cxn modelId="{A5EB6643-41A4-4B10-A65B-67C6479ED0A9}" type="presOf" srcId="{9C0A8441-471B-4830-A1FA-3E8493B8628F}" destId="{72C968F4-7139-4716-9DF8-1D48B5FCB742}" srcOrd="0" destOrd="0" presId="urn:microsoft.com/office/officeart/2005/8/layout/list1"/>
    <dgm:cxn modelId="{59599B44-4276-4C64-A2E8-2FCDC7163C97}" srcId="{56DF5525-9EAD-4577-92CA-648430D60F00}" destId="{1E706DB6-07F5-4D24-A508-B470D1535937}" srcOrd="2" destOrd="0" parTransId="{BED22B8E-4796-40BC-ADA3-98EB399EF0D9}" sibTransId="{B0153698-34EC-470E-92D6-7B7BA7DF5E8E}"/>
    <dgm:cxn modelId="{F438D565-BAA9-4A44-978F-192DFC4FFA5B}" type="presOf" srcId="{56DF5525-9EAD-4577-92CA-648430D60F00}" destId="{05F2062D-9537-433F-9C16-57710B575D14}" srcOrd="0" destOrd="0" presId="urn:microsoft.com/office/officeart/2005/8/layout/list1"/>
    <dgm:cxn modelId="{3FEA3E6C-32EE-4122-A7BD-230DCDA5FBF5}" type="presOf" srcId="{1E706DB6-07F5-4D24-A508-B470D1535937}" destId="{72C968F4-7139-4716-9DF8-1D48B5FCB742}" srcOrd="0" destOrd="2" presId="urn:microsoft.com/office/officeart/2005/8/layout/list1"/>
    <dgm:cxn modelId="{42FC7550-D768-4833-8E4A-9AA16EFBC12A}" type="presOf" srcId="{56DF5525-9EAD-4577-92CA-648430D60F00}" destId="{AB1E2390-162C-4F9F-8864-FB5BB106FA82}" srcOrd="1" destOrd="0" presId="urn:microsoft.com/office/officeart/2005/8/layout/list1"/>
    <dgm:cxn modelId="{9D120658-168C-4FA7-B29E-F8FBEFC464A6}" srcId="{56DF5525-9EAD-4577-92CA-648430D60F00}" destId="{0EA08E28-C0B6-4810-B522-AD80261DA772}" srcOrd="1" destOrd="0" parTransId="{72783A0F-C4C4-49FC-9C92-2C2DC1E2D945}" sibTransId="{1B38272A-2406-4890-89D8-ECC5FE6F7345}"/>
    <dgm:cxn modelId="{F60340AE-3E17-44BC-9D1E-2CBA741CEB4E}" srcId="{4EBFA96E-6406-4C1D-9408-1303C4E9F14F}" destId="{56DF5525-9EAD-4577-92CA-648430D60F00}" srcOrd="0" destOrd="0" parTransId="{CFD3FFD9-774E-43CB-AFD4-DB33F359E741}" sibTransId="{CC891E69-1BDB-4796-A36F-B2A2798F718A}"/>
    <dgm:cxn modelId="{E8C853DF-9673-4E42-8AF2-B320A2BD567E}" srcId="{56DF5525-9EAD-4577-92CA-648430D60F00}" destId="{9C0A8441-471B-4830-A1FA-3E8493B8628F}" srcOrd="0" destOrd="0" parTransId="{D1EE5C12-43CE-4768-A622-D7F81FB5DDE3}" sibTransId="{F6F7A731-EE6E-43CD-A220-E021BC8005F4}"/>
    <dgm:cxn modelId="{C6F11524-82D8-4648-BA85-E492CBFCA1DE}" type="presParOf" srcId="{C7689802-64BC-4B44-A332-681DEF14673E}" destId="{56A912F9-820C-4644-BF80-F6E58C459190}" srcOrd="0" destOrd="0" presId="urn:microsoft.com/office/officeart/2005/8/layout/list1"/>
    <dgm:cxn modelId="{2F62EAF2-E693-43F8-8D46-9C5353DB364F}" type="presParOf" srcId="{56A912F9-820C-4644-BF80-F6E58C459190}" destId="{05F2062D-9537-433F-9C16-57710B575D14}" srcOrd="0" destOrd="0" presId="urn:microsoft.com/office/officeart/2005/8/layout/list1"/>
    <dgm:cxn modelId="{092B11BC-9B14-4456-B2CB-78AC4022B91C}" type="presParOf" srcId="{56A912F9-820C-4644-BF80-F6E58C459190}" destId="{AB1E2390-162C-4F9F-8864-FB5BB106FA82}" srcOrd="1" destOrd="0" presId="urn:microsoft.com/office/officeart/2005/8/layout/list1"/>
    <dgm:cxn modelId="{788A47D5-4A26-47A3-AF6A-6B6E7A7755F5}" type="presParOf" srcId="{C7689802-64BC-4B44-A332-681DEF14673E}" destId="{472CB545-D4F6-43B2-AB9C-4E3A4EB83FB5}" srcOrd="1" destOrd="0" presId="urn:microsoft.com/office/officeart/2005/8/layout/list1"/>
    <dgm:cxn modelId="{E6BBC93F-0CDD-4AD2-A0E5-3909F99BE251}" type="presParOf" srcId="{C7689802-64BC-4B44-A332-681DEF14673E}" destId="{72C968F4-7139-4716-9DF8-1D48B5FCB74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721C38-1622-4846-A118-FBD81694D2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49E82C-430A-458D-8B4E-392E8C68A82C}">
      <dgm:prSet phldrT="[Text]"/>
      <dgm:spPr/>
      <dgm:t>
        <a:bodyPr/>
        <a:lstStyle/>
        <a:p>
          <a:r>
            <a:rPr lang="en-US" dirty="0"/>
            <a:t>Getting Senior Management Sponsorship</a:t>
          </a:r>
        </a:p>
      </dgm:t>
    </dgm:pt>
    <dgm:pt modelId="{3C91484D-3DD2-4EED-898C-1A66D827FAA0}" type="parTrans" cxnId="{E39CEF6D-B591-44E9-ADB2-6CD9D2D6B0CD}">
      <dgm:prSet/>
      <dgm:spPr/>
      <dgm:t>
        <a:bodyPr/>
        <a:lstStyle/>
        <a:p>
          <a:endParaRPr lang="en-US"/>
        </a:p>
      </dgm:t>
    </dgm:pt>
    <dgm:pt modelId="{6D6AF74F-2C7B-4DB6-8374-1BAC714E393B}" type="sibTrans" cxnId="{E39CEF6D-B591-44E9-ADB2-6CD9D2D6B0CD}">
      <dgm:prSet/>
      <dgm:spPr/>
      <dgm:t>
        <a:bodyPr/>
        <a:lstStyle/>
        <a:p>
          <a:endParaRPr lang="en-US"/>
        </a:p>
      </dgm:t>
    </dgm:pt>
    <dgm:pt modelId="{A52CBAC8-1E08-4BD3-8934-86E6C11E69EF}">
      <dgm:prSet phldrT="[Text]"/>
      <dgm:spPr/>
      <dgm:t>
        <a:bodyPr/>
        <a:lstStyle/>
        <a:p>
          <a:r>
            <a:rPr lang="en-US" dirty="0"/>
            <a:t>Top success factor in IS risk evaluations</a:t>
          </a:r>
        </a:p>
      </dgm:t>
    </dgm:pt>
    <dgm:pt modelId="{AEDF89B0-CD0B-496C-86A1-EC618992C1E4}" type="parTrans" cxnId="{02683923-A852-4840-AC76-151039891BCC}">
      <dgm:prSet/>
      <dgm:spPr/>
      <dgm:t>
        <a:bodyPr/>
        <a:lstStyle/>
        <a:p>
          <a:endParaRPr lang="en-US"/>
        </a:p>
      </dgm:t>
    </dgm:pt>
    <dgm:pt modelId="{FD5ADF59-0D29-4F54-8C3F-935F15E07AAB}" type="sibTrans" cxnId="{02683923-A852-4840-AC76-151039891BCC}">
      <dgm:prSet/>
      <dgm:spPr/>
      <dgm:t>
        <a:bodyPr/>
        <a:lstStyle/>
        <a:p>
          <a:endParaRPr lang="en-US"/>
        </a:p>
      </dgm:t>
    </dgm:pt>
    <dgm:pt modelId="{98E58AA9-3409-40D6-B866-84666D53640A}">
      <dgm:prSet phldrT="[Text]"/>
      <dgm:spPr/>
      <dgm:t>
        <a:bodyPr/>
        <a:lstStyle/>
        <a:p>
          <a:r>
            <a:rPr lang="en-US" dirty="0"/>
            <a:t>Selecting Analysis Team</a:t>
          </a:r>
        </a:p>
      </dgm:t>
    </dgm:pt>
    <dgm:pt modelId="{2C221386-24B6-4FD0-8B06-264B711F06F9}" type="parTrans" cxnId="{D7DD0664-B4EA-47C5-94FD-D66FD4C35A7C}">
      <dgm:prSet/>
      <dgm:spPr/>
      <dgm:t>
        <a:bodyPr/>
        <a:lstStyle/>
        <a:p>
          <a:endParaRPr lang="en-US"/>
        </a:p>
      </dgm:t>
    </dgm:pt>
    <dgm:pt modelId="{ABB337B8-3DC6-44B5-BC1A-B6329DEEDE37}" type="sibTrans" cxnId="{D7DD0664-B4EA-47C5-94FD-D66FD4C35A7C}">
      <dgm:prSet/>
      <dgm:spPr/>
      <dgm:t>
        <a:bodyPr/>
        <a:lstStyle/>
        <a:p>
          <a:endParaRPr lang="en-US"/>
        </a:p>
      </dgm:t>
    </dgm:pt>
    <dgm:pt modelId="{FA4C5218-2460-4D22-B116-C36E4D18EA80}">
      <dgm:prSet phldrT="[Text]"/>
      <dgm:spPr/>
      <dgm:t>
        <a:bodyPr/>
        <a:lstStyle/>
        <a:p>
          <a:r>
            <a:rPr lang="en-US" dirty="0"/>
            <a:t>The team should have necessary skills and training to lead evaluation </a:t>
          </a:r>
        </a:p>
      </dgm:t>
    </dgm:pt>
    <dgm:pt modelId="{F24A350F-180E-448A-A37A-071B09D8EF1E}" type="parTrans" cxnId="{E6C9ADC8-2FEB-4A08-8EE6-72C8F6D6A92B}">
      <dgm:prSet/>
      <dgm:spPr/>
      <dgm:t>
        <a:bodyPr/>
        <a:lstStyle/>
        <a:p>
          <a:endParaRPr lang="en-US"/>
        </a:p>
      </dgm:t>
    </dgm:pt>
    <dgm:pt modelId="{8988C9FB-713F-45B6-B5D3-60969211AC0B}" type="sibTrans" cxnId="{E6C9ADC8-2FEB-4A08-8EE6-72C8F6D6A92B}">
      <dgm:prSet/>
      <dgm:spPr/>
      <dgm:t>
        <a:bodyPr/>
        <a:lstStyle/>
        <a:p>
          <a:endParaRPr lang="en-US"/>
        </a:p>
      </dgm:t>
    </dgm:pt>
    <dgm:pt modelId="{64A4CA3D-95DC-4EB0-BE85-655587A2ABD0}">
      <dgm:prSet phldrT="[Text]"/>
      <dgm:spPr/>
      <dgm:t>
        <a:bodyPr/>
        <a:lstStyle/>
        <a:p>
          <a:r>
            <a:rPr lang="en-US" dirty="0"/>
            <a:t>Setting Appropriate Scope</a:t>
          </a:r>
        </a:p>
      </dgm:t>
    </dgm:pt>
    <dgm:pt modelId="{11512038-CC6B-4B5C-A204-9D6B90B51DDA}" type="parTrans" cxnId="{61C5D766-A61D-4F10-BFBB-999A98DE8B79}">
      <dgm:prSet/>
      <dgm:spPr/>
      <dgm:t>
        <a:bodyPr/>
        <a:lstStyle/>
        <a:p>
          <a:endParaRPr lang="en-US"/>
        </a:p>
      </dgm:t>
    </dgm:pt>
    <dgm:pt modelId="{A2D086B2-FB21-4DF2-B4E5-F4217BEBAFD3}" type="sibTrans" cxnId="{61C5D766-A61D-4F10-BFBB-999A98DE8B79}">
      <dgm:prSet/>
      <dgm:spPr/>
      <dgm:t>
        <a:bodyPr/>
        <a:lstStyle/>
        <a:p>
          <a:endParaRPr lang="en-US"/>
        </a:p>
      </dgm:t>
    </dgm:pt>
    <dgm:pt modelId="{13A96243-2F6F-46DE-8E74-BA4C20A5F3B6}">
      <dgm:prSet phldrT="[Text]"/>
      <dgm:spPr/>
      <dgm:t>
        <a:bodyPr/>
        <a:lstStyle/>
        <a:p>
          <a:r>
            <a:rPr lang="en-US" dirty="0"/>
            <a:t>Selecting Participants</a:t>
          </a:r>
        </a:p>
      </dgm:t>
    </dgm:pt>
    <dgm:pt modelId="{8044CD42-303E-47C9-B174-2804ED008932}" type="parTrans" cxnId="{FAECA2CE-CA6D-448D-901C-D5EE08B6AC4B}">
      <dgm:prSet/>
      <dgm:spPr/>
      <dgm:t>
        <a:bodyPr/>
        <a:lstStyle/>
        <a:p>
          <a:endParaRPr lang="en-US"/>
        </a:p>
      </dgm:t>
    </dgm:pt>
    <dgm:pt modelId="{149E6E70-EF48-46E1-AB42-FDE9FD4DA7C6}" type="sibTrans" cxnId="{FAECA2CE-CA6D-448D-901C-D5EE08B6AC4B}">
      <dgm:prSet/>
      <dgm:spPr/>
      <dgm:t>
        <a:bodyPr/>
        <a:lstStyle/>
        <a:p>
          <a:endParaRPr lang="en-US"/>
        </a:p>
      </dgm:t>
    </dgm:pt>
    <dgm:pt modelId="{B230A71A-63A9-47B3-BB5A-B9A5238F2421}">
      <dgm:prSet phldrT="[Text]"/>
      <dgm:spPr/>
      <dgm:t>
        <a:bodyPr/>
        <a:lstStyle/>
        <a:p>
          <a:r>
            <a:rPr lang="en-US" dirty="0"/>
            <a:t>Mention important areas</a:t>
          </a:r>
        </a:p>
      </dgm:t>
    </dgm:pt>
    <dgm:pt modelId="{4C6501FD-BDA6-4F66-8D8D-C2B77EC7D1D0}" type="parTrans" cxnId="{0B47F662-DEAE-4BF1-813A-37EEF9E19513}">
      <dgm:prSet/>
      <dgm:spPr/>
      <dgm:t>
        <a:bodyPr/>
        <a:lstStyle/>
        <a:p>
          <a:endParaRPr lang="en-US"/>
        </a:p>
      </dgm:t>
    </dgm:pt>
    <dgm:pt modelId="{88F368E7-BA30-4820-AFE6-5C1E72F5DEAF}" type="sibTrans" cxnId="{0B47F662-DEAE-4BF1-813A-37EEF9E19513}">
      <dgm:prSet/>
      <dgm:spPr/>
      <dgm:t>
        <a:bodyPr/>
        <a:lstStyle/>
        <a:p>
          <a:endParaRPr lang="en-US"/>
        </a:p>
      </dgm:t>
    </dgm:pt>
    <dgm:pt modelId="{C68740B9-1FF1-4F52-AAE3-97BEAAC484C0}">
      <dgm:prSet phldrT="[Text]"/>
      <dgm:spPr/>
      <dgm:t>
        <a:bodyPr/>
        <a:lstStyle/>
        <a:p>
          <a:r>
            <a:rPr lang="en-US" dirty="0"/>
            <a:t>Don’t call and engage who’s available, people should be part of analysis team and workshop due to their knowledge</a:t>
          </a:r>
        </a:p>
      </dgm:t>
    </dgm:pt>
    <dgm:pt modelId="{4B80B13C-364B-4FEA-873E-7B658F8C4594}" type="parTrans" cxnId="{095BFDEB-9538-464A-AAB6-2ABBE45A2DBB}">
      <dgm:prSet/>
      <dgm:spPr/>
      <dgm:t>
        <a:bodyPr/>
        <a:lstStyle/>
        <a:p>
          <a:endParaRPr lang="en-US"/>
        </a:p>
      </dgm:t>
    </dgm:pt>
    <dgm:pt modelId="{45A7D7BB-169D-477A-8102-A0164AF33F8A}" type="sibTrans" cxnId="{095BFDEB-9538-464A-AAB6-2ABBE45A2DBB}">
      <dgm:prSet/>
      <dgm:spPr/>
      <dgm:t>
        <a:bodyPr/>
        <a:lstStyle/>
        <a:p>
          <a:endParaRPr lang="en-US"/>
        </a:p>
      </dgm:t>
    </dgm:pt>
    <dgm:pt modelId="{CFD694D2-D77F-4D0C-A2C7-33AF09E5FE4C}">
      <dgm:prSet phldrT="[Text]"/>
      <dgm:spPr/>
      <dgm:t>
        <a:bodyPr/>
        <a:lstStyle/>
        <a:p>
          <a:r>
            <a:rPr lang="en-US" dirty="0"/>
            <a:t>If senior management does not support, staff support will dissipate quickly</a:t>
          </a:r>
        </a:p>
      </dgm:t>
    </dgm:pt>
    <dgm:pt modelId="{EE419FFD-AC23-4473-8E32-39A5312FF0AB}" type="parTrans" cxnId="{04153EA3-2DA9-4B04-99A8-C0DFF1E634A5}">
      <dgm:prSet/>
      <dgm:spPr/>
      <dgm:t>
        <a:bodyPr/>
        <a:lstStyle/>
        <a:p>
          <a:endParaRPr lang="en-US"/>
        </a:p>
      </dgm:t>
    </dgm:pt>
    <dgm:pt modelId="{B7E23F88-C9E0-4733-A4FB-FAD8C4134104}" type="sibTrans" cxnId="{04153EA3-2DA9-4B04-99A8-C0DFF1E634A5}">
      <dgm:prSet/>
      <dgm:spPr/>
      <dgm:t>
        <a:bodyPr/>
        <a:lstStyle/>
        <a:p>
          <a:endParaRPr lang="en-US"/>
        </a:p>
      </dgm:t>
    </dgm:pt>
    <dgm:pt modelId="{16181307-23EF-42C6-A5F6-0CDB1F272FF1}">
      <dgm:prSet phldrT="[Text]"/>
      <dgm:spPr/>
      <dgm:t>
        <a:bodyPr/>
        <a:lstStyle/>
        <a:p>
          <a:r>
            <a:rPr lang="en-US" dirty="0"/>
            <a:t>They should know how to apply their knowledge when required</a:t>
          </a:r>
        </a:p>
      </dgm:t>
    </dgm:pt>
    <dgm:pt modelId="{CA2C6926-3444-47B7-88A3-267DCAA8E0CC}" type="parTrans" cxnId="{599F84DF-B0D5-4509-B331-876DD90F9A9B}">
      <dgm:prSet/>
      <dgm:spPr/>
      <dgm:t>
        <a:bodyPr/>
        <a:lstStyle/>
        <a:p>
          <a:endParaRPr lang="en-US"/>
        </a:p>
      </dgm:t>
    </dgm:pt>
    <dgm:pt modelId="{16954752-863A-4247-8A0E-CB0CA0D69514}" type="sibTrans" cxnId="{599F84DF-B0D5-4509-B331-876DD90F9A9B}">
      <dgm:prSet/>
      <dgm:spPr/>
      <dgm:t>
        <a:bodyPr/>
        <a:lstStyle/>
        <a:p>
          <a:endParaRPr lang="en-US"/>
        </a:p>
      </dgm:t>
    </dgm:pt>
    <dgm:pt modelId="{E65B3B4E-947C-43BC-B83F-3A6B425F3FA8}">
      <dgm:prSet phldrT="[Text]"/>
      <dgm:spPr/>
      <dgm:t>
        <a:bodyPr/>
        <a:lstStyle/>
        <a:p>
          <a:r>
            <a:rPr lang="en-US" dirty="0"/>
            <a:t>Scope should be limited initially but not to small</a:t>
          </a:r>
        </a:p>
      </dgm:t>
    </dgm:pt>
    <dgm:pt modelId="{4506C75C-89A3-4F1E-B76D-173CCD5F2346}" type="parTrans" cxnId="{5771A6FA-A91F-45E6-A1D1-5E40DEE238D7}">
      <dgm:prSet/>
      <dgm:spPr/>
      <dgm:t>
        <a:bodyPr/>
        <a:lstStyle/>
        <a:p>
          <a:endParaRPr lang="en-US"/>
        </a:p>
      </dgm:t>
    </dgm:pt>
    <dgm:pt modelId="{EF48E33B-94CB-4F13-AD5E-12EA2B0D2613}" type="sibTrans" cxnId="{5771A6FA-A91F-45E6-A1D1-5E40DEE238D7}">
      <dgm:prSet/>
      <dgm:spPr/>
      <dgm:t>
        <a:bodyPr/>
        <a:lstStyle/>
        <a:p>
          <a:endParaRPr lang="en-US"/>
        </a:p>
      </dgm:t>
    </dgm:pt>
    <dgm:pt modelId="{7D91AA7B-4C24-49E5-B07C-D3D76A55FA9B}" type="pres">
      <dgm:prSet presAssocID="{B8721C38-1622-4846-A118-FBD81694D278}" presName="linear" presStyleCnt="0">
        <dgm:presLayoutVars>
          <dgm:animLvl val="lvl"/>
          <dgm:resizeHandles val="exact"/>
        </dgm:presLayoutVars>
      </dgm:prSet>
      <dgm:spPr/>
    </dgm:pt>
    <dgm:pt modelId="{F73E06EB-2245-4E1A-8FC1-5E06B0081F0B}" type="pres">
      <dgm:prSet presAssocID="{9549E82C-430A-458D-8B4E-392E8C68A82C}" presName="parentText" presStyleLbl="node1" presStyleIdx="0" presStyleCnt="4">
        <dgm:presLayoutVars>
          <dgm:chMax val="0"/>
          <dgm:bulletEnabled val="1"/>
        </dgm:presLayoutVars>
      </dgm:prSet>
      <dgm:spPr/>
    </dgm:pt>
    <dgm:pt modelId="{795D47F4-74AB-467F-9DB1-6E564EEB9DD8}" type="pres">
      <dgm:prSet presAssocID="{9549E82C-430A-458D-8B4E-392E8C68A82C}" presName="childText" presStyleLbl="revTx" presStyleIdx="0" presStyleCnt="4">
        <dgm:presLayoutVars>
          <dgm:bulletEnabled val="1"/>
        </dgm:presLayoutVars>
      </dgm:prSet>
      <dgm:spPr/>
    </dgm:pt>
    <dgm:pt modelId="{49520FFE-4F13-458D-B628-52AFF3CB7181}" type="pres">
      <dgm:prSet presAssocID="{98E58AA9-3409-40D6-B866-84666D53640A}" presName="parentText" presStyleLbl="node1" presStyleIdx="1" presStyleCnt="4">
        <dgm:presLayoutVars>
          <dgm:chMax val="0"/>
          <dgm:bulletEnabled val="1"/>
        </dgm:presLayoutVars>
      </dgm:prSet>
      <dgm:spPr/>
    </dgm:pt>
    <dgm:pt modelId="{4AE11917-FCF4-493C-B2C5-261BB4A1E959}" type="pres">
      <dgm:prSet presAssocID="{98E58AA9-3409-40D6-B866-84666D53640A}" presName="childText" presStyleLbl="revTx" presStyleIdx="1" presStyleCnt="4">
        <dgm:presLayoutVars>
          <dgm:bulletEnabled val="1"/>
        </dgm:presLayoutVars>
      </dgm:prSet>
      <dgm:spPr/>
    </dgm:pt>
    <dgm:pt modelId="{EA4EBE43-F87E-4393-A430-FA4C6E5B5119}" type="pres">
      <dgm:prSet presAssocID="{64A4CA3D-95DC-4EB0-BE85-655587A2ABD0}" presName="parentText" presStyleLbl="node1" presStyleIdx="2" presStyleCnt="4">
        <dgm:presLayoutVars>
          <dgm:chMax val="0"/>
          <dgm:bulletEnabled val="1"/>
        </dgm:presLayoutVars>
      </dgm:prSet>
      <dgm:spPr/>
    </dgm:pt>
    <dgm:pt modelId="{0FD71D59-A9D1-443E-8105-93CB907186D6}" type="pres">
      <dgm:prSet presAssocID="{64A4CA3D-95DC-4EB0-BE85-655587A2ABD0}" presName="childText" presStyleLbl="revTx" presStyleIdx="2" presStyleCnt="4">
        <dgm:presLayoutVars>
          <dgm:bulletEnabled val="1"/>
        </dgm:presLayoutVars>
      </dgm:prSet>
      <dgm:spPr/>
    </dgm:pt>
    <dgm:pt modelId="{FA162C09-2585-47A3-BFB7-CD5E6EE51F13}" type="pres">
      <dgm:prSet presAssocID="{13A96243-2F6F-46DE-8E74-BA4C20A5F3B6}" presName="parentText" presStyleLbl="node1" presStyleIdx="3" presStyleCnt="4">
        <dgm:presLayoutVars>
          <dgm:chMax val="0"/>
          <dgm:bulletEnabled val="1"/>
        </dgm:presLayoutVars>
      </dgm:prSet>
      <dgm:spPr/>
    </dgm:pt>
    <dgm:pt modelId="{9CB061B4-5D4C-47F4-AD14-BCC9A2D067FF}" type="pres">
      <dgm:prSet presAssocID="{13A96243-2F6F-46DE-8E74-BA4C20A5F3B6}" presName="childText" presStyleLbl="revTx" presStyleIdx="3" presStyleCnt="4">
        <dgm:presLayoutVars>
          <dgm:bulletEnabled val="1"/>
        </dgm:presLayoutVars>
      </dgm:prSet>
      <dgm:spPr/>
    </dgm:pt>
  </dgm:ptLst>
  <dgm:cxnLst>
    <dgm:cxn modelId="{02683923-A852-4840-AC76-151039891BCC}" srcId="{9549E82C-430A-458D-8B4E-392E8C68A82C}" destId="{A52CBAC8-1E08-4BD3-8934-86E6C11E69EF}" srcOrd="0" destOrd="0" parTransId="{AEDF89B0-CD0B-496C-86A1-EC618992C1E4}" sibTransId="{FD5ADF59-0D29-4F54-8C3F-935F15E07AAB}"/>
    <dgm:cxn modelId="{58118F29-561E-4E24-93FA-CED8FFD8AC4F}" type="presOf" srcId="{CFD694D2-D77F-4D0C-A2C7-33AF09E5FE4C}" destId="{795D47F4-74AB-467F-9DB1-6E564EEB9DD8}" srcOrd="0" destOrd="1" presId="urn:microsoft.com/office/officeart/2005/8/layout/vList2"/>
    <dgm:cxn modelId="{EFF7AE40-4FA4-4D53-89FD-452770E6402D}" type="presOf" srcId="{98E58AA9-3409-40D6-B866-84666D53640A}" destId="{49520FFE-4F13-458D-B628-52AFF3CB7181}" srcOrd="0" destOrd="0" presId="urn:microsoft.com/office/officeart/2005/8/layout/vList2"/>
    <dgm:cxn modelId="{0B47F662-DEAE-4BF1-813A-37EEF9E19513}" srcId="{64A4CA3D-95DC-4EB0-BE85-655587A2ABD0}" destId="{B230A71A-63A9-47B3-BB5A-B9A5238F2421}" srcOrd="0" destOrd="0" parTransId="{4C6501FD-BDA6-4F66-8D8D-C2B77EC7D1D0}" sibTransId="{88F368E7-BA30-4820-AFE6-5C1E72F5DEAF}"/>
    <dgm:cxn modelId="{D7DD0664-B4EA-47C5-94FD-D66FD4C35A7C}" srcId="{B8721C38-1622-4846-A118-FBD81694D278}" destId="{98E58AA9-3409-40D6-B866-84666D53640A}" srcOrd="1" destOrd="0" parTransId="{2C221386-24B6-4FD0-8B06-264B711F06F9}" sibTransId="{ABB337B8-3DC6-44B5-BC1A-B6329DEEDE37}"/>
    <dgm:cxn modelId="{A322D044-BC5D-4FAC-9835-59F9259B4A30}" type="presOf" srcId="{16181307-23EF-42C6-A5F6-0CDB1F272FF1}" destId="{4AE11917-FCF4-493C-B2C5-261BB4A1E959}" srcOrd="0" destOrd="1" presId="urn:microsoft.com/office/officeart/2005/8/layout/vList2"/>
    <dgm:cxn modelId="{B999B765-C650-4C9C-8DD9-FEFAA6A747C6}" type="presOf" srcId="{B230A71A-63A9-47B3-BB5A-B9A5238F2421}" destId="{0FD71D59-A9D1-443E-8105-93CB907186D6}" srcOrd="0" destOrd="0" presId="urn:microsoft.com/office/officeart/2005/8/layout/vList2"/>
    <dgm:cxn modelId="{82939566-91DF-4511-B469-7BD3E610369C}" type="presOf" srcId="{FA4C5218-2460-4D22-B116-C36E4D18EA80}" destId="{4AE11917-FCF4-493C-B2C5-261BB4A1E959}" srcOrd="0" destOrd="0" presId="urn:microsoft.com/office/officeart/2005/8/layout/vList2"/>
    <dgm:cxn modelId="{61C5D766-A61D-4F10-BFBB-999A98DE8B79}" srcId="{B8721C38-1622-4846-A118-FBD81694D278}" destId="{64A4CA3D-95DC-4EB0-BE85-655587A2ABD0}" srcOrd="2" destOrd="0" parTransId="{11512038-CC6B-4B5C-A204-9D6B90B51DDA}" sibTransId="{A2D086B2-FB21-4DF2-B4E5-F4217BEBAFD3}"/>
    <dgm:cxn modelId="{E39CEF6D-B591-44E9-ADB2-6CD9D2D6B0CD}" srcId="{B8721C38-1622-4846-A118-FBD81694D278}" destId="{9549E82C-430A-458D-8B4E-392E8C68A82C}" srcOrd="0" destOrd="0" parTransId="{3C91484D-3DD2-4EED-898C-1A66D827FAA0}" sibTransId="{6D6AF74F-2C7B-4DB6-8374-1BAC714E393B}"/>
    <dgm:cxn modelId="{D170964F-57BF-4478-905A-3DFF5F5422BD}" type="presOf" srcId="{E65B3B4E-947C-43BC-B83F-3A6B425F3FA8}" destId="{0FD71D59-A9D1-443E-8105-93CB907186D6}" srcOrd="0" destOrd="1" presId="urn:microsoft.com/office/officeart/2005/8/layout/vList2"/>
    <dgm:cxn modelId="{02D76578-DAFD-4846-816E-48ACA61498FC}" type="presOf" srcId="{9549E82C-430A-458D-8B4E-392E8C68A82C}" destId="{F73E06EB-2245-4E1A-8FC1-5E06B0081F0B}" srcOrd="0" destOrd="0" presId="urn:microsoft.com/office/officeart/2005/8/layout/vList2"/>
    <dgm:cxn modelId="{FCBF2085-04BE-4590-B688-8BB1AA6FA2C1}" type="presOf" srcId="{64A4CA3D-95DC-4EB0-BE85-655587A2ABD0}" destId="{EA4EBE43-F87E-4393-A430-FA4C6E5B5119}" srcOrd="0" destOrd="0" presId="urn:microsoft.com/office/officeart/2005/8/layout/vList2"/>
    <dgm:cxn modelId="{04153EA3-2DA9-4B04-99A8-C0DFF1E634A5}" srcId="{9549E82C-430A-458D-8B4E-392E8C68A82C}" destId="{CFD694D2-D77F-4D0C-A2C7-33AF09E5FE4C}" srcOrd="1" destOrd="0" parTransId="{EE419FFD-AC23-4473-8E32-39A5312FF0AB}" sibTransId="{B7E23F88-C9E0-4733-A4FB-FAD8C4134104}"/>
    <dgm:cxn modelId="{4B3CA2A3-97B4-4CDD-AB53-115E4BF1B599}" type="presOf" srcId="{13A96243-2F6F-46DE-8E74-BA4C20A5F3B6}" destId="{FA162C09-2585-47A3-BFB7-CD5E6EE51F13}" srcOrd="0" destOrd="0" presId="urn:microsoft.com/office/officeart/2005/8/layout/vList2"/>
    <dgm:cxn modelId="{09E9DFAC-6885-45ED-A1BB-995964AAC598}" type="presOf" srcId="{A52CBAC8-1E08-4BD3-8934-86E6C11E69EF}" destId="{795D47F4-74AB-467F-9DB1-6E564EEB9DD8}" srcOrd="0" destOrd="0" presId="urn:microsoft.com/office/officeart/2005/8/layout/vList2"/>
    <dgm:cxn modelId="{72D4B9B6-AF53-4EAB-85DD-734AF8C24FAA}" type="presOf" srcId="{B8721C38-1622-4846-A118-FBD81694D278}" destId="{7D91AA7B-4C24-49E5-B07C-D3D76A55FA9B}" srcOrd="0" destOrd="0" presId="urn:microsoft.com/office/officeart/2005/8/layout/vList2"/>
    <dgm:cxn modelId="{E6C9ADC8-2FEB-4A08-8EE6-72C8F6D6A92B}" srcId="{98E58AA9-3409-40D6-B866-84666D53640A}" destId="{FA4C5218-2460-4D22-B116-C36E4D18EA80}" srcOrd="0" destOrd="0" parTransId="{F24A350F-180E-448A-A37A-071B09D8EF1E}" sibTransId="{8988C9FB-713F-45B6-B5D3-60969211AC0B}"/>
    <dgm:cxn modelId="{FAECA2CE-CA6D-448D-901C-D5EE08B6AC4B}" srcId="{B8721C38-1622-4846-A118-FBD81694D278}" destId="{13A96243-2F6F-46DE-8E74-BA4C20A5F3B6}" srcOrd="3" destOrd="0" parTransId="{8044CD42-303E-47C9-B174-2804ED008932}" sibTransId="{149E6E70-EF48-46E1-AB42-FDE9FD4DA7C6}"/>
    <dgm:cxn modelId="{28A9FFDD-3A80-443E-A320-3FE930CB80E6}" type="presOf" srcId="{C68740B9-1FF1-4F52-AAE3-97BEAAC484C0}" destId="{9CB061B4-5D4C-47F4-AD14-BCC9A2D067FF}" srcOrd="0" destOrd="0" presId="urn:microsoft.com/office/officeart/2005/8/layout/vList2"/>
    <dgm:cxn modelId="{599F84DF-B0D5-4509-B331-876DD90F9A9B}" srcId="{98E58AA9-3409-40D6-B866-84666D53640A}" destId="{16181307-23EF-42C6-A5F6-0CDB1F272FF1}" srcOrd="1" destOrd="0" parTransId="{CA2C6926-3444-47B7-88A3-267DCAA8E0CC}" sibTransId="{16954752-863A-4247-8A0E-CB0CA0D69514}"/>
    <dgm:cxn modelId="{095BFDEB-9538-464A-AAB6-2ABBE45A2DBB}" srcId="{13A96243-2F6F-46DE-8E74-BA4C20A5F3B6}" destId="{C68740B9-1FF1-4F52-AAE3-97BEAAC484C0}" srcOrd="0" destOrd="0" parTransId="{4B80B13C-364B-4FEA-873E-7B658F8C4594}" sibTransId="{45A7D7BB-169D-477A-8102-A0164AF33F8A}"/>
    <dgm:cxn modelId="{5771A6FA-A91F-45E6-A1D1-5E40DEE238D7}" srcId="{64A4CA3D-95DC-4EB0-BE85-655587A2ABD0}" destId="{E65B3B4E-947C-43BC-B83F-3A6B425F3FA8}" srcOrd="1" destOrd="0" parTransId="{4506C75C-89A3-4F1E-B76D-173CCD5F2346}" sibTransId="{EF48E33B-94CB-4F13-AD5E-12EA2B0D2613}"/>
    <dgm:cxn modelId="{4B35E462-0D82-4F1F-90FA-1FE068AC8503}" type="presParOf" srcId="{7D91AA7B-4C24-49E5-B07C-D3D76A55FA9B}" destId="{F73E06EB-2245-4E1A-8FC1-5E06B0081F0B}" srcOrd="0" destOrd="0" presId="urn:microsoft.com/office/officeart/2005/8/layout/vList2"/>
    <dgm:cxn modelId="{3995188A-A270-4D34-AAED-77A1AA8E01FF}" type="presParOf" srcId="{7D91AA7B-4C24-49E5-B07C-D3D76A55FA9B}" destId="{795D47F4-74AB-467F-9DB1-6E564EEB9DD8}" srcOrd="1" destOrd="0" presId="urn:microsoft.com/office/officeart/2005/8/layout/vList2"/>
    <dgm:cxn modelId="{B00EEB39-FED4-415D-B0A9-E89CE671F34D}" type="presParOf" srcId="{7D91AA7B-4C24-49E5-B07C-D3D76A55FA9B}" destId="{49520FFE-4F13-458D-B628-52AFF3CB7181}" srcOrd="2" destOrd="0" presId="urn:microsoft.com/office/officeart/2005/8/layout/vList2"/>
    <dgm:cxn modelId="{5575E9E6-73A5-49EB-B6A1-461063A5A4FA}" type="presParOf" srcId="{7D91AA7B-4C24-49E5-B07C-D3D76A55FA9B}" destId="{4AE11917-FCF4-493C-B2C5-261BB4A1E959}" srcOrd="3" destOrd="0" presId="urn:microsoft.com/office/officeart/2005/8/layout/vList2"/>
    <dgm:cxn modelId="{0EAA6355-1C62-4510-88EC-97003B024A3F}" type="presParOf" srcId="{7D91AA7B-4C24-49E5-B07C-D3D76A55FA9B}" destId="{EA4EBE43-F87E-4393-A430-FA4C6E5B5119}" srcOrd="4" destOrd="0" presId="urn:microsoft.com/office/officeart/2005/8/layout/vList2"/>
    <dgm:cxn modelId="{9EFBD3D4-953F-4676-9BF3-3B836C1AB83B}" type="presParOf" srcId="{7D91AA7B-4C24-49E5-B07C-D3D76A55FA9B}" destId="{0FD71D59-A9D1-443E-8105-93CB907186D6}" srcOrd="5" destOrd="0" presId="urn:microsoft.com/office/officeart/2005/8/layout/vList2"/>
    <dgm:cxn modelId="{60F951D1-3A0F-466B-A1F7-7D0725395896}" type="presParOf" srcId="{7D91AA7B-4C24-49E5-B07C-D3D76A55FA9B}" destId="{FA162C09-2585-47A3-BFB7-CD5E6EE51F13}" srcOrd="6" destOrd="0" presId="urn:microsoft.com/office/officeart/2005/8/layout/vList2"/>
    <dgm:cxn modelId="{A780A7BE-1267-47DA-903A-3EBBFE8BD88C}" type="presParOf" srcId="{7D91AA7B-4C24-49E5-B07C-D3D76A55FA9B}" destId="{9CB061B4-5D4C-47F4-AD14-BCC9A2D067F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212E33-77D9-4068-B340-844B44FCE4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7626D2-9A02-49AD-AC7F-6C79FAE77515}">
      <dgm:prSet phldrT="[Text]"/>
      <dgm:spPr/>
      <dgm:t>
        <a:bodyPr/>
        <a:lstStyle/>
        <a:p>
          <a:r>
            <a:rPr lang="en-US" dirty="0">
              <a:solidFill>
                <a:schemeClr val="tx1"/>
              </a:solidFill>
            </a:rPr>
            <a:t>1: Identify Senior Management knowledge</a:t>
          </a:r>
        </a:p>
      </dgm:t>
    </dgm:pt>
    <dgm:pt modelId="{5226908C-4156-4438-91CC-40CC2ECB9BE5}" type="parTrans" cxnId="{7F4D7BEE-B582-4BD1-AD88-EC7F46827D2C}">
      <dgm:prSet/>
      <dgm:spPr/>
      <dgm:t>
        <a:bodyPr/>
        <a:lstStyle/>
        <a:p>
          <a:endParaRPr lang="en-US"/>
        </a:p>
      </dgm:t>
    </dgm:pt>
    <dgm:pt modelId="{170BDDD6-ABB4-4286-A191-AC1E9D820232}" type="sibTrans" cxnId="{7F4D7BEE-B582-4BD1-AD88-EC7F46827D2C}">
      <dgm:prSet/>
      <dgm:spPr/>
      <dgm:t>
        <a:bodyPr/>
        <a:lstStyle/>
        <a:p>
          <a:endParaRPr lang="en-US"/>
        </a:p>
      </dgm:t>
    </dgm:pt>
    <dgm:pt modelId="{866FFCAC-ECA1-4595-9F20-2137ED799E4F}">
      <dgm:prSet phldrT="[Text]"/>
      <dgm:spPr/>
      <dgm:t>
        <a:bodyPr/>
        <a:lstStyle/>
        <a:p>
          <a:r>
            <a:rPr lang="en-US" dirty="0"/>
            <a:t>SM’s view of assets</a:t>
          </a:r>
        </a:p>
      </dgm:t>
    </dgm:pt>
    <dgm:pt modelId="{BA5AB12E-A508-4029-B55B-ED10E6CB50DB}" type="parTrans" cxnId="{28D5E764-B1D9-4604-A275-A9EF5903E312}">
      <dgm:prSet/>
      <dgm:spPr/>
      <dgm:t>
        <a:bodyPr/>
        <a:lstStyle/>
        <a:p>
          <a:endParaRPr lang="en-US"/>
        </a:p>
      </dgm:t>
    </dgm:pt>
    <dgm:pt modelId="{303CE1B6-95DE-435E-8417-ABB5A86E2ACC}" type="sibTrans" cxnId="{28D5E764-B1D9-4604-A275-A9EF5903E312}">
      <dgm:prSet/>
      <dgm:spPr/>
      <dgm:t>
        <a:bodyPr/>
        <a:lstStyle/>
        <a:p>
          <a:endParaRPr lang="en-US"/>
        </a:p>
      </dgm:t>
    </dgm:pt>
    <dgm:pt modelId="{47173D18-A861-485F-90CB-73AD4B9216BD}">
      <dgm:prSet phldrT="[Text]"/>
      <dgm:spPr/>
      <dgm:t>
        <a:bodyPr/>
        <a:lstStyle/>
        <a:p>
          <a:r>
            <a:rPr lang="en-US" dirty="0">
              <a:solidFill>
                <a:schemeClr val="tx1"/>
              </a:solidFill>
            </a:rPr>
            <a:t>2: Identify Operational Area management Knowledge</a:t>
          </a:r>
        </a:p>
      </dgm:t>
    </dgm:pt>
    <dgm:pt modelId="{E8080878-57F3-445F-ABFB-DDDAFA3A04AF}" type="parTrans" cxnId="{6C76239E-1ACC-4218-9942-C4F113AB0DB2}">
      <dgm:prSet/>
      <dgm:spPr/>
      <dgm:t>
        <a:bodyPr/>
        <a:lstStyle/>
        <a:p>
          <a:endParaRPr lang="en-US"/>
        </a:p>
      </dgm:t>
    </dgm:pt>
    <dgm:pt modelId="{593F02A5-B338-4021-9B5B-422983D8F249}" type="sibTrans" cxnId="{6C76239E-1ACC-4218-9942-C4F113AB0DB2}">
      <dgm:prSet/>
      <dgm:spPr/>
      <dgm:t>
        <a:bodyPr/>
        <a:lstStyle/>
        <a:p>
          <a:endParaRPr lang="en-US"/>
        </a:p>
      </dgm:t>
    </dgm:pt>
    <dgm:pt modelId="{08F236AA-7E80-431B-B5D5-F65202E6D53A}">
      <dgm:prSet phldrT="[Text]"/>
      <dgm:spPr/>
      <dgm:t>
        <a:bodyPr/>
        <a:lstStyle/>
        <a:p>
          <a:r>
            <a:rPr lang="en-US" dirty="0"/>
            <a:t>OA’s management view of assets</a:t>
          </a:r>
        </a:p>
      </dgm:t>
    </dgm:pt>
    <dgm:pt modelId="{CD6EE867-52E6-4CF4-B49A-75F109536F25}" type="parTrans" cxnId="{C40082B7-FC8D-4845-A7FD-41EA1912AB24}">
      <dgm:prSet/>
      <dgm:spPr/>
      <dgm:t>
        <a:bodyPr/>
        <a:lstStyle/>
        <a:p>
          <a:endParaRPr lang="en-US"/>
        </a:p>
      </dgm:t>
    </dgm:pt>
    <dgm:pt modelId="{F4004DAB-8ABA-4528-8542-0A6FA042591B}" type="sibTrans" cxnId="{C40082B7-FC8D-4845-A7FD-41EA1912AB24}">
      <dgm:prSet/>
      <dgm:spPr/>
      <dgm:t>
        <a:bodyPr/>
        <a:lstStyle/>
        <a:p>
          <a:endParaRPr lang="en-US"/>
        </a:p>
      </dgm:t>
    </dgm:pt>
    <dgm:pt modelId="{5E4D45CC-B882-4EF5-BFB0-8F7193C6109B}">
      <dgm:prSet phldrT="[Text]"/>
      <dgm:spPr/>
      <dgm:t>
        <a:bodyPr/>
        <a:lstStyle/>
        <a:p>
          <a:r>
            <a:rPr lang="en-US" dirty="0"/>
            <a:t>Areas of concern</a:t>
          </a:r>
        </a:p>
      </dgm:t>
    </dgm:pt>
    <dgm:pt modelId="{7F1C2155-70D0-456D-86BB-1CEA5863768E}" type="parTrans" cxnId="{1BD73B2E-620A-4FCF-B7E2-259AEBED2252}">
      <dgm:prSet/>
      <dgm:spPr/>
      <dgm:t>
        <a:bodyPr/>
        <a:lstStyle/>
        <a:p>
          <a:endParaRPr lang="en-US"/>
        </a:p>
      </dgm:t>
    </dgm:pt>
    <dgm:pt modelId="{E228E0C9-8A7E-4C5F-B179-3FB94E2D04EA}" type="sibTrans" cxnId="{1BD73B2E-620A-4FCF-B7E2-259AEBED2252}">
      <dgm:prSet/>
      <dgm:spPr/>
      <dgm:t>
        <a:bodyPr/>
        <a:lstStyle/>
        <a:p>
          <a:endParaRPr lang="en-US"/>
        </a:p>
      </dgm:t>
    </dgm:pt>
    <dgm:pt modelId="{6A12E8A9-075B-4607-9F0E-FA3D8EEB1217}">
      <dgm:prSet phldrT="[Text]"/>
      <dgm:spPr/>
      <dgm:t>
        <a:bodyPr/>
        <a:lstStyle/>
        <a:p>
          <a:r>
            <a:rPr lang="en-US" dirty="0"/>
            <a:t>Security Requirements</a:t>
          </a:r>
        </a:p>
      </dgm:t>
    </dgm:pt>
    <dgm:pt modelId="{7DD41E85-58D1-4C68-873E-D9F588023C3F}" type="parTrans" cxnId="{93358481-4450-415D-8A66-A561BBBBDF66}">
      <dgm:prSet/>
      <dgm:spPr/>
      <dgm:t>
        <a:bodyPr/>
        <a:lstStyle/>
        <a:p>
          <a:endParaRPr lang="en-US"/>
        </a:p>
      </dgm:t>
    </dgm:pt>
    <dgm:pt modelId="{89C09C80-3720-45B2-9E73-5686FE86ACA6}" type="sibTrans" cxnId="{93358481-4450-415D-8A66-A561BBBBDF66}">
      <dgm:prSet/>
      <dgm:spPr/>
      <dgm:t>
        <a:bodyPr/>
        <a:lstStyle/>
        <a:p>
          <a:endParaRPr lang="en-US"/>
        </a:p>
      </dgm:t>
    </dgm:pt>
    <dgm:pt modelId="{302BE02D-7D87-47F0-A75A-D80253A85A17}">
      <dgm:prSet phldrT="[Text]"/>
      <dgm:spPr/>
      <dgm:t>
        <a:bodyPr/>
        <a:lstStyle/>
        <a:p>
          <a:r>
            <a:rPr lang="en-US" dirty="0"/>
            <a:t>Current Security Practices</a:t>
          </a:r>
        </a:p>
      </dgm:t>
    </dgm:pt>
    <dgm:pt modelId="{EC617A3A-0B65-4450-B100-B80E7802E1BA}" type="parTrans" cxnId="{738F603D-0290-4EE3-90EF-B8E7C49BDB9A}">
      <dgm:prSet/>
      <dgm:spPr/>
      <dgm:t>
        <a:bodyPr/>
        <a:lstStyle/>
        <a:p>
          <a:endParaRPr lang="en-US"/>
        </a:p>
      </dgm:t>
    </dgm:pt>
    <dgm:pt modelId="{57C1D84D-F7B9-4F73-B13E-3D424F9221FE}" type="sibTrans" cxnId="{738F603D-0290-4EE3-90EF-B8E7C49BDB9A}">
      <dgm:prSet/>
      <dgm:spPr/>
      <dgm:t>
        <a:bodyPr/>
        <a:lstStyle/>
        <a:p>
          <a:endParaRPr lang="en-US"/>
        </a:p>
      </dgm:t>
    </dgm:pt>
    <dgm:pt modelId="{0F99552E-DA4E-49AF-856C-0CF1B33E06D9}">
      <dgm:prSet phldrT="[Text]"/>
      <dgm:spPr/>
      <dgm:t>
        <a:bodyPr/>
        <a:lstStyle/>
        <a:p>
          <a:r>
            <a:rPr lang="en-US" dirty="0"/>
            <a:t>Current Organizational Vulnerabilities</a:t>
          </a:r>
        </a:p>
      </dgm:t>
    </dgm:pt>
    <dgm:pt modelId="{BD25C5ED-8B02-4DA7-94C3-5D40AF7E630B}" type="parTrans" cxnId="{8618686E-B4AD-407D-AB37-720350C23712}">
      <dgm:prSet/>
      <dgm:spPr/>
      <dgm:t>
        <a:bodyPr/>
        <a:lstStyle/>
        <a:p>
          <a:endParaRPr lang="en-US"/>
        </a:p>
      </dgm:t>
    </dgm:pt>
    <dgm:pt modelId="{A31349D0-55D7-409A-8039-98989D9FDC2C}" type="sibTrans" cxnId="{8618686E-B4AD-407D-AB37-720350C23712}">
      <dgm:prSet/>
      <dgm:spPr/>
      <dgm:t>
        <a:bodyPr/>
        <a:lstStyle/>
        <a:p>
          <a:endParaRPr lang="en-US"/>
        </a:p>
      </dgm:t>
    </dgm:pt>
    <dgm:pt modelId="{9556F8DB-0E09-44EC-A47C-5A4B5F2478FA}">
      <dgm:prSet phldrT="[Text]"/>
      <dgm:spPr/>
      <dgm:t>
        <a:bodyPr/>
        <a:lstStyle/>
        <a:p>
          <a:r>
            <a:rPr lang="en-US" dirty="0"/>
            <a:t>Areas of concern</a:t>
          </a:r>
        </a:p>
      </dgm:t>
    </dgm:pt>
    <dgm:pt modelId="{4B49BF7C-8C17-4772-9676-F137E4270C94}" type="parTrans" cxnId="{058EED5D-CA27-4FDF-9EB0-568BD76DE4F4}">
      <dgm:prSet/>
      <dgm:spPr/>
      <dgm:t>
        <a:bodyPr/>
        <a:lstStyle/>
        <a:p>
          <a:endParaRPr lang="en-US"/>
        </a:p>
      </dgm:t>
    </dgm:pt>
    <dgm:pt modelId="{97B516AF-8760-42CD-B5A1-07CCBB7E7B63}" type="sibTrans" cxnId="{058EED5D-CA27-4FDF-9EB0-568BD76DE4F4}">
      <dgm:prSet/>
      <dgm:spPr/>
      <dgm:t>
        <a:bodyPr/>
        <a:lstStyle/>
        <a:p>
          <a:endParaRPr lang="en-US"/>
        </a:p>
      </dgm:t>
    </dgm:pt>
    <dgm:pt modelId="{553655D1-D55C-4D1F-B485-AC5124D4FC23}">
      <dgm:prSet phldrT="[Text]"/>
      <dgm:spPr/>
      <dgm:t>
        <a:bodyPr/>
        <a:lstStyle/>
        <a:p>
          <a:r>
            <a:rPr lang="en-US" dirty="0"/>
            <a:t>Security Requirements</a:t>
          </a:r>
        </a:p>
      </dgm:t>
    </dgm:pt>
    <dgm:pt modelId="{D72DCE14-76FF-488F-B7BF-23346B4BAFCB}" type="parTrans" cxnId="{EF5CA7C3-9B20-44DB-99B3-F999FD2C82F1}">
      <dgm:prSet/>
      <dgm:spPr/>
      <dgm:t>
        <a:bodyPr/>
        <a:lstStyle/>
        <a:p>
          <a:endParaRPr lang="en-US"/>
        </a:p>
      </dgm:t>
    </dgm:pt>
    <dgm:pt modelId="{157B27D8-9E08-41DC-B211-8673F3274DDF}" type="sibTrans" cxnId="{EF5CA7C3-9B20-44DB-99B3-F999FD2C82F1}">
      <dgm:prSet/>
      <dgm:spPr/>
      <dgm:t>
        <a:bodyPr/>
        <a:lstStyle/>
        <a:p>
          <a:endParaRPr lang="en-US"/>
        </a:p>
      </dgm:t>
    </dgm:pt>
    <dgm:pt modelId="{E27D96A0-8273-4750-9774-4C8DDBF7FA44}">
      <dgm:prSet phldrT="[Text]"/>
      <dgm:spPr/>
      <dgm:t>
        <a:bodyPr/>
        <a:lstStyle/>
        <a:p>
          <a:r>
            <a:rPr lang="en-US" dirty="0"/>
            <a:t>Current Security Practices</a:t>
          </a:r>
        </a:p>
      </dgm:t>
    </dgm:pt>
    <dgm:pt modelId="{2FB05FE2-FDB5-4E8A-9B39-FD550438434F}" type="parTrans" cxnId="{9749E7B9-F14C-4C43-B380-1B69925951A1}">
      <dgm:prSet/>
      <dgm:spPr/>
      <dgm:t>
        <a:bodyPr/>
        <a:lstStyle/>
        <a:p>
          <a:endParaRPr lang="en-US"/>
        </a:p>
      </dgm:t>
    </dgm:pt>
    <dgm:pt modelId="{2538F0F4-F798-4076-8EE8-D8DD9F18D37A}" type="sibTrans" cxnId="{9749E7B9-F14C-4C43-B380-1B69925951A1}">
      <dgm:prSet/>
      <dgm:spPr/>
      <dgm:t>
        <a:bodyPr/>
        <a:lstStyle/>
        <a:p>
          <a:endParaRPr lang="en-US"/>
        </a:p>
      </dgm:t>
    </dgm:pt>
    <dgm:pt modelId="{7C6080E3-C151-4298-9242-B1E04E095131}">
      <dgm:prSet phldrT="[Text]"/>
      <dgm:spPr/>
      <dgm:t>
        <a:bodyPr/>
        <a:lstStyle/>
        <a:p>
          <a:r>
            <a:rPr lang="en-US" dirty="0"/>
            <a:t>Current Organizational Vulnerabilities</a:t>
          </a:r>
        </a:p>
      </dgm:t>
    </dgm:pt>
    <dgm:pt modelId="{AB2007E6-F807-43C8-AA0B-8AB67D1F87BE}" type="parTrans" cxnId="{8CF110C5-6F77-47AD-B57B-5B48AE41F485}">
      <dgm:prSet/>
      <dgm:spPr/>
      <dgm:t>
        <a:bodyPr/>
        <a:lstStyle/>
        <a:p>
          <a:endParaRPr lang="en-US"/>
        </a:p>
      </dgm:t>
    </dgm:pt>
    <dgm:pt modelId="{E9EF0C82-42A8-4E91-89AB-ED07F3E24529}" type="sibTrans" cxnId="{8CF110C5-6F77-47AD-B57B-5B48AE41F485}">
      <dgm:prSet/>
      <dgm:spPr/>
      <dgm:t>
        <a:bodyPr/>
        <a:lstStyle/>
        <a:p>
          <a:endParaRPr lang="en-US"/>
        </a:p>
      </dgm:t>
    </dgm:pt>
    <dgm:pt modelId="{7943DA07-3C46-42A9-B801-F7B7475ABD36}" type="pres">
      <dgm:prSet presAssocID="{1B212E33-77D9-4068-B340-844B44FCE467}" presName="linear" presStyleCnt="0">
        <dgm:presLayoutVars>
          <dgm:dir/>
          <dgm:animLvl val="lvl"/>
          <dgm:resizeHandles val="exact"/>
        </dgm:presLayoutVars>
      </dgm:prSet>
      <dgm:spPr/>
    </dgm:pt>
    <dgm:pt modelId="{A39EE2CB-70C7-47B7-9EA3-C9ADF914055F}" type="pres">
      <dgm:prSet presAssocID="{7D7626D2-9A02-49AD-AC7F-6C79FAE77515}" presName="parentLin" presStyleCnt="0"/>
      <dgm:spPr/>
    </dgm:pt>
    <dgm:pt modelId="{A050C335-7D63-4580-AB85-CD5E8D650E60}" type="pres">
      <dgm:prSet presAssocID="{7D7626D2-9A02-49AD-AC7F-6C79FAE77515}" presName="parentLeftMargin" presStyleLbl="node1" presStyleIdx="0" presStyleCnt="2"/>
      <dgm:spPr/>
    </dgm:pt>
    <dgm:pt modelId="{32E5B2FA-0E16-4BB1-A1D0-B8A12C87FF39}" type="pres">
      <dgm:prSet presAssocID="{7D7626D2-9A02-49AD-AC7F-6C79FAE77515}" presName="parentText" presStyleLbl="node1" presStyleIdx="0" presStyleCnt="2">
        <dgm:presLayoutVars>
          <dgm:chMax val="0"/>
          <dgm:bulletEnabled val="1"/>
        </dgm:presLayoutVars>
      </dgm:prSet>
      <dgm:spPr/>
    </dgm:pt>
    <dgm:pt modelId="{A5F00316-B448-4B7A-9F1E-D8BE545405A1}" type="pres">
      <dgm:prSet presAssocID="{7D7626D2-9A02-49AD-AC7F-6C79FAE77515}" presName="negativeSpace" presStyleCnt="0"/>
      <dgm:spPr/>
    </dgm:pt>
    <dgm:pt modelId="{630A6F87-FE1A-4DF3-8784-F3DFBD5293A3}" type="pres">
      <dgm:prSet presAssocID="{7D7626D2-9A02-49AD-AC7F-6C79FAE77515}" presName="childText" presStyleLbl="conFgAcc1" presStyleIdx="0" presStyleCnt="2">
        <dgm:presLayoutVars>
          <dgm:bulletEnabled val="1"/>
        </dgm:presLayoutVars>
      </dgm:prSet>
      <dgm:spPr/>
    </dgm:pt>
    <dgm:pt modelId="{033569AF-4318-447B-8E3E-CF9BFDC8F4FF}" type="pres">
      <dgm:prSet presAssocID="{170BDDD6-ABB4-4286-A191-AC1E9D820232}" presName="spaceBetweenRectangles" presStyleCnt="0"/>
      <dgm:spPr/>
    </dgm:pt>
    <dgm:pt modelId="{260E3242-DFA8-407F-8C07-70E5628718AE}" type="pres">
      <dgm:prSet presAssocID="{47173D18-A861-485F-90CB-73AD4B9216BD}" presName="parentLin" presStyleCnt="0"/>
      <dgm:spPr/>
    </dgm:pt>
    <dgm:pt modelId="{1DD3033B-CA08-409B-B54F-00C86C92E073}" type="pres">
      <dgm:prSet presAssocID="{47173D18-A861-485F-90CB-73AD4B9216BD}" presName="parentLeftMargin" presStyleLbl="node1" presStyleIdx="0" presStyleCnt="2"/>
      <dgm:spPr/>
    </dgm:pt>
    <dgm:pt modelId="{ADABCC34-2C84-4CEE-888C-1457996320FC}" type="pres">
      <dgm:prSet presAssocID="{47173D18-A861-485F-90CB-73AD4B9216BD}" presName="parentText" presStyleLbl="node1" presStyleIdx="1" presStyleCnt="2">
        <dgm:presLayoutVars>
          <dgm:chMax val="0"/>
          <dgm:bulletEnabled val="1"/>
        </dgm:presLayoutVars>
      </dgm:prSet>
      <dgm:spPr/>
    </dgm:pt>
    <dgm:pt modelId="{26C1B9B9-A768-46A4-B8B9-93790C6AE3D3}" type="pres">
      <dgm:prSet presAssocID="{47173D18-A861-485F-90CB-73AD4B9216BD}" presName="negativeSpace" presStyleCnt="0"/>
      <dgm:spPr/>
    </dgm:pt>
    <dgm:pt modelId="{A8F872F0-CBCF-4276-AFA1-7DACDE92A1FA}" type="pres">
      <dgm:prSet presAssocID="{47173D18-A861-485F-90CB-73AD4B9216BD}" presName="childText" presStyleLbl="conFgAcc1" presStyleIdx="1" presStyleCnt="2">
        <dgm:presLayoutVars>
          <dgm:bulletEnabled val="1"/>
        </dgm:presLayoutVars>
      </dgm:prSet>
      <dgm:spPr/>
    </dgm:pt>
  </dgm:ptLst>
  <dgm:cxnLst>
    <dgm:cxn modelId="{898DCD0F-A64C-433F-B4FC-7BBBE0F2D3B4}" type="presOf" srcId="{5E4D45CC-B882-4EF5-BFB0-8F7193C6109B}" destId="{630A6F87-FE1A-4DF3-8784-F3DFBD5293A3}" srcOrd="0" destOrd="1" presId="urn:microsoft.com/office/officeart/2005/8/layout/list1"/>
    <dgm:cxn modelId="{936FDE22-B608-457D-B6AD-FC09990B7D9A}" type="presOf" srcId="{08F236AA-7E80-431B-B5D5-F65202E6D53A}" destId="{A8F872F0-CBCF-4276-AFA1-7DACDE92A1FA}" srcOrd="0" destOrd="0" presId="urn:microsoft.com/office/officeart/2005/8/layout/list1"/>
    <dgm:cxn modelId="{1BD73B2E-620A-4FCF-B7E2-259AEBED2252}" srcId="{7D7626D2-9A02-49AD-AC7F-6C79FAE77515}" destId="{5E4D45CC-B882-4EF5-BFB0-8F7193C6109B}" srcOrd="1" destOrd="0" parTransId="{7F1C2155-70D0-456D-86BB-1CEA5863768E}" sibTransId="{E228E0C9-8A7E-4C5F-B179-3FB94E2D04EA}"/>
    <dgm:cxn modelId="{DB01A836-6980-4E3A-9B12-DB3A4B8E8386}" type="presOf" srcId="{866FFCAC-ECA1-4595-9F20-2137ED799E4F}" destId="{630A6F87-FE1A-4DF3-8784-F3DFBD5293A3}" srcOrd="0" destOrd="0" presId="urn:microsoft.com/office/officeart/2005/8/layout/list1"/>
    <dgm:cxn modelId="{738F603D-0290-4EE3-90EF-B8E7C49BDB9A}" srcId="{7D7626D2-9A02-49AD-AC7F-6C79FAE77515}" destId="{302BE02D-7D87-47F0-A75A-D80253A85A17}" srcOrd="3" destOrd="0" parTransId="{EC617A3A-0B65-4450-B100-B80E7802E1BA}" sibTransId="{57C1D84D-F7B9-4F73-B13E-3D424F9221FE}"/>
    <dgm:cxn modelId="{058EED5D-CA27-4FDF-9EB0-568BD76DE4F4}" srcId="{47173D18-A861-485F-90CB-73AD4B9216BD}" destId="{9556F8DB-0E09-44EC-A47C-5A4B5F2478FA}" srcOrd="1" destOrd="0" parTransId="{4B49BF7C-8C17-4772-9676-F137E4270C94}" sibTransId="{97B516AF-8760-42CD-B5A1-07CCBB7E7B63}"/>
    <dgm:cxn modelId="{0F26C662-25C6-4791-A71E-DF98D20D4CC0}" type="presOf" srcId="{9556F8DB-0E09-44EC-A47C-5A4B5F2478FA}" destId="{A8F872F0-CBCF-4276-AFA1-7DACDE92A1FA}" srcOrd="0" destOrd="1" presId="urn:microsoft.com/office/officeart/2005/8/layout/list1"/>
    <dgm:cxn modelId="{28D5E764-B1D9-4604-A275-A9EF5903E312}" srcId="{7D7626D2-9A02-49AD-AC7F-6C79FAE77515}" destId="{866FFCAC-ECA1-4595-9F20-2137ED799E4F}" srcOrd="0" destOrd="0" parTransId="{BA5AB12E-A508-4029-B55B-ED10E6CB50DB}" sibTransId="{303CE1B6-95DE-435E-8417-ABB5A86E2ACC}"/>
    <dgm:cxn modelId="{0FC4A94D-3D52-4E00-9DB5-A86CDEF7B172}" type="presOf" srcId="{553655D1-D55C-4D1F-B485-AC5124D4FC23}" destId="{A8F872F0-CBCF-4276-AFA1-7DACDE92A1FA}" srcOrd="0" destOrd="2" presId="urn:microsoft.com/office/officeart/2005/8/layout/list1"/>
    <dgm:cxn modelId="{664BF14D-BA83-440B-8810-4E5D80A7EA10}" type="presOf" srcId="{0F99552E-DA4E-49AF-856C-0CF1B33E06D9}" destId="{630A6F87-FE1A-4DF3-8784-F3DFBD5293A3}" srcOrd="0" destOrd="4" presId="urn:microsoft.com/office/officeart/2005/8/layout/list1"/>
    <dgm:cxn modelId="{8618686E-B4AD-407D-AB37-720350C23712}" srcId="{7D7626D2-9A02-49AD-AC7F-6C79FAE77515}" destId="{0F99552E-DA4E-49AF-856C-0CF1B33E06D9}" srcOrd="4" destOrd="0" parTransId="{BD25C5ED-8B02-4DA7-94C3-5D40AF7E630B}" sibTransId="{A31349D0-55D7-409A-8039-98989D9FDC2C}"/>
    <dgm:cxn modelId="{4B91CA78-BECA-4173-A4AF-597208D8F316}" type="presOf" srcId="{7C6080E3-C151-4298-9242-B1E04E095131}" destId="{A8F872F0-CBCF-4276-AFA1-7DACDE92A1FA}" srcOrd="0" destOrd="4" presId="urn:microsoft.com/office/officeart/2005/8/layout/list1"/>
    <dgm:cxn modelId="{C15C3B80-AC57-4F43-AAF5-29925D0F58AA}" type="presOf" srcId="{E27D96A0-8273-4750-9774-4C8DDBF7FA44}" destId="{A8F872F0-CBCF-4276-AFA1-7DACDE92A1FA}" srcOrd="0" destOrd="3" presId="urn:microsoft.com/office/officeart/2005/8/layout/list1"/>
    <dgm:cxn modelId="{93358481-4450-415D-8A66-A561BBBBDF66}" srcId="{7D7626D2-9A02-49AD-AC7F-6C79FAE77515}" destId="{6A12E8A9-075B-4607-9F0E-FA3D8EEB1217}" srcOrd="2" destOrd="0" parTransId="{7DD41E85-58D1-4C68-873E-D9F588023C3F}" sibTransId="{89C09C80-3720-45B2-9E73-5686FE86ACA6}"/>
    <dgm:cxn modelId="{B2E54F84-96E9-4187-BF9F-D1F2ABD137D3}" type="presOf" srcId="{6A12E8A9-075B-4607-9F0E-FA3D8EEB1217}" destId="{630A6F87-FE1A-4DF3-8784-F3DFBD5293A3}" srcOrd="0" destOrd="2" presId="urn:microsoft.com/office/officeart/2005/8/layout/list1"/>
    <dgm:cxn modelId="{8FAEC48F-6E72-4D92-8DA9-E9E0845E8EE2}" type="presOf" srcId="{7D7626D2-9A02-49AD-AC7F-6C79FAE77515}" destId="{32E5B2FA-0E16-4BB1-A1D0-B8A12C87FF39}" srcOrd="1" destOrd="0" presId="urn:microsoft.com/office/officeart/2005/8/layout/list1"/>
    <dgm:cxn modelId="{6C76239E-1ACC-4218-9942-C4F113AB0DB2}" srcId="{1B212E33-77D9-4068-B340-844B44FCE467}" destId="{47173D18-A861-485F-90CB-73AD4B9216BD}" srcOrd="1" destOrd="0" parTransId="{E8080878-57F3-445F-ABFB-DDDAFA3A04AF}" sibTransId="{593F02A5-B338-4021-9B5B-422983D8F249}"/>
    <dgm:cxn modelId="{4EA598A5-1624-471A-9DEB-E273C9942CB9}" type="presOf" srcId="{1B212E33-77D9-4068-B340-844B44FCE467}" destId="{7943DA07-3C46-42A9-B801-F7B7475ABD36}" srcOrd="0" destOrd="0" presId="urn:microsoft.com/office/officeart/2005/8/layout/list1"/>
    <dgm:cxn modelId="{12D738A6-D7CB-4B57-A1C4-07A1EB0712D5}" type="presOf" srcId="{47173D18-A861-485F-90CB-73AD4B9216BD}" destId="{ADABCC34-2C84-4CEE-888C-1457996320FC}" srcOrd="1" destOrd="0" presId="urn:microsoft.com/office/officeart/2005/8/layout/list1"/>
    <dgm:cxn modelId="{C40082B7-FC8D-4845-A7FD-41EA1912AB24}" srcId="{47173D18-A861-485F-90CB-73AD4B9216BD}" destId="{08F236AA-7E80-431B-B5D5-F65202E6D53A}" srcOrd="0" destOrd="0" parTransId="{CD6EE867-52E6-4CF4-B49A-75F109536F25}" sibTransId="{F4004DAB-8ABA-4528-8542-0A6FA042591B}"/>
    <dgm:cxn modelId="{9749E7B9-F14C-4C43-B380-1B69925951A1}" srcId="{47173D18-A861-485F-90CB-73AD4B9216BD}" destId="{E27D96A0-8273-4750-9774-4C8DDBF7FA44}" srcOrd="3" destOrd="0" parTransId="{2FB05FE2-FDB5-4E8A-9B39-FD550438434F}" sibTransId="{2538F0F4-F798-4076-8EE8-D8DD9F18D37A}"/>
    <dgm:cxn modelId="{EF5CA7C3-9B20-44DB-99B3-F999FD2C82F1}" srcId="{47173D18-A861-485F-90CB-73AD4B9216BD}" destId="{553655D1-D55C-4D1F-B485-AC5124D4FC23}" srcOrd="2" destOrd="0" parTransId="{D72DCE14-76FF-488F-B7BF-23346B4BAFCB}" sibTransId="{157B27D8-9E08-41DC-B211-8673F3274DDF}"/>
    <dgm:cxn modelId="{8CF110C5-6F77-47AD-B57B-5B48AE41F485}" srcId="{47173D18-A861-485F-90CB-73AD4B9216BD}" destId="{7C6080E3-C151-4298-9242-B1E04E095131}" srcOrd="4" destOrd="0" parTransId="{AB2007E6-F807-43C8-AA0B-8AB67D1F87BE}" sibTransId="{E9EF0C82-42A8-4E91-89AB-ED07F3E24529}"/>
    <dgm:cxn modelId="{A7797ED1-337C-44A2-96E7-05A67FA35BE4}" type="presOf" srcId="{7D7626D2-9A02-49AD-AC7F-6C79FAE77515}" destId="{A050C335-7D63-4580-AB85-CD5E8D650E60}" srcOrd="0" destOrd="0" presId="urn:microsoft.com/office/officeart/2005/8/layout/list1"/>
    <dgm:cxn modelId="{231B69E1-E7CE-4240-88CF-8B390886C40B}" type="presOf" srcId="{47173D18-A861-485F-90CB-73AD4B9216BD}" destId="{1DD3033B-CA08-409B-B54F-00C86C92E073}" srcOrd="0" destOrd="0" presId="urn:microsoft.com/office/officeart/2005/8/layout/list1"/>
    <dgm:cxn modelId="{7F4D7BEE-B582-4BD1-AD88-EC7F46827D2C}" srcId="{1B212E33-77D9-4068-B340-844B44FCE467}" destId="{7D7626D2-9A02-49AD-AC7F-6C79FAE77515}" srcOrd="0" destOrd="0" parTransId="{5226908C-4156-4438-91CC-40CC2ECB9BE5}" sibTransId="{170BDDD6-ABB4-4286-A191-AC1E9D820232}"/>
    <dgm:cxn modelId="{7F2330FF-C8F3-4BA6-8E79-489EF3F9AC9F}" type="presOf" srcId="{302BE02D-7D87-47F0-A75A-D80253A85A17}" destId="{630A6F87-FE1A-4DF3-8784-F3DFBD5293A3}" srcOrd="0" destOrd="3" presId="urn:microsoft.com/office/officeart/2005/8/layout/list1"/>
    <dgm:cxn modelId="{4752D325-0F94-43BA-803B-EBCC85EA4122}" type="presParOf" srcId="{7943DA07-3C46-42A9-B801-F7B7475ABD36}" destId="{A39EE2CB-70C7-47B7-9EA3-C9ADF914055F}" srcOrd="0" destOrd="0" presId="urn:microsoft.com/office/officeart/2005/8/layout/list1"/>
    <dgm:cxn modelId="{18F21865-8121-4B68-AAD5-2F3A16FCB56D}" type="presParOf" srcId="{A39EE2CB-70C7-47B7-9EA3-C9ADF914055F}" destId="{A050C335-7D63-4580-AB85-CD5E8D650E60}" srcOrd="0" destOrd="0" presId="urn:microsoft.com/office/officeart/2005/8/layout/list1"/>
    <dgm:cxn modelId="{CE48B69E-B872-4E69-8A37-7E9B22DC016C}" type="presParOf" srcId="{A39EE2CB-70C7-47B7-9EA3-C9ADF914055F}" destId="{32E5B2FA-0E16-4BB1-A1D0-B8A12C87FF39}" srcOrd="1" destOrd="0" presId="urn:microsoft.com/office/officeart/2005/8/layout/list1"/>
    <dgm:cxn modelId="{3112BB81-F5F5-4F75-A395-6E5ED58CF4D9}" type="presParOf" srcId="{7943DA07-3C46-42A9-B801-F7B7475ABD36}" destId="{A5F00316-B448-4B7A-9F1E-D8BE545405A1}" srcOrd="1" destOrd="0" presId="urn:microsoft.com/office/officeart/2005/8/layout/list1"/>
    <dgm:cxn modelId="{7723CB31-23C3-46D2-A2B0-B121E64BB909}" type="presParOf" srcId="{7943DA07-3C46-42A9-B801-F7B7475ABD36}" destId="{630A6F87-FE1A-4DF3-8784-F3DFBD5293A3}" srcOrd="2" destOrd="0" presId="urn:microsoft.com/office/officeart/2005/8/layout/list1"/>
    <dgm:cxn modelId="{99C6826A-A95F-4833-963D-333C15EC41FE}" type="presParOf" srcId="{7943DA07-3C46-42A9-B801-F7B7475ABD36}" destId="{033569AF-4318-447B-8E3E-CF9BFDC8F4FF}" srcOrd="3" destOrd="0" presId="urn:microsoft.com/office/officeart/2005/8/layout/list1"/>
    <dgm:cxn modelId="{A3508349-65EC-47EB-8995-75774431D31B}" type="presParOf" srcId="{7943DA07-3C46-42A9-B801-F7B7475ABD36}" destId="{260E3242-DFA8-407F-8C07-70E5628718AE}" srcOrd="4" destOrd="0" presId="urn:microsoft.com/office/officeart/2005/8/layout/list1"/>
    <dgm:cxn modelId="{5A89CD63-2DD4-4B3E-8D10-286304CBFC3F}" type="presParOf" srcId="{260E3242-DFA8-407F-8C07-70E5628718AE}" destId="{1DD3033B-CA08-409B-B54F-00C86C92E073}" srcOrd="0" destOrd="0" presId="urn:microsoft.com/office/officeart/2005/8/layout/list1"/>
    <dgm:cxn modelId="{C91DA9A2-4AA9-41E6-AA06-1DA2F2A65D29}" type="presParOf" srcId="{260E3242-DFA8-407F-8C07-70E5628718AE}" destId="{ADABCC34-2C84-4CEE-888C-1457996320FC}" srcOrd="1" destOrd="0" presId="urn:microsoft.com/office/officeart/2005/8/layout/list1"/>
    <dgm:cxn modelId="{767A7181-382F-4EB2-B293-1556B126AE95}" type="presParOf" srcId="{7943DA07-3C46-42A9-B801-F7B7475ABD36}" destId="{26C1B9B9-A768-46A4-B8B9-93790C6AE3D3}" srcOrd="5" destOrd="0" presId="urn:microsoft.com/office/officeart/2005/8/layout/list1"/>
    <dgm:cxn modelId="{3743D255-01F9-4E5E-920F-8F6013503263}" type="presParOf" srcId="{7943DA07-3C46-42A9-B801-F7B7475ABD36}" destId="{A8F872F0-CBCF-4276-AFA1-7DACDE92A1F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212E33-77D9-4068-B340-844B44FCE46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D7626D2-9A02-49AD-AC7F-6C79FAE77515}">
      <dgm:prSet phldrT="[Text]"/>
      <dgm:spPr/>
      <dgm:t>
        <a:bodyPr/>
        <a:lstStyle/>
        <a:p>
          <a:r>
            <a:rPr lang="en-US" dirty="0"/>
            <a:t>3: Identify Staff Knowledge</a:t>
          </a:r>
        </a:p>
      </dgm:t>
    </dgm:pt>
    <dgm:pt modelId="{5226908C-4156-4438-91CC-40CC2ECB9BE5}" type="parTrans" cxnId="{7F4D7BEE-B582-4BD1-AD88-EC7F46827D2C}">
      <dgm:prSet/>
      <dgm:spPr/>
      <dgm:t>
        <a:bodyPr/>
        <a:lstStyle/>
        <a:p>
          <a:endParaRPr lang="en-US"/>
        </a:p>
      </dgm:t>
    </dgm:pt>
    <dgm:pt modelId="{170BDDD6-ABB4-4286-A191-AC1E9D820232}" type="sibTrans" cxnId="{7F4D7BEE-B582-4BD1-AD88-EC7F46827D2C}">
      <dgm:prSet/>
      <dgm:spPr/>
      <dgm:t>
        <a:bodyPr/>
        <a:lstStyle/>
        <a:p>
          <a:endParaRPr lang="en-US"/>
        </a:p>
      </dgm:t>
    </dgm:pt>
    <dgm:pt modelId="{866FFCAC-ECA1-4595-9F20-2137ED799E4F}">
      <dgm:prSet phldrT="[Text]"/>
      <dgm:spPr/>
      <dgm:t>
        <a:bodyPr/>
        <a:lstStyle/>
        <a:p>
          <a:r>
            <a:rPr lang="en-US" dirty="0"/>
            <a:t>Staff’s view of assets</a:t>
          </a:r>
        </a:p>
      </dgm:t>
    </dgm:pt>
    <dgm:pt modelId="{BA5AB12E-A508-4029-B55B-ED10E6CB50DB}" type="parTrans" cxnId="{28D5E764-B1D9-4604-A275-A9EF5903E312}">
      <dgm:prSet/>
      <dgm:spPr/>
      <dgm:t>
        <a:bodyPr/>
        <a:lstStyle/>
        <a:p>
          <a:endParaRPr lang="en-US"/>
        </a:p>
      </dgm:t>
    </dgm:pt>
    <dgm:pt modelId="{303CE1B6-95DE-435E-8417-ABB5A86E2ACC}" type="sibTrans" cxnId="{28D5E764-B1D9-4604-A275-A9EF5903E312}">
      <dgm:prSet/>
      <dgm:spPr/>
      <dgm:t>
        <a:bodyPr/>
        <a:lstStyle/>
        <a:p>
          <a:endParaRPr lang="en-US"/>
        </a:p>
      </dgm:t>
    </dgm:pt>
    <dgm:pt modelId="{47173D18-A861-485F-90CB-73AD4B9216BD}">
      <dgm:prSet phldrT="[Text]"/>
      <dgm:spPr/>
      <dgm:t>
        <a:bodyPr/>
        <a:lstStyle/>
        <a:p>
          <a:r>
            <a:rPr lang="en-US" dirty="0"/>
            <a:t>4: Create Threat Profile</a:t>
          </a:r>
        </a:p>
      </dgm:t>
    </dgm:pt>
    <dgm:pt modelId="{E8080878-57F3-445F-ABFB-DDDAFA3A04AF}" type="parTrans" cxnId="{6C76239E-1ACC-4218-9942-C4F113AB0DB2}">
      <dgm:prSet/>
      <dgm:spPr/>
      <dgm:t>
        <a:bodyPr/>
        <a:lstStyle/>
        <a:p>
          <a:endParaRPr lang="en-US"/>
        </a:p>
      </dgm:t>
    </dgm:pt>
    <dgm:pt modelId="{593F02A5-B338-4021-9B5B-422983D8F249}" type="sibTrans" cxnId="{6C76239E-1ACC-4218-9942-C4F113AB0DB2}">
      <dgm:prSet/>
      <dgm:spPr/>
      <dgm:t>
        <a:bodyPr/>
        <a:lstStyle/>
        <a:p>
          <a:endParaRPr lang="en-US"/>
        </a:p>
      </dgm:t>
    </dgm:pt>
    <dgm:pt modelId="{08F236AA-7E80-431B-B5D5-F65202E6D53A}">
      <dgm:prSet phldrT="[Text]"/>
      <dgm:spPr/>
      <dgm:t>
        <a:bodyPr/>
        <a:lstStyle/>
        <a:p>
          <a:r>
            <a:rPr lang="en-US" dirty="0"/>
            <a:t>Critical Assets</a:t>
          </a:r>
        </a:p>
      </dgm:t>
    </dgm:pt>
    <dgm:pt modelId="{CD6EE867-52E6-4CF4-B49A-75F109536F25}" type="parTrans" cxnId="{C40082B7-FC8D-4845-A7FD-41EA1912AB24}">
      <dgm:prSet/>
      <dgm:spPr/>
      <dgm:t>
        <a:bodyPr/>
        <a:lstStyle/>
        <a:p>
          <a:endParaRPr lang="en-US"/>
        </a:p>
      </dgm:t>
    </dgm:pt>
    <dgm:pt modelId="{F4004DAB-8ABA-4528-8542-0A6FA042591B}" type="sibTrans" cxnId="{C40082B7-FC8D-4845-A7FD-41EA1912AB24}">
      <dgm:prSet/>
      <dgm:spPr/>
      <dgm:t>
        <a:bodyPr/>
        <a:lstStyle/>
        <a:p>
          <a:endParaRPr lang="en-US"/>
        </a:p>
      </dgm:t>
    </dgm:pt>
    <dgm:pt modelId="{5E4D45CC-B882-4EF5-BFB0-8F7193C6109B}">
      <dgm:prSet phldrT="[Text]"/>
      <dgm:spPr/>
      <dgm:t>
        <a:bodyPr/>
        <a:lstStyle/>
        <a:p>
          <a:r>
            <a:rPr lang="en-US" dirty="0"/>
            <a:t>Areas of concern</a:t>
          </a:r>
        </a:p>
      </dgm:t>
    </dgm:pt>
    <dgm:pt modelId="{7F1C2155-70D0-456D-86BB-1CEA5863768E}" type="parTrans" cxnId="{1BD73B2E-620A-4FCF-B7E2-259AEBED2252}">
      <dgm:prSet/>
      <dgm:spPr/>
      <dgm:t>
        <a:bodyPr/>
        <a:lstStyle/>
        <a:p>
          <a:endParaRPr lang="en-US"/>
        </a:p>
      </dgm:t>
    </dgm:pt>
    <dgm:pt modelId="{E228E0C9-8A7E-4C5F-B179-3FB94E2D04EA}" type="sibTrans" cxnId="{1BD73B2E-620A-4FCF-B7E2-259AEBED2252}">
      <dgm:prSet/>
      <dgm:spPr/>
      <dgm:t>
        <a:bodyPr/>
        <a:lstStyle/>
        <a:p>
          <a:endParaRPr lang="en-US"/>
        </a:p>
      </dgm:t>
    </dgm:pt>
    <dgm:pt modelId="{6A12E8A9-075B-4607-9F0E-FA3D8EEB1217}">
      <dgm:prSet phldrT="[Text]"/>
      <dgm:spPr/>
      <dgm:t>
        <a:bodyPr/>
        <a:lstStyle/>
        <a:p>
          <a:r>
            <a:rPr lang="en-US" dirty="0"/>
            <a:t>Security Requirements</a:t>
          </a:r>
        </a:p>
      </dgm:t>
    </dgm:pt>
    <dgm:pt modelId="{7DD41E85-58D1-4C68-873E-D9F588023C3F}" type="parTrans" cxnId="{93358481-4450-415D-8A66-A561BBBBDF66}">
      <dgm:prSet/>
      <dgm:spPr/>
      <dgm:t>
        <a:bodyPr/>
        <a:lstStyle/>
        <a:p>
          <a:endParaRPr lang="en-US"/>
        </a:p>
      </dgm:t>
    </dgm:pt>
    <dgm:pt modelId="{89C09C80-3720-45B2-9E73-5686FE86ACA6}" type="sibTrans" cxnId="{93358481-4450-415D-8A66-A561BBBBDF66}">
      <dgm:prSet/>
      <dgm:spPr/>
      <dgm:t>
        <a:bodyPr/>
        <a:lstStyle/>
        <a:p>
          <a:endParaRPr lang="en-US"/>
        </a:p>
      </dgm:t>
    </dgm:pt>
    <dgm:pt modelId="{302BE02D-7D87-47F0-A75A-D80253A85A17}">
      <dgm:prSet phldrT="[Text]"/>
      <dgm:spPr/>
      <dgm:t>
        <a:bodyPr/>
        <a:lstStyle/>
        <a:p>
          <a:r>
            <a:rPr lang="en-US" dirty="0"/>
            <a:t>Current Security Practices</a:t>
          </a:r>
        </a:p>
      </dgm:t>
    </dgm:pt>
    <dgm:pt modelId="{EC617A3A-0B65-4450-B100-B80E7802E1BA}" type="parTrans" cxnId="{738F603D-0290-4EE3-90EF-B8E7C49BDB9A}">
      <dgm:prSet/>
      <dgm:spPr/>
      <dgm:t>
        <a:bodyPr/>
        <a:lstStyle/>
        <a:p>
          <a:endParaRPr lang="en-US"/>
        </a:p>
      </dgm:t>
    </dgm:pt>
    <dgm:pt modelId="{57C1D84D-F7B9-4F73-B13E-3D424F9221FE}" type="sibTrans" cxnId="{738F603D-0290-4EE3-90EF-B8E7C49BDB9A}">
      <dgm:prSet/>
      <dgm:spPr/>
      <dgm:t>
        <a:bodyPr/>
        <a:lstStyle/>
        <a:p>
          <a:endParaRPr lang="en-US"/>
        </a:p>
      </dgm:t>
    </dgm:pt>
    <dgm:pt modelId="{0F99552E-DA4E-49AF-856C-0CF1B33E06D9}">
      <dgm:prSet phldrT="[Text]"/>
      <dgm:spPr/>
      <dgm:t>
        <a:bodyPr/>
        <a:lstStyle/>
        <a:p>
          <a:r>
            <a:rPr lang="en-US" dirty="0"/>
            <a:t>Current Organizational Vulnerabilities</a:t>
          </a:r>
        </a:p>
      </dgm:t>
    </dgm:pt>
    <dgm:pt modelId="{BD25C5ED-8B02-4DA7-94C3-5D40AF7E630B}" type="parTrans" cxnId="{8618686E-B4AD-407D-AB37-720350C23712}">
      <dgm:prSet/>
      <dgm:spPr/>
      <dgm:t>
        <a:bodyPr/>
        <a:lstStyle/>
        <a:p>
          <a:endParaRPr lang="en-US"/>
        </a:p>
      </dgm:t>
    </dgm:pt>
    <dgm:pt modelId="{A31349D0-55D7-409A-8039-98989D9FDC2C}" type="sibTrans" cxnId="{8618686E-B4AD-407D-AB37-720350C23712}">
      <dgm:prSet/>
      <dgm:spPr/>
      <dgm:t>
        <a:bodyPr/>
        <a:lstStyle/>
        <a:p>
          <a:endParaRPr lang="en-US"/>
        </a:p>
      </dgm:t>
    </dgm:pt>
    <dgm:pt modelId="{9556F8DB-0E09-44EC-A47C-5A4B5F2478FA}">
      <dgm:prSet phldrT="[Text]"/>
      <dgm:spPr/>
      <dgm:t>
        <a:bodyPr/>
        <a:lstStyle/>
        <a:p>
          <a:r>
            <a:rPr lang="en-US" dirty="0"/>
            <a:t>Security Requirements for critical assets</a:t>
          </a:r>
        </a:p>
      </dgm:t>
    </dgm:pt>
    <dgm:pt modelId="{4B49BF7C-8C17-4772-9676-F137E4270C94}" type="parTrans" cxnId="{058EED5D-CA27-4FDF-9EB0-568BD76DE4F4}">
      <dgm:prSet/>
      <dgm:spPr/>
      <dgm:t>
        <a:bodyPr/>
        <a:lstStyle/>
        <a:p>
          <a:endParaRPr lang="en-US"/>
        </a:p>
      </dgm:t>
    </dgm:pt>
    <dgm:pt modelId="{97B516AF-8760-42CD-B5A1-07CCBB7E7B63}" type="sibTrans" cxnId="{058EED5D-CA27-4FDF-9EB0-568BD76DE4F4}">
      <dgm:prSet/>
      <dgm:spPr/>
      <dgm:t>
        <a:bodyPr/>
        <a:lstStyle/>
        <a:p>
          <a:endParaRPr lang="en-US"/>
        </a:p>
      </dgm:t>
    </dgm:pt>
    <dgm:pt modelId="{CA962733-31A6-4232-A685-547D7122DF7B}">
      <dgm:prSet phldrT="[Text]"/>
      <dgm:spPr/>
      <dgm:t>
        <a:bodyPr/>
        <a:lstStyle/>
        <a:p>
          <a:r>
            <a:rPr lang="en-US" dirty="0"/>
            <a:t>Threats to critical Assets</a:t>
          </a:r>
        </a:p>
      </dgm:t>
    </dgm:pt>
    <dgm:pt modelId="{9D2BABA0-5648-4845-B1B0-6E793E174B7A}" type="parTrans" cxnId="{B79F2C6A-46FA-4EC0-B099-F63BC1316224}">
      <dgm:prSet/>
      <dgm:spPr/>
      <dgm:t>
        <a:bodyPr/>
        <a:lstStyle/>
        <a:p>
          <a:endParaRPr lang="en-US"/>
        </a:p>
      </dgm:t>
    </dgm:pt>
    <dgm:pt modelId="{FDDB4F8F-BA17-4F6F-AA05-A2867FE4D4C3}" type="sibTrans" cxnId="{B79F2C6A-46FA-4EC0-B099-F63BC1316224}">
      <dgm:prSet/>
      <dgm:spPr/>
      <dgm:t>
        <a:bodyPr/>
        <a:lstStyle/>
        <a:p>
          <a:endParaRPr lang="en-US"/>
        </a:p>
      </dgm:t>
    </dgm:pt>
    <dgm:pt modelId="{7943DA07-3C46-42A9-B801-F7B7475ABD36}" type="pres">
      <dgm:prSet presAssocID="{1B212E33-77D9-4068-B340-844B44FCE467}" presName="linear" presStyleCnt="0">
        <dgm:presLayoutVars>
          <dgm:dir/>
          <dgm:animLvl val="lvl"/>
          <dgm:resizeHandles val="exact"/>
        </dgm:presLayoutVars>
      </dgm:prSet>
      <dgm:spPr/>
    </dgm:pt>
    <dgm:pt modelId="{A39EE2CB-70C7-47B7-9EA3-C9ADF914055F}" type="pres">
      <dgm:prSet presAssocID="{7D7626D2-9A02-49AD-AC7F-6C79FAE77515}" presName="parentLin" presStyleCnt="0"/>
      <dgm:spPr/>
    </dgm:pt>
    <dgm:pt modelId="{A050C335-7D63-4580-AB85-CD5E8D650E60}" type="pres">
      <dgm:prSet presAssocID="{7D7626D2-9A02-49AD-AC7F-6C79FAE77515}" presName="parentLeftMargin" presStyleLbl="node1" presStyleIdx="0" presStyleCnt="2"/>
      <dgm:spPr/>
    </dgm:pt>
    <dgm:pt modelId="{32E5B2FA-0E16-4BB1-A1D0-B8A12C87FF39}" type="pres">
      <dgm:prSet presAssocID="{7D7626D2-9A02-49AD-AC7F-6C79FAE77515}" presName="parentText" presStyleLbl="node1" presStyleIdx="0" presStyleCnt="2">
        <dgm:presLayoutVars>
          <dgm:chMax val="0"/>
          <dgm:bulletEnabled val="1"/>
        </dgm:presLayoutVars>
      </dgm:prSet>
      <dgm:spPr/>
    </dgm:pt>
    <dgm:pt modelId="{A5F00316-B448-4B7A-9F1E-D8BE545405A1}" type="pres">
      <dgm:prSet presAssocID="{7D7626D2-9A02-49AD-AC7F-6C79FAE77515}" presName="negativeSpace" presStyleCnt="0"/>
      <dgm:spPr/>
    </dgm:pt>
    <dgm:pt modelId="{630A6F87-FE1A-4DF3-8784-F3DFBD5293A3}" type="pres">
      <dgm:prSet presAssocID="{7D7626D2-9A02-49AD-AC7F-6C79FAE77515}" presName="childText" presStyleLbl="conFgAcc1" presStyleIdx="0" presStyleCnt="2">
        <dgm:presLayoutVars>
          <dgm:bulletEnabled val="1"/>
        </dgm:presLayoutVars>
      </dgm:prSet>
      <dgm:spPr/>
    </dgm:pt>
    <dgm:pt modelId="{033569AF-4318-447B-8E3E-CF9BFDC8F4FF}" type="pres">
      <dgm:prSet presAssocID="{170BDDD6-ABB4-4286-A191-AC1E9D820232}" presName="spaceBetweenRectangles" presStyleCnt="0"/>
      <dgm:spPr/>
    </dgm:pt>
    <dgm:pt modelId="{260E3242-DFA8-407F-8C07-70E5628718AE}" type="pres">
      <dgm:prSet presAssocID="{47173D18-A861-485F-90CB-73AD4B9216BD}" presName="parentLin" presStyleCnt="0"/>
      <dgm:spPr/>
    </dgm:pt>
    <dgm:pt modelId="{1DD3033B-CA08-409B-B54F-00C86C92E073}" type="pres">
      <dgm:prSet presAssocID="{47173D18-A861-485F-90CB-73AD4B9216BD}" presName="parentLeftMargin" presStyleLbl="node1" presStyleIdx="0" presStyleCnt="2"/>
      <dgm:spPr/>
    </dgm:pt>
    <dgm:pt modelId="{ADABCC34-2C84-4CEE-888C-1457996320FC}" type="pres">
      <dgm:prSet presAssocID="{47173D18-A861-485F-90CB-73AD4B9216BD}" presName="parentText" presStyleLbl="node1" presStyleIdx="1" presStyleCnt="2">
        <dgm:presLayoutVars>
          <dgm:chMax val="0"/>
          <dgm:bulletEnabled val="1"/>
        </dgm:presLayoutVars>
      </dgm:prSet>
      <dgm:spPr/>
    </dgm:pt>
    <dgm:pt modelId="{26C1B9B9-A768-46A4-B8B9-93790C6AE3D3}" type="pres">
      <dgm:prSet presAssocID="{47173D18-A861-485F-90CB-73AD4B9216BD}" presName="negativeSpace" presStyleCnt="0"/>
      <dgm:spPr/>
    </dgm:pt>
    <dgm:pt modelId="{A8F872F0-CBCF-4276-AFA1-7DACDE92A1FA}" type="pres">
      <dgm:prSet presAssocID="{47173D18-A861-485F-90CB-73AD4B9216BD}" presName="childText" presStyleLbl="conFgAcc1" presStyleIdx="1" presStyleCnt="2">
        <dgm:presLayoutVars>
          <dgm:bulletEnabled val="1"/>
        </dgm:presLayoutVars>
      </dgm:prSet>
      <dgm:spPr/>
    </dgm:pt>
  </dgm:ptLst>
  <dgm:cxnLst>
    <dgm:cxn modelId="{ED8E1F0C-065F-4653-A85C-6A38A0426F27}" type="presOf" srcId="{7D7626D2-9A02-49AD-AC7F-6C79FAE77515}" destId="{32E5B2FA-0E16-4BB1-A1D0-B8A12C87FF39}" srcOrd="1" destOrd="0" presId="urn:microsoft.com/office/officeart/2005/8/layout/list1"/>
    <dgm:cxn modelId="{93D82A1D-527E-477C-B4F6-DB531ABCBB01}" type="presOf" srcId="{866FFCAC-ECA1-4595-9F20-2137ED799E4F}" destId="{630A6F87-FE1A-4DF3-8784-F3DFBD5293A3}" srcOrd="0" destOrd="0" presId="urn:microsoft.com/office/officeart/2005/8/layout/list1"/>
    <dgm:cxn modelId="{434EEC24-3337-4EF9-9C7E-077E38DD3B9B}" type="presOf" srcId="{6A12E8A9-075B-4607-9F0E-FA3D8EEB1217}" destId="{630A6F87-FE1A-4DF3-8784-F3DFBD5293A3}" srcOrd="0" destOrd="2" presId="urn:microsoft.com/office/officeart/2005/8/layout/list1"/>
    <dgm:cxn modelId="{1BD73B2E-620A-4FCF-B7E2-259AEBED2252}" srcId="{7D7626D2-9A02-49AD-AC7F-6C79FAE77515}" destId="{5E4D45CC-B882-4EF5-BFB0-8F7193C6109B}" srcOrd="1" destOrd="0" parTransId="{7F1C2155-70D0-456D-86BB-1CEA5863768E}" sibTransId="{E228E0C9-8A7E-4C5F-B179-3FB94E2D04EA}"/>
    <dgm:cxn modelId="{738F603D-0290-4EE3-90EF-B8E7C49BDB9A}" srcId="{7D7626D2-9A02-49AD-AC7F-6C79FAE77515}" destId="{302BE02D-7D87-47F0-A75A-D80253A85A17}" srcOrd="3" destOrd="0" parTransId="{EC617A3A-0B65-4450-B100-B80E7802E1BA}" sibTransId="{57C1D84D-F7B9-4F73-B13E-3D424F9221FE}"/>
    <dgm:cxn modelId="{058EED5D-CA27-4FDF-9EB0-568BD76DE4F4}" srcId="{47173D18-A861-485F-90CB-73AD4B9216BD}" destId="{9556F8DB-0E09-44EC-A47C-5A4B5F2478FA}" srcOrd="1" destOrd="0" parTransId="{4B49BF7C-8C17-4772-9676-F137E4270C94}" sibTransId="{97B516AF-8760-42CD-B5A1-07CCBB7E7B63}"/>
    <dgm:cxn modelId="{28D5E764-B1D9-4604-A275-A9EF5903E312}" srcId="{7D7626D2-9A02-49AD-AC7F-6C79FAE77515}" destId="{866FFCAC-ECA1-4595-9F20-2137ED799E4F}" srcOrd="0" destOrd="0" parTransId="{BA5AB12E-A508-4029-B55B-ED10E6CB50DB}" sibTransId="{303CE1B6-95DE-435E-8417-ABB5A86E2ACC}"/>
    <dgm:cxn modelId="{B79F2C6A-46FA-4EC0-B099-F63BC1316224}" srcId="{47173D18-A861-485F-90CB-73AD4B9216BD}" destId="{CA962733-31A6-4232-A685-547D7122DF7B}" srcOrd="2" destOrd="0" parTransId="{9D2BABA0-5648-4845-B1B0-6E793E174B7A}" sibTransId="{FDDB4F8F-BA17-4F6F-AA05-A2867FE4D4C3}"/>
    <dgm:cxn modelId="{A7ACB16A-EAB1-463A-BCDB-019FAF307BA8}" type="presOf" srcId="{CA962733-31A6-4232-A685-547D7122DF7B}" destId="{A8F872F0-CBCF-4276-AFA1-7DACDE92A1FA}" srcOrd="0" destOrd="2" presId="urn:microsoft.com/office/officeart/2005/8/layout/list1"/>
    <dgm:cxn modelId="{8618686E-B4AD-407D-AB37-720350C23712}" srcId="{7D7626D2-9A02-49AD-AC7F-6C79FAE77515}" destId="{0F99552E-DA4E-49AF-856C-0CF1B33E06D9}" srcOrd="4" destOrd="0" parTransId="{BD25C5ED-8B02-4DA7-94C3-5D40AF7E630B}" sibTransId="{A31349D0-55D7-409A-8039-98989D9FDC2C}"/>
    <dgm:cxn modelId="{2EF48B6E-0304-4D7A-BFCD-BA64BC6E84E7}" type="presOf" srcId="{7D7626D2-9A02-49AD-AC7F-6C79FAE77515}" destId="{A050C335-7D63-4580-AB85-CD5E8D650E60}" srcOrd="0" destOrd="0" presId="urn:microsoft.com/office/officeart/2005/8/layout/list1"/>
    <dgm:cxn modelId="{7A62FB50-DC6D-4E74-BE3B-9B77B4DC5ECD}" type="presOf" srcId="{1B212E33-77D9-4068-B340-844B44FCE467}" destId="{7943DA07-3C46-42A9-B801-F7B7475ABD36}" srcOrd="0" destOrd="0" presId="urn:microsoft.com/office/officeart/2005/8/layout/list1"/>
    <dgm:cxn modelId="{D719F072-2C9B-42A4-B480-1FA660744DAB}" type="presOf" srcId="{47173D18-A861-485F-90CB-73AD4B9216BD}" destId="{1DD3033B-CA08-409B-B54F-00C86C92E073}" srcOrd="0" destOrd="0" presId="urn:microsoft.com/office/officeart/2005/8/layout/list1"/>
    <dgm:cxn modelId="{A07D1775-D5CA-4D59-8EB3-F928DF0E92F3}" type="presOf" srcId="{47173D18-A861-485F-90CB-73AD4B9216BD}" destId="{ADABCC34-2C84-4CEE-888C-1457996320FC}" srcOrd="1" destOrd="0" presId="urn:microsoft.com/office/officeart/2005/8/layout/list1"/>
    <dgm:cxn modelId="{434DBA78-16FB-4307-9210-E3D5EAEEAFF4}" type="presOf" srcId="{5E4D45CC-B882-4EF5-BFB0-8F7193C6109B}" destId="{630A6F87-FE1A-4DF3-8784-F3DFBD5293A3}" srcOrd="0" destOrd="1" presId="urn:microsoft.com/office/officeart/2005/8/layout/list1"/>
    <dgm:cxn modelId="{93358481-4450-415D-8A66-A561BBBBDF66}" srcId="{7D7626D2-9A02-49AD-AC7F-6C79FAE77515}" destId="{6A12E8A9-075B-4607-9F0E-FA3D8EEB1217}" srcOrd="2" destOrd="0" parTransId="{7DD41E85-58D1-4C68-873E-D9F588023C3F}" sibTransId="{89C09C80-3720-45B2-9E73-5686FE86ACA6}"/>
    <dgm:cxn modelId="{9FA91996-3F59-4340-B2F9-DC28A12EB8D9}" type="presOf" srcId="{08F236AA-7E80-431B-B5D5-F65202E6D53A}" destId="{A8F872F0-CBCF-4276-AFA1-7DACDE92A1FA}" srcOrd="0" destOrd="0" presId="urn:microsoft.com/office/officeart/2005/8/layout/list1"/>
    <dgm:cxn modelId="{6C76239E-1ACC-4218-9942-C4F113AB0DB2}" srcId="{1B212E33-77D9-4068-B340-844B44FCE467}" destId="{47173D18-A861-485F-90CB-73AD4B9216BD}" srcOrd="1" destOrd="0" parTransId="{E8080878-57F3-445F-ABFB-DDDAFA3A04AF}" sibTransId="{593F02A5-B338-4021-9B5B-422983D8F249}"/>
    <dgm:cxn modelId="{C40082B7-FC8D-4845-A7FD-41EA1912AB24}" srcId="{47173D18-A861-485F-90CB-73AD4B9216BD}" destId="{08F236AA-7E80-431B-B5D5-F65202E6D53A}" srcOrd="0" destOrd="0" parTransId="{CD6EE867-52E6-4CF4-B49A-75F109536F25}" sibTransId="{F4004DAB-8ABA-4528-8542-0A6FA042591B}"/>
    <dgm:cxn modelId="{07E6FDBC-98D8-44C0-A372-5E4E695C0846}" type="presOf" srcId="{0F99552E-DA4E-49AF-856C-0CF1B33E06D9}" destId="{630A6F87-FE1A-4DF3-8784-F3DFBD5293A3}" srcOrd="0" destOrd="4" presId="urn:microsoft.com/office/officeart/2005/8/layout/list1"/>
    <dgm:cxn modelId="{5E8574C7-B21E-4FAA-9008-79C007E0713E}" type="presOf" srcId="{302BE02D-7D87-47F0-A75A-D80253A85A17}" destId="{630A6F87-FE1A-4DF3-8784-F3DFBD5293A3}" srcOrd="0" destOrd="3" presId="urn:microsoft.com/office/officeart/2005/8/layout/list1"/>
    <dgm:cxn modelId="{7F4D7BEE-B582-4BD1-AD88-EC7F46827D2C}" srcId="{1B212E33-77D9-4068-B340-844B44FCE467}" destId="{7D7626D2-9A02-49AD-AC7F-6C79FAE77515}" srcOrd="0" destOrd="0" parTransId="{5226908C-4156-4438-91CC-40CC2ECB9BE5}" sibTransId="{170BDDD6-ABB4-4286-A191-AC1E9D820232}"/>
    <dgm:cxn modelId="{B3543AF1-988F-43FB-978C-B114307A6ACD}" type="presOf" srcId="{9556F8DB-0E09-44EC-A47C-5A4B5F2478FA}" destId="{A8F872F0-CBCF-4276-AFA1-7DACDE92A1FA}" srcOrd="0" destOrd="1" presId="urn:microsoft.com/office/officeart/2005/8/layout/list1"/>
    <dgm:cxn modelId="{3B087931-EA1D-4466-8ED4-581019DCDBB3}" type="presParOf" srcId="{7943DA07-3C46-42A9-B801-F7B7475ABD36}" destId="{A39EE2CB-70C7-47B7-9EA3-C9ADF914055F}" srcOrd="0" destOrd="0" presId="urn:microsoft.com/office/officeart/2005/8/layout/list1"/>
    <dgm:cxn modelId="{D2F1AA18-7A13-46B0-8D26-FBC7EBA06F8A}" type="presParOf" srcId="{A39EE2CB-70C7-47B7-9EA3-C9ADF914055F}" destId="{A050C335-7D63-4580-AB85-CD5E8D650E60}" srcOrd="0" destOrd="0" presId="urn:microsoft.com/office/officeart/2005/8/layout/list1"/>
    <dgm:cxn modelId="{366F9AE0-1C6F-4910-A524-A036E0625C86}" type="presParOf" srcId="{A39EE2CB-70C7-47B7-9EA3-C9ADF914055F}" destId="{32E5B2FA-0E16-4BB1-A1D0-B8A12C87FF39}" srcOrd="1" destOrd="0" presId="urn:microsoft.com/office/officeart/2005/8/layout/list1"/>
    <dgm:cxn modelId="{DB8C1F49-7439-4D67-941F-E39DE04C5AA4}" type="presParOf" srcId="{7943DA07-3C46-42A9-B801-F7B7475ABD36}" destId="{A5F00316-B448-4B7A-9F1E-D8BE545405A1}" srcOrd="1" destOrd="0" presId="urn:microsoft.com/office/officeart/2005/8/layout/list1"/>
    <dgm:cxn modelId="{E7E60510-9C81-4C5E-A4B3-40A20441551B}" type="presParOf" srcId="{7943DA07-3C46-42A9-B801-F7B7475ABD36}" destId="{630A6F87-FE1A-4DF3-8784-F3DFBD5293A3}" srcOrd="2" destOrd="0" presId="urn:microsoft.com/office/officeart/2005/8/layout/list1"/>
    <dgm:cxn modelId="{29A29F48-D712-4217-B175-704B9D510C4C}" type="presParOf" srcId="{7943DA07-3C46-42A9-B801-F7B7475ABD36}" destId="{033569AF-4318-447B-8E3E-CF9BFDC8F4FF}" srcOrd="3" destOrd="0" presId="urn:microsoft.com/office/officeart/2005/8/layout/list1"/>
    <dgm:cxn modelId="{EDD16F24-2A87-4338-8FE6-BFF56AE3364D}" type="presParOf" srcId="{7943DA07-3C46-42A9-B801-F7B7475ABD36}" destId="{260E3242-DFA8-407F-8C07-70E5628718AE}" srcOrd="4" destOrd="0" presId="urn:microsoft.com/office/officeart/2005/8/layout/list1"/>
    <dgm:cxn modelId="{233C15CB-D61B-4A4E-B194-26C647289D25}" type="presParOf" srcId="{260E3242-DFA8-407F-8C07-70E5628718AE}" destId="{1DD3033B-CA08-409B-B54F-00C86C92E073}" srcOrd="0" destOrd="0" presId="urn:microsoft.com/office/officeart/2005/8/layout/list1"/>
    <dgm:cxn modelId="{A3ED970F-C99B-4E51-9184-290B4EF4AECB}" type="presParOf" srcId="{260E3242-DFA8-407F-8C07-70E5628718AE}" destId="{ADABCC34-2C84-4CEE-888C-1457996320FC}" srcOrd="1" destOrd="0" presId="urn:microsoft.com/office/officeart/2005/8/layout/list1"/>
    <dgm:cxn modelId="{9ADA125E-6FD3-4DF0-975D-075738543041}" type="presParOf" srcId="{7943DA07-3C46-42A9-B801-F7B7475ABD36}" destId="{26C1B9B9-A768-46A4-B8B9-93790C6AE3D3}" srcOrd="5" destOrd="0" presId="urn:microsoft.com/office/officeart/2005/8/layout/list1"/>
    <dgm:cxn modelId="{814DABFB-8908-4E2E-8C52-0365453448CA}" type="presParOf" srcId="{7943DA07-3C46-42A9-B801-F7B7475ABD36}" destId="{A8F872F0-CBCF-4276-AFA1-7DACDE92A1F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BFA96E-6406-4C1D-9408-1303C4E9F14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6DF5525-9EAD-4577-92CA-648430D60F00}">
      <dgm:prSet phldrT="[Text]" custT="1"/>
      <dgm:spPr/>
      <dgm:t>
        <a:bodyPr/>
        <a:lstStyle/>
        <a:p>
          <a:r>
            <a:rPr lang="en-US" sz="2400" dirty="0"/>
            <a:t>5. Identify Key Components</a:t>
          </a:r>
        </a:p>
      </dgm:t>
    </dgm:pt>
    <dgm:pt modelId="{CFD3FFD9-774E-43CB-AFD4-DB33F359E741}" type="parTrans" cxnId="{F60340AE-3E17-44BC-9D1E-2CBA741CEB4E}">
      <dgm:prSet/>
      <dgm:spPr/>
      <dgm:t>
        <a:bodyPr/>
        <a:lstStyle/>
        <a:p>
          <a:endParaRPr lang="en-US"/>
        </a:p>
      </dgm:t>
    </dgm:pt>
    <dgm:pt modelId="{CC891E69-1BDB-4796-A36F-B2A2798F718A}" type="sibTrans" cxnId="{F60340AE-3E17-44BC-9D1E-2CBA741CEB4E}">
      <dgm:prSet/>
      <dgm:spPr/>
      <dgm:t>
        <a:bodyPr/>
        <a:lstStyle/>
        <a:p>
          <a:endParaRPr lang="en-US"/>
        </a:p>
      </dgm:t>
    </dgm:pt>
    <dgm:pt modelId="{9C0A8441-471B-4830-A1FA-3E8493B8628F}">
      <dgm:prSet phldrT="[Text]" custT="1"/>
      <dgm:spPr/>
      <dgm:t>
        <a:bodyPr/>
        <a:lstStyle/>
        <a:p>
          <a:pPr algn="just"/>
          <a:r>
            <a:rPr lang="en-US" sz="1400" dirty="0"/>
            <a:t>Upon completion of process 4 you identified your organization's critical assets and examined the threats to those assets. In process 5 you use this information to determine how to evaluate your organization's computing infrastructure for technology vulnerabilities</a:t>
          </a:r>
        </a:p>
      </dgm:t>
    </dgm:pt>
    <dgm:pt modelId="{D1EE5C12-43CE-4768-A622-D7F81FB5DDE3}" type="parTrans" cxnId="{E8C853DF-9673-4E42-8AF2-B320A2BD567E}">
      <dgm:prSet/>
      <dgm:spPr/>
      <dgm:t>
        <a:bodyPr/>
        <a:lstStyle/>
        <a:p>
          <a:endParaRPr lang="en-US"/>
        </a:p>
      </dgm:t>
    </dgm:pt>
    <dgm:pt modelId="{F6F7A731-EE6E-43CD-A220-E021BC8005F4}" type="sibTrans" cxnId="{E8C853DF-9673-4E42-8AF2-B320A2BD567E}">
      <dgm:prSet/>
      <dgm:spPr/>
      <dgm:t>
        <a:bodyPr/>
        <a:lstStyle/>
        <a:p>
          <a:endParaRPr lang="en-US"/>
        </a:p>
      </dgm:t>
    </dgm:pt>
    <dgm:pt modelId="{7F0D84EE-6A28-47A4-AAC9-A427346A7ADE}">
      <dgm:prSet phldrT="[Text]" custT="1"/>
      <dgm:spPr/>
      <dgm:t>
        <a:bodyPr/>
        <a:lstStyle/>
        <a:p>
          <a:pPr algn="just"/>
          <a:r>
            <a:rPr lang="en-US" sz="1400" dirty="0"/>
            <a:t>You need to focus on the vulnerability evaluation to complete it in an efficient and effective manner</a:t>
          </a:r>
        </a:p>
      </dgm:t>
    </dgm:pt>
    <dgm:pt modelId="{588CAD9E-C81A-4B72-B75E-FE91A7DF7F4B}" type="parTrans" cxnId="{680007F1-68BA-4690-BA14-3DADD20340FE}">
      <dgm:prSet/>
      <dgm:spPr/>
      <dgm:t>
        <a:bodyPr/>
        <a:lstStyle/>
        <a:p>
          <a:endParaRPr lang="en-US"/>
        </a:p>
      </dgm:t>
    </dgm:pt>
    <dgm:pt modelId="{7BBFB1CC-90ED-46D7-BE3D-622AEFCD520C}" type="sibTrans" cxnId="{680007F1-68BA-4690-BA14-3DADD20340FE}">
      <dgm:prSet/>
      <dgm:spPr/>
      <dgm:t>
        <a:bodyPr/>
        <a:lstStyle/>
        <a:p>
          <a:endParaRPr lang="en-US"/>
        </a:p>
      </dgm:t>
    </dgm:pt>
    <dgm:pt modelId="{27D4D398-F06A-48C6-989D-D37B66A18136}">
      <dgm:prSet phldrT="[Text]" custT="1"/>
      <dgm:spPr/>
      <dgm:t>
        <a:bodyPr/>
        <a:lstStyle/>
        <a:p>
          <a:pPr algn="just"/>
          <a:r>
            <a:rPr lang="en-US" sz="1400" dirty="0"/>
            <a:t>It comprises of two activities</a:t>
          </a:r>
        </a:p>
      </dgm:t>
    </dgm:pt>
    <dgm:pt modelId="{8234845F-A7D3-464F-BA63-51B68B7B3BED}" type="parTrans" cxnId="{301C6C02-4EA7-4D92-BC39-3BBC50DD4D46}">
      <dgm:prSet/>
      <dgm:spPr/>
      <dgm:t>
        <a:bodyPr/>
        <a:lstStyle/>
        <a:p>
          <a:endParaRPr lang="en-US"/>
        </a:p>
      </dgm:t>
    </dgm:pt>
    <dgm:pt modelId="{964DFD65-638D-4CFB-8B21-6480FB3A7ECF}" type="sibTrans" cxnId="{301C6C02-4EA7-4D92-BC39-3BBC50DD4D46}">
      <dgm:prSet/>
      <dgm:spPr/>
      <dgm:t>
        <a:bodyPr/>
        <a:lstStyle/>
        <a:p>
          <a:endParaRPr lang="en-US"/>
        </a:p>
      </dgm:t>
    </dgm:pt>
    <dgm:pt modelId="{57898177-1CB9-418F-8A6E-9FB759A5630B}">
      <dgm:prSet phldrT="[Text]" custT="1"/>
      <dgm:spPr/>
      <dgm:t>
        <a:bodyPr/>
        <a:lstStyle/>
        <a:p>
          <a:pPr algn="just"/>
          <a:r>
            <a:rPr lang="en-US" sz="1400" dirty="0"/>
            <a:t>Identifying key classes of components</a:t>
          </a:r>
        </a:p>
      </dgm:t>
    </dgm:pt>
    <dgm:pt modelId="{ADD00DB8-BA02-4198-A697-E283CE53F832}" type="parTrans" cxnId="{2355141A-464F-4336-89DB-E3A539776AC3}">
      <dgm:prSet/>
      <dgm:spPr/>
      <dgm:t>
        <a:bodyPr/>
        <a:lstStyle/>
        <a:p>
          <a:endParaRPr lang="en-US"/>
        </a:p>
      </dgm:t>
    </dgm:pt>
    <dgm:pt modelId="{A7085466-87D5-4C47-9B3A-E1F77E0E779F}" type="sibTrans" cxnId="{2355141A-464F-4336-89DB-E3A539776AC3}">
      <dgm:prSet/>
      <dgm:spPr/>
      <dgm:t>
        <a:bodyPr/>
        <a:lstStyle/>
        <a:p>
          <a:endParaRPr lang="en-US"/>
        </a:p>
      </dgm:t>
    </dgm:pt>
    <dgm:pt modelId="{328C5278-5955-433E-85D3-7A046DAD0A92}">
      <dgm:prSet phldrT="[Text]" custT="1"/>
      <dgm:spPr/>
      <dgm:t>
        <a:bodyPr/>
        <a:lstStyle/>
        <a:p>
          <a:pPr algn="just"/>
          <a:r>
            <a:rPr lang="en-US" sz="1400" dirty="0"/>
            <a:t>Identifying infrastructure components to be examined</a:t>
          </a:r>
        </a:p>
      </dgm:t>
    </dgm:pt>
    <dgm:pt modelId="{CC85DB31-6520-4C3F-B813-82E1BCCE4EEC}" type="parTrans" cxnId="{1A734ADB-4C18-450E-AC72-8101F8DEE365}">
      <dgm:prSet/>
      <dgm:spPr/>
      <dgm:t>
        <a:bodyPr/>
        <a:lstStyle/>
        <a:p>
          <a:endParaRPr lang="en-US"/>
        </a:p>
      </dgm:t>
    </dgm:pt>
    <dgm:pt modelId="{AF7FCF1C-E2ED-4B52-826E-07E726DDB1F5}" type="sibTrans" cxnId="{1A734ADB-4C18-450E-AC72-8101F8DEE365}">
      <dgm:prSet/>
      <dgm:spPr/>
      <dgm:t>
        <a:bodyPr/>
        <a:lstStyle/>
        <a:p>
          <a:endParaRPr lang="en-US"/>
        </a:p>
      </dgm:t>
    </dgm:pt>
    <dgm:pt modelId="{A684D082-B72B-482D-A62F-3DBA816EF335}">
      <dgm:prSet phldrT="[Text]" custT="1"/>
      <dgm:spPr/>
      <dgm:t>
        <a:bodyPr/>
        <a:lstStyle/>
        <a:p>
          <a:pPr algn="just"/>
          <a:r>
            <a:rPr lang="en-US" sz="1400" dirty="0"/>
            <a:t>To understand your risk, you need to collect vulnerability information only on key components relative to the critical assets. Process 5 enables you to identify those key components.</a:t>
          </a:r>
        </a:p>
      </dgm:t>
    </dgm:pt>
    <dgm:pt modelId="{409CC28F-17ED-47B2-AE7C-7BEA154F54DB}" type="parTrans" cxnId="{C4DF12C4-EAA9-4E3A-B0D0-2E88B88CF659}">
      <dgm:prSet/>
      <dgm:spPr/>
      <dgm:t>
        <a:bodyPr/>
        <a:lstStyle/>
        <a:p>
          <a:endParaRPr lang="en-US"/>
        </a:p>
      </dgm:t>
    </dgm:pt>
    <dgm:pt modelId="{7D746186-6E83-4CDC-A1E8-9A4F83EEE6F9}" type="sibTrans" cxnId="{C4DF12C4-EAA9-4E3A-B0D0-2E88B88CF659}">
      <dgm:prSet/>
      <dgm:spPr/>
      <dgm:t>
        <a:bodyPr/>
        <a:lstStyle/>
        <a:p>
          <a:endParaRPr lang="en-US"/>
        </a:p>
      </dgm:t>
    </dgm:pt>
    <dgm:pt modelId="{14484E1C-02D4-44E5-A234-F2D589A7E712}">
      <dgm:prSet phldrT="[Text]" custT="1"/>
      <dgm:spPr/>
      <dgm:t>
        <a:bodyPr/>
        <a:lstStyle/>
        <a:p>
          <a:pPr algn="just"/>
          <a:endParaRPr lang="en-US" sz="1400" dirty="0"/>
        </a:p>
      </dgm:t>
    </dgm:pt>
    <dgm:pt modelId="{FFD0E6B6-28C1-43E5-A0CF-9C77B7F550AC}" type="parTrans" cxnId="{5861F671-2669-44BA-AB6B-C6E3632405BA}">
      <dgm:prSet/>
      <dgm:spPr/>
    </dgm:pt>
    <dgm:pt modelId="{80565B69-EE64-43DE-853C-7907B95852A5}" type="sibTrans" cxnId="{5861F671-2669-44BA-AB6B-C6E3632405BA}">
      <dgm:prSet/>
      <dgm:spPr/>
    </dgm:pt>
    <dgm:pt modelId="{8E976145-AD2D-4ADA-A2FE-A549A01BB35E}">
      <dgm:prSet phldrT="[Text]" custT="1"/>
      <dgm:spPr/>
      <dgm:t>
        <a:bodyPr/>
        <a:lstStyle/>
        <a:p>
          <a:pPr algn="just"/>
          <a:endParaRPr lang="en-US" sz="1400" dirty="0"/>
        </a:p>
      </dgm:t>
    </dgm:pt>
    <dgm:pt modelId="{8DFA5A37-84E2-421E-843E-9469D39BE400}" type="parTrans" cxnId="{18D9D732-CC34-4AD2-97F3-F9980AFE270F}">
      <dgm:prSet/>
      <dgm:spPr/>
    </dgm:pt>
    <dgm:pt modelId="{83B9F19E-ACDD-45C3-8F35-53C5B5CD989E}" type="sibTrans" cxnId="{18D9D732-CC34-4AD2-97F3-F9980AFE270F}">
      <dgm:prSet/>
      <dgm:spPr/>
    </dgm:pt>
    <dgm:pt modelId="{AE66E66D-2567-4728-AB7F-F0ADF3BD4692}">
      <dgm:prSet phldrT="[Text]" custT="1"/>
      <dgm:spPr/>
      <dgm:t>
        <a:bodyPr/>
        <a:lstStyle/>
        <a:p>
          <a:pPr algn="just"/>
          <a:endParaRPr lang="en-US" sz="1400" dirty="0"/>
        </a:p>
      </dgm:t>
    </dgm:pt>
    <dgm:pt modelId="{5A472469-7800-4DBB-898C-528A3C611B73}" type="parTrans" cxnId="{4C697FCB-7218-4063-9211-FFAC25331B52}">
      <dgm:prSet/>
      <dgm:spPr/>
    </dgm:pt>
    <dgm:pt modelId="{A6710DA4-86ED-40BF-A764-B24C5A9E5269}" type="sibTrans" cxnId="{4C697FCB-7218-4063-9211-FFAC25331B52}">
      <dgm:prSet/>
      <dgm:spPr/>
    </dgm:pt>
    <dgm:pt modelId="{C7689802-64BC-4B44-A332-681DEF14673E}" type="pres">
      <dgm:prSet presAssocID="{4EBFA96E-6406-4C1D-9408-1303C4E9F14F}" presName="linear" presStyleCnt="0">
        <dgm:presLayoutVars>
          <dgm:dir/>
          <dgm:animLvl val="lvl"/>
          <dgm:resizeHandles val="exact"/>
        </dgm:presLayoutVars>
      </dgm:prSet>
      <dgm:spPr/>
    </dgm:pt>
    <dgm:pt modelId="{56A912F9-820C-4644-BF80-F6E58C459190}" type="pres">
      <dgm:prSet presAssocID="{56DF5525-9EAD-4577-92CA-648430D60F00}" presName="parentLin" presStyleCnt="0"/>
      <dgm:spPr/>
    </dgm:pt>
    <dgm:pt modelId="{05F2062D-9537-433F-9C16-57710B575D14}" type="pres">
      <dgm:prSet presAssocID="{56DF5525-9EAD-4577-92CA-648430D60F00}" presName="parentLeftMargin" presStyleLbl="node1" presStyleIdx="0" presStyleCnt="1"/>
      <dgm:spPr/>
    </dgm:pt>
    <dgm:pt modelId="{AB1E2390-162C-4F9F-8864-FB5BB106FA82}" type="pres">
      <dgm:prSet presAssocID="{56DF5525-9EAD-4577-92CA-648430D60F00}" presName="parentText" presStyleLbl="node1" presStyleIdx="0" presStyleCnt="1" custScaleX="88014" custScaleY="188086" custLinFactNeighborX="-7317" custLinFactNeighborY="-3216">
        <dgm:presLayoutVars>
          <dgm:chMax val="0"/>
          <dgm:bulletEnabled val="1"/>
        </dgm:presLayoutVars>
      </dgm:prSet>
      <dgm:spPr/>
    </dgm:pt>
    <dgm:pt modelId="{472CB545-D4F6-43B2-AB9C-4E3A4EB83FB5}" type="pres">
      <dgm:prSet presAssocID="{56DF5525-9EAD-4577-92CA-648430D60F00}" presName="negativeSpace" presStyleCnt="0"/>
      <dgm:spPr/>
    </dgm:pt>
    <dgm:pt modelId="{72C968F4-7139-4716-9DF8-1D48B5FCB742}" type="pres">
      <dgm:prSet presAssocID="{56DF5525-9EAD-4577-92CA-648430D60F00}" presName="childText" presStyleLbl="conFgAcc1" presStyleIdx="0" presStyleCnt="1">
        <dgm:presLayoutVars>
          <dgm:bulletEnabled val="1"/>
        </dgm:presLayoutVars>
      </dgm:prSet>
      <dgm:spPr/>
    </dgm:pt>
  </dgm:ptLst>
  <dgm:cxnLst>
    <dgm:cxn modelId="{301C6C02-4EA7-4D92-BC39-3BBC50DD4D46}" srcId="{56DF5525-9EAD-4577-92CA-648430D60F00}" destId="{27D4D398-F06A-48C6-989D-D37B66A18136}" srcOrd="6" destOrd="0" parTransId="{8234845F-A7D3-464F-BA63-51B68B7B3BED}" sibTransId="{964DFD65-638D-4CFB-8B21-6480FB3A7ECF}"/>
    <dgm:cxn modelId="{2355141A-464F-4336-89DB-E3A539776AC3}" srcId="{27D4D398-F06A-48C6-989D-D37B66A18136}" destId="{57898177-1CB9-418F-8A6E-9FB759A5630B}" srcOrd="0" destOrd="0" parTransId="{ADD00DB8-BA02-4198-A697-E283CE53F832}" sibTransId="{A7085466-87D5-4C47-9B3A-E1F77E0E779F}"/>
    <dgm:cxn modelId="{18D9D732-CC34-4AD2-97F3-F9980AFE270F}" srcId="{56DF5525-9EAD-4577-92CA-648430D60F00}" destId="{8E976145-AD2D-4ADA-A2FE-A549A01BB35E}" srcOrd="3" destOrd="0" parTransId="{8DFA5A37-84E2-421E-843E-9469D39BE400}" sibTransId="{83B9F19E-ACDD-45C3-8F35-53C5B5CD989E}"/>
    <dgm:cxn modelId="{CE802A68-53C5-4ACD-B276-0750A3E538D6}" type="presOf" srcId="{4EBFA96E-6406-4C1D-9408-1303C4E9F14F}" destId="{C7689802-64BC-4B44-A332-681DEF14673E}" srcOrd="0" destOrd="0" presId="urn:microsoft.com/office/officeart/2005/8/layout/list1"/>
    <dgm:cxn modelId="{5861F671-2669-44BA-AB6B-C6E3632405BA}" srcId="{56DF5525-9EAD-4577-92CA-648430D60F00}" destId="{14484E1C-02D4-44E5-A234-F2D589A7E712}" srcOrd="1" destOrd="0" parTransId="{FFD0E6B6-28C1-43E5-A0CF-9C77B7F550AC}" sibTransId="{80565B69-EE64-43DE-853C-7907B95852A5}"/>
    <dgm:cxn modelId="{B7F5C374-4CE8-438E-AEDD-F2909F731A0D}" type="presOf" srcId="{57898177-1CB9-418F-8A6E-9FB759A5630B}" destId="{72C968F4-7139-4716-9DF8-1D48B5FCB742}" srcOrd="0" destOrd="7" presId="urn:microsoft.com/office/officeart/2005/8/layout/list1"/>
    <dgm:cxn modelId="{D6A56A57-56C8-404B-91DC-F8CFDEC62447}" type="presOf" srcId="{56DF5525-9EAD-4577-92CA-648430D60F00}" destId="{05F2062D-9537-433F-9C16-57710B575D14}" srcOrd="0" destOrd="0" presId="urn:microsoft.com/office/officeart/2005/8/layout/list1"/>
    <dgm:cxn modelId="{39F69478-63E6-427F-AD19-32C9680620FA}" type="presOf" srcId="{14484E1C-02D4-44E5-A234-F2D589A7E712}" destId="{72C968F4-7139-4716-9DF8-1D48B5FCB742}" srcOrd="0" destOrd="1" presId="urn:microsoft.com/office/officeart/2005/8/layout/list1"/>
    <dgm:cxn modelId="{AD52DA9B-8699-48ED-88C8-67DDBE4BCFC2}" type="presOf" srcId="{7F0D84EE-6A28-47A4-AAC9-A427346A7ADE}" destId="{72C968F4-7139-4716-9DF8-1D48B5FCB742}" srcOrd="0" destOrd="2" presId="urn:microsoft.com/office/officeart/2005/8/layout/list1"/>
    <dgm:cxn modelId="{A936319E-12AD-463F-8910-AA1962B64569}" type="presOf" srcId="{27D4D398-F06A-48C6-989D-D37B66A18136}" destId="{72C968F4-7139-4716-9DF8-1D48B5FCB742}" srcOrd="0" destOrd="6" presId="urn:microsoft.com/office/officeart/2005/8/layout/list1"/>
    <dgm:cxn modelId="{3D712CAC-1CE1-4F9F-933C-0254245E0CD6}" type="presOf" srcId="{56DF5525-9EAD-4577-92CA-648430D60F00}" destId="{AB1E2390-162C-4F9F-8864-FB5BB106FA82}" srcOrd="1" destOrd="0" presId="urn:microsoft.com/office/officeart/2005/8/layout/list1"/>
    <dgm:cxn modelId="{F60340AE-3E17-44BC-9D1E-2CBA741CEB4E}" srcId="{4EBFA96E-6406-4C1D-9408-1303C4E9F14F}" destId="{56DF5525-9EAD-4577-92CA-648430D60F00}" srcOrd="0" destOrd="0" parTransId="{CFD3FFD9-774E-43CB-AFD4-DB33F359E741}" sibTransId="{CC891E69-1BDB-4796-A36F-B2A2798F718A}"/>
    <dgm:cxn modelId="{DF5A34C0-2521-440A-B5F5-3A6793B5D70A}" type="presOf" srcId="{AE66E66D-2567-4728-AB7F-F0ADF3BD4692}" destId="{72C968F4-7139-4716-9DF8-1D48B5FCB742}" srcOrd="0" destOrd="5" presId="urn:microsoft.com/office/officeart/2005/8/layout/list1"/>
    <dgm:cxn modelId="{C4DF12C4-EAA9-4E3A-B0D0-2E88B88CF659}" srcId="{56DF5525-9EAD-4577-92CA-648430D60F00}" destId="{A684D082-B72B-482D-A62F-3DBA816EF335}" srcOrd="4" destOrd="0" parTransId="{409CC28F-17ED-47B2-AE7C-7BEA154F54DB}" sibTransId="{7D746186-6E83-4CDC-A1E8-9A4F83EEE6F9}"/>
    <dgm:cxn modelId="{B6E043C8-6AEB-4587-815E-71D2709591C9}" type="presOf" srcId="{A684D082-B72B-482D-A62F-3DBA816EF335}" destId="{72C968F4-7139-4716-9DF8-1D48B5FCB742}" srcOrd="0" destOrd="4" presId="urn:microsoft.com/office/officeart/2005/8/layout/list1"/>
    <dgm:cxn modelId="{4C697FCB-7218-4063-9211-FFAC25331B52}" srcId="{56DF5525-9EAD-4577-92CA-648430D60F00}" destId="{AE66E66D-2567-4728-AB7F-F0ADF3BD4692}" srcOrd="5" destOrd="0" parTransId="{5A472469-7800-4DBB-898C-528A3C611B73}" sibTransId="{A6710DA4-86ED-40BF-A764-B24C5A9E5269}"/>
    <dgm:cxn modelId="{1A734ADB-4C18-450E-AC72-8101F8DEE365}" srcId="{27D4D398-F06A-48C6-989D-D37B66A18136}" destId="{328C5278-5955-433E-85D3-7A046DAD0A92}" srcOrd="1" destOrd="0" parTransId="{CC85DB31-6520-4C3F-B813-82E1BCCE4EEC}" sibTransId="{AF7FCF1C-E2ED-4B52-826E-07E726DDB1F5}"/>
    <dgm:cxn modelId="{49FAC2DB-84B9-47CB-82F5-C7C988978F6B}" type="presOf" srcId="{9C0A8441-471B-4830-A1FA-3E8493B8628F}" destId="{72C968F4-7139-4716-9DF8-1D48B5FCB742}" srcOrd="0" destOrd="0" presId="urn:microsoft.com/office/officeart/2005/8/layout/list1"/>
    <dgm:cxn modelId="{E8C853DF-9673-4E42-8AF2-B320A2BD567E}" srcId="{56DF5525-9EAD-4577-92CA-648430D60F00}" destId="{9C0A8441-471B-4830-A1FA-3E8493B8628F}" srcOrd="0" destOrd="0" parTransId="{D1EE5C12-43CE-4768-A622-D7F81FB5DDE3}" sibTransId="{F6F7A731-EE6E-43CD-A220-E021BC8005F4}"/>
    <dgm:cxn modelId="{2703A0E7-813F-4F06-9592-92E68E47A0D4}" type="presOf" srcId="{8E976145-AD2D-4ADA-A2FE-A549A01BB35E}" destId="{72C968F4-7139-4716-9DF8-1D48B5FCB742}" srcOrd="0" destOrd="3" presId="urn:microsoft.com/office/officeart/2005/8/layout/list1"/>
    <dgm:cxn modelId="{680007F1-68BA-4690-BA14-3DADD20340FE}" srcId="{56DF5525-9EAD-4577-92CA-648430D60F00}" destId="{7F0D84EE-6A28-47A4-AAC9-A427346A7ADE}" srcOrd="2" destOrd="0" parTransId="{588CAD9E-C81A-4B72-B75E-FE91A7DF7F4B}" sibTransId="{7BBFB1CC-90ED-46D7-BE3D-622AEFCD520C}"/>
    <dgm:cxn modelId="{A0370EF3-6C44-4CCE-82C7-E7EFD6965A2E}" type="presOf" srcId="{328C5278-5955-433E-85D3-7A046DAD0A92}" destId="{72C968F4-7139-4716-9DF8-1D48B5FCB742}" srcOrd="0" destOrd="8" presId="urn:microsoft.com/office/officeart/2005/8/layout/list1"/>
    <dgm:cxn modelId="{1DABE194-A1B9-4773-94AB-55071EEADECC}" type="presParOf" srcId="{C7689802-64BC-4B44-A332-681DEF14673E}" destId="{56A912F9-820C-4644-BF80-F6E58C459190}" srcOrd="0" destOrd="0" presId="urn:microsoft.com/office/officeart/2005/8/layout/list1"/>
    <dgm:cxn modelId="{860E9035-D520-411B-8664-99A073AD2732}" type="presParOf" srcId="{56A912F9-820C-4644-BF80-F6E58C459190}" destId="{05F2062D-9537-433F-9C16-57710B575D14}" srcOrd="0" destOrd="0" presId="urn:microsoft.com/office/officeart/2005/8/layout/list1"/>
    <dgm:cxn modelId="{0E6B990C-8C97-4037-BA7C-DEBF122EA537}" type="presParOf" srcId="{56A912F9-820C-4644-BF80-F6E58C459190}" destId="{AB1E2390-162C-4F9F-8864-FB5BB106FA82}" srcOrd="1" destOrd="0" presId="urn:microsoft.com/office/officeart/2005/8/layout/list1"/>
    <dgm:cxn modelId="{62F24B08-7C28-4E1C-A628-0E8EE2629E49}" type="presParOf" srcId="{C7689802-64BC-4B44-A332-681DEF14673E}" destId="{472CB545-D4F6-43B2-AB9C-4E3A4EB83FB5}" srcOrd="1" destOrd="0" presId="urn:microsoft.com/office/officeart/2005/8/layout/list1"/>
    <dgm:cxn modelId="{06A057D6-E567-49C6-9637-F4DE136F5A03}" type="presParOf" srcId="{C7689802-64BC-4B44-A332-681DEF14673E}" destId="{72C968F4-7139-4716-9DF8-1D48B5FCB74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E5459-791E-4AB1-9368-0E85A951026D}">
      <dsp:nvSpPr>
        <dsp:cNvPr id="0" name=""/>
        <dsp:cNvSpPr/>
      </dsp:nvSpPr>
      <dsp:spPr>
        <a:xfrm rot="16200000">
          <a:off x="2095192" y="1010231"/>
          <a:ext cx="2139185" cy="1307269"/>
        </a:xfrm>
        <a:prstGeom prst="round2SameRect">
          <a:avLst>
            <a:gd name="adj1" fmla="val 16670"/>
            <a:gd name="adj2" fmla="val 0"/>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ctr" anchorCtr="0">
          <a:noAutofit/>
        </a:bodyPr>
        <a:lstStyle/>
        <a:p>
          <a:pPr marL="0" lvl="0" indent="0" algn="ctr" defTabSz="800100">
            <a:lnSpc>
              <a:spcPct val="90000"/>
            </a:lnSpc>
            <a:spcBef>
              <a:spcPct val="0"/>
            </a:spcBef>
            <a:spcAft>
              <a:spcPct val="35000"/>
            </a:spcAft>
            <a:buNone/>
          </a:pPr>
          <a:r>
            <a:rPr lang="en-US" sz="1800" b="1" kern="1200" dirty="0"/>
            <a:t>BUSINESS</a:t>
          </a:r>
          <a:endParaRPr lang="en-US" sz="2000" b="1" kern="1200" dirty="0"/>
        </a:p>
      </dsp:txBody>
      <dsp:txXfrm rot="5400000">
        <a:off x="2574977" y="658101"/>
        <a:ext cx="1243442" cy="2011531"/>
      </dsp:txXfrm>
    </dsp:sp>
    <dsp:sp modelId="{A5362063-57A0-4198-AA66-BE010E3102A4}">
      <dsp:nvSpPr>
        <dsp:cNvPr id="0" name=""/>
        <dsp:cNvSpPr/>
      </dsp:nvSpPr>
      <dsp:spPr>
        <a:xfrm rot="5400000">
          <a:off x="3461822" y="1010231"/>
          <a:ext cx="2139185" cy="1307269"/>
        </a:xfrm>
        <a:prstGeom prst="round2SameRect">
          <a:avLst>
            <a:gd name="adj1" fmla="val 16670"/>
            <a:gd name="adj2" fmla="val 0"/>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27000" rIns="76200" bIns="127000" numCol="1" spcCol="1270" anchor="ctr" anchorCtr="0">
          <a:noAutofit/>
        </a:bodyPr>
        <a:lstStyle/>
        <a:p>
          <a:pPr marL="0" lvl="0" indent="0" algn="ctr" defTabSz="889000">
            <a:lnSpc>
              <a:spcPct val="90000"/>
            </a:lnSpc>
            <a:spcBef>
              <a:spcPct val="0"/>
            </a:spcBef>
            <a:spcAft>
              <a:spcPct val="35000"/>
            </a:spcAft>
            <a:buNone/>
          </a:pPr>
          <a:r>
            <a:rPr lang="en-US" sz="2000" b="1" kern="1200"/>
            <a:t>IT </a:t>
          </a:r>
          <a:endParaRPr lang="en-US" sz="2000" b="1" kern="1200" dirty="0"/>
        </a:p>
      </dsp:txBody>
      <dsp:txXfrm rot="-5400000">
        <a:off x="3877780" y="658101"/>
        <a:ext cx="1243442" cy="2011531"/>
      </dsp:txXfrm>
    </dsp:sp>
    <dsp:sp modelId="{6F0064CD-C638-4370-ACC8-6C9B51DAEE75}">
      <dsp:nvSpPr>
        <dsp:cNvPr id="0" name=""/>
        <dsp:cNvSpPr/>
      </dsp:nvSpPr>
      <dsp:spPr>
        <a:xfrm>
          <a:off x="3164651" y="0"/>
          <a:ext cx="1366629" cy="1366563"/>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47E80-893E-4C23-AB37-ABB17BC2FC16}">
      <dsp:nvSpPr>
        <dsp:cNvPr id="0" name=""/>
        <dsp:cNvSpPr/>
      </dsp:nvSpPr>
      <dsp:spPr>
        <a:xfrm rot="10800000">
          <a:off x="3164651" y="1960836"/>
          <a:ext cx="1366629" cy="1366563"/>
        </a:xfrm>
        <a:prstGeom prst="circularArrow">
          <a:avLst>
            <a:gd name="adj1" fmla="val 12500"/>
            <a:gd name="adj2" fmla="val 1142322"/>
            <a:gd name="adj3" fmla="val 20457678"/>
            <a:gd name="adj4" fmla="val 10800000"/>
            <a:gd name="adj5" fmla="val 125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68F4-7139-4716-9DF8-1D48B5FCB742}">
      <dsp:nvSpPr>
        <dsp:cNvPr id="0" name=""/>
        <dsp:cNvSpPr/>
      </dsp:nvSpPr>
      <dsp:spPr>
        <a:xfrm>
          <a:off x="0" y="296699"/>
          <a:ext cx="8229600" cy="39690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Participants in this process are the analysis team and selected members of the IT staff</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Ultimate objective of process 6 is to identify technological weaknesses in the infrastructure components that were identifies during process 5.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It comprises of two activities</a:t>
          </a:r>
        </a:p>
        <a:p>
          <a:pPr marL="342900" lvl="2" indent="-171450" algn="l" defTabSz="711200">
            <a:lnSpc>
              <a:spcPct val="90000"/>
            </a:lnSpc>
            <a:spcBef>
              <a:spcPct val="0"/>
            </a:spcBef>
            <a:spcAft>
              <a:spcPct val="15000"/>
            </a:spcAft>
            <a:buChar char="•"/>
          </a:pPr>
          <a:r>
            <a:rPr lang="en-US" sz="1600" kern="1200" dirty="0"/>
            <a:t>Running vulnerability analysis tools on selected infrastructure components</a:t>
          </a:r>
        </a:p>
        <a:p>
          <a:pPr marL="342900" lvl="2" indent="-171450" algn="l" defTabSz="711200">
            <a:lnSpc>
              <a:spcPct val="90000"/>
            </a:lnSpc>
            <a:spcBef>
              <a:spcPct val="0"/>
            </a:spcBef>
            <a:spcAft>
              <a:spcPct val="15000"/>
            </a:spcAft>
            <a:buChar char="•"/>
          </a:pPr>
          <a:r>
            <a:rPr lang="en-US" sz="1600" kern="1200" dirty="0"/>
            <a:t>Reviewing technology vulnerabilities and summarizing results</a:t>
          </a:r>
        </a:p>
      </dsp:txBody>
      <dsp:txXfrm>
        <a:off x="0" y="296699"/>
        <a:ext cx="8229600" cy="3969000"/>
      </dsp:txXfrm>
    </dsp:sp>
    <dsp:sp modelId="{AB1E2390-162C-4F9F-8864-FB5BB106FA82}">
      <dsp:nvSpPr>
        <dsp:cNvPr id="0" name=""/>
        <dsp:cNvSpPr/>
      </dsp:nvSpPr>
      <dsp:spPr>
        <a:xfrm>
          <a:off x="411480" y="1499"/>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6. Evaluate Selected Components</a:t>
          </a:r>
        </a:p>
      </dsp:txBody>
      <dsp:txXfrm>
        <a:off x="440301" y="30320"/>
        <a:ext cx="5703078" cy="5327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768BE-79A5-425B-8519-ADB329F42EA1}">
      <dsp:nvSpPr>
        <dsp:cNvPr id="0" name=""/>
        <dsp:cNvSpPr/>
      </dsp:nvSpPr>
      <dsp:spPr>
        <a:xfrm>
          <a:off x="0" y="0"/>
          <a:ext cx="8458200" cy="51187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6450" tIns="1353820" rIns="656450"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a:t>This process includes two workshops</a:t>
          </a:r>
        </a:p>
        <a:p>
          <a:pPr marL="171450" lvl="1" indent="-171450" algn="just" defTabSz="711200">
            <a:lnSpc>
              <a:spcPct val="90000"/>
            </a:lnSpc>
            <a:spcBef>
              <a:spcPct val="0"/>
            </a:spcBef>
            <a:spcAft>
              <a:spcPct val="15000"/>
            </a:spcAft>
            <a:buChar char="•"/>
          </a:pPr>
          <a:r>
            <a:rPr lang="en-US" sz="1600" kern="1200" dirty="0"/>
            <a:t>Participants in first workshop for process 8 are the analysis team members and selected members of the organization (ISMF)</a:t>
          </a:r>
        </a:p>
        <a:p>
          <a:pPr marL="171450" lvl="1" indent="-171450" algn="just" defTabSz="711200">
            <a:lnSpc>
              <a:spcPct val="90000"/>
            </a:lnSpc>
            <a:spcBef>
              <a:spcPct val="0"/>
            </a:spcBef>
            <a:spcAft>
              <a:spcPct val="15000"/>
            </a:spcAft>
            <a:buChar char="•"/>
          </a:pPr>
          <a:r>
            <a:rPr lang="en-US" sz="1600" kern="1200" dirty="0"/>
            <a:t>The goal of process 8 is to develop a protection strategy for the organization, mitigation plans for the risks to the critical assets and an action list of future actions.</a:t>
          </a:r>
        </a:p>
        <a:p>
          <a:pPr marL="171450" lvl="1" indent="-171450" algn="just" defTabSz="711200">
            <a:lnSpc>
              <a:spcPct val="90000"/>
            </a:lnSpc>
            <a:spcBef>
              <a:spcPct val="0"/>
            </a:spcBef>
            <a:spcAft>
              <a:spcPct val="15000"/>
            </a:spcAft>
            <a:buChar char="•"/>
          </a:pPr>
          <a:endParaRPr lang="en-US" sz="1600" kern="1200" dirty="0"/>
        </a:p>
        <a:p>
          <a:pPr marL="171450" lvl="1" indent="-171450" algn="just" defTabSz="711200">
            <a:lnSpc>
              <a:spcPct val="90000"/>
            </a:lnSpc>
            <a:spcBef>
              <a:spcPct val="0"/>
            </a:spcBef>
            <a:spcAft>
              <a:spcPct val="15000"/>
            </a:spcAft>
            <a:buChar char="•"/>
          </a:pPr>
          <a:r>
            <a:rPr lang="en-US" sz="1600" kern="1200" dirty="0"/>
            <a:t>In the second workshop, the analysis team presents the proposed protection strategy, mitigation plans, and action list to senior managers in the organization. </a:t>
          </a:r>
        </a:p>
        <a:p>
          <a:pPr marL="171450" lvl="1" indent="-171450" algn="just" defTabSz="711200">
            <a:lnSpc>
              <a:spcPct val="90000"/>
            </a:lnSpc>
            <a:spcBef>
              <a:spcPct val="0"/>
            </a:spcBef>
            <a:spcAft>
              <a:spcPct val="15000"/>
            </a:spcAft>
            <a:buChar char="•"/>
          </a:pPr>
          <a:r>
            <a:rPr lang="en-US" sz="1600" kern="1200" dirty="0"/>
            <a:t>The senior managers review and revise the strategy and plans as necessary and decide how to move on</a:t>
          </a:r>
        </a:p>
      </dsp:txBody>
      <dsp:txXfrm>
        <a:off x="0" y="0"/>
        <a:ext cx="8458200" cy="5118750"/>
      </dsp:txXfrm>
    </dsp:sp>
    <dsp:sp modelId="{5025F606-4433-4C97-9E8B-61FBA188CE6E}">
      <dsp:nvSpPr>
        <dsp:cNvPr id="0" name=""/>
        <dsp:cNvSpPr/>
      </dsp:nvSpPr>
      <dsp:spPr>
        <a:xfrm>
          <a:off x="228599" y="0"/>
          <a:ext cx="4968211" cy="7197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8. Develop Protection Strategy</a:t>
          </a:r>
        </a:p>
      </dsp:txBody>
      <dsp:txXfrm>
        <a:off x="263736" y="35137"/>
        <a:ext cx="4897937" cy="649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F8E0-A50F-4736-BFF1-FBB3A2DDE6F2}">
      <dsp:nvSpPr>
        <dsp:cNvPr id="0" name=""/>
        <dsp:cNvSpPr/>
      </dsp:nvSpPr>
      <dsp:spPr>
        <a:xfrm>
          <a:off x="-4594335" y="-704407"/>
          <a:ext cx="5472816" cy="5472816"/>
        </a:xfrm>
        <a:prstGeom prst="blockArc">
          <a:avLst>
            <a:gd name="adj1" fmla="val 18900000"/>
            <a:gd name="adj2" fmla="val 2700000"/>
            <a:gd name="adj3" fmla="val 395"/>
          </a:avLst>
        </a:pr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36C83-C148-4949-954B-6EFC86126FC3}">
      <dsp:nvSpPr>
        <dsp:cNvPr id="0" name=""/>
        <dsp:cNvSpPr/>
      </dsp:nvSpPr>
      <dsp:spPr>
        <a:xfrm>
          <a:off x="384538" y="253918"/>
          <a:ext cx="7256475" cy="50816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Develop Risk Evaluation criteria based on Business Needs</a:t>
          </a:r>
        </a:p>
      </dsp:txBody>
      <dsp:txXfrm>
        <a:off x="384538" y="253918"/>
        <a:ext cx="7256475" cy="508162"/>
      </dsp:txXfrm>
    </dsp:sp>
    <dsp:sp modelId="{CD01ABDE-C598-4119-BB2F-2E6B0B748615}">
      <dsp:nvSpPr>
        <dsp:cNvPr id="0" name=""/>
        <dsp:cNvSpPr/>
      </dsp:nvSpPr>
      <dsp:spPr>
        <a:xfrm>
          <a:off x="66936" y="190398"/>
          <a:ext cx="635203" cy="635203"/>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0F3D95-1AF4-44B8-A649-E0D59752256E}">
      <dsp:nvSpPr>
        <dsp:cNvPr id="0" name=""/>
        <dsp:cNvSpPr/>
      </dsp:nvSpPr>
      <dsp:spPr>
        <a:xfrm>
          <a:off x="748672" y="1015918"/>
          <a:ext cx="6892340" cy="50816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Identify assets that are critical to the mission of the organization</a:t>
          </a:r>
        </a:p>
      </dsp:txBody>
      <dsp:txXfrm>
        <a:off x="748672" y="1015918"/>
        <a:ext cx="6892340" cy="508162"/>
      </dsp:txXfrm>
    </dsp:sp>
    <dsp:sp modelId="{8B832570-E95A-4979-993C-1AAD92924641}">
      <dsp:nvSpPr>
        <dsp:cNvPr id="0" name=""/>
        <dsp:cNvSpPr/>
      </dsp:nvSpPr>
      <dsp:spPr>
        <a:xfrm>
          <a:off x="431071" y="952398"/>
          <a:ext cx="635203" cy="635203"/>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5099FF-41A2-46F5-A970-62E6F08D1A06}">
      <dsp:nvSpPr>
        <dsp:cNvPr id="0" name=""/>
        <dsp:cNvSpPr/>
      </dsp:nvSpPr>
      <dsp:spPr>
        <a:xfrm>
          <a:off x="860432" y="1777918"/>
          <a:ext cx="6780580" cy="50816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Identify vulnerabilities and threats to the critical assets	</a:t>
          </a:r>
        </a:p>
      </dsp:txBody>
      <dsp:txXfrm>
        <a:off x="860432" y="1777918"/>
        <a:ext cx="6780580" cy="508162"/>
      </dsp:txXfrm>
    </dsp:sp>
    <dsp:sp modelId="{13B2C49F-BA42-47D8-9B31-6CFBE7CD27FF}">
      <dsp:nvSpPr>
        <dsp:cNvPr id="0" name=""/>
        <dsp:cNvSpPr/>
      </dsp:nvSpPr>
      <dsp:spPr>
        <a:xfrm>
          <a:off x="542831" y="1714398"/>
          <a:ext cx="635203" cy="635203"/>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C78011-2778-4A10-B4CA-CE7BFCA6C16B}">
      <dsp:nvSpPr>
        <dsp:cNvPr id="0" name=""/>
        <dsp:cNvSpPr/>
      </dsp:nvSpPr>
      <dsp:spPr>
        <a:xfrm>
          <a:off x="748672" y="2539918"/>
          <a:ext cx="6892340" cy="50816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Determine and evaluate potential consequences to the organization if threats are realized</a:t>
          </a:r>
        </a:p>
      </dsp:txBody>
      <dsp:txXfrm>
        <a:off x="748672" y="2539918"/>
        <a:ext cx="6892340" cy="508162"/>
      </dsp:txXfrm>
    </dsp:sp>
    <dsp:sp modelId="{D8F7B4CC-0100-4C2A-A307-66454159049E}">
      <dsp:nvSpPr>
        <dsp:cNvPr id="0" name=""/>
        <dsp:cNvSpPr/>
      </dsp:nvSpPr>
      <dsp:spPr>
        <a:xfrm>
          <a:off x="431071" y="2476398"/>
          <a:ext cx="635203" cy="635203"/>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33A56E-F08B-41EC-BF91-4859C8CAA832}">
      <dsp:nvSpPr>
        <dsp:cNvPr id="0" name=""/>
        <dsp:cNvSpPr/>
      </dsp:nvSpPr>
      <dsp:spPr>
        <a:xfrm>
          <a:off x="384538" y="3301918"/>
          <a:ext cx="7256475" cy="508162"/>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354"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Initiate corrective actions to mitigate risks and create practical protection strategy</a:t>
          </a:r>
        </a:p>
      </dsp:txBody>
      <dsp:txXfrm>
        <a:off x="384538" y="3301918"/>
        <a:ext cx="7256475" cy="508162"/>
      </dsp:txXfrm>
    </dsp:sp>
    <dsp:sp modelId="{9920E7BB-5BF8-4801-B58A-131BFE0E155E}">
      <dsp:nvSpPr>
        <dsp:cNvPr id="0" name=""/>
        <dsp:cNvSpPr/>
      </dsp:nvSpPr>
      <dsp:spPr>
        <a:xfrm>
          <a:off x="66936" y="3238398"/>
          <a:ext cx="635203" cy="635203"/>
        </a:xfrm>
        <a:prstGeom prst="ellipse">
          <a:avLst/>
        </a:prstGeom>
        <a:solidFill>
          <a:schemeClr val="l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68F4-7139-4716-9DF8-1D48B5FCB742}">
      <dsp:nvSpPr>
        <dsp:cNvPr id="0" name=""/>
        <dsp:cNvSpPr/>
      </dsp:nvSpPr>
      <dsp:spPr>
        <a:xfrm>
          <a:off x="0" y="1404043"/>
          <a:ext cx="8229600" cy="2086875"/>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Critical assets</a:t>
          </a:r>
        </a:p>
        <a:p>
          <a:pPr marL="171450" lvl="1" indent="-171450" algn="l" defTabSz="800100">
            <a:lnSpc>
              <a:spcPct val="90000"/>
            </a:lnSpc>
            <a:spcBef>
              <a:spcPct val="0"/>
            </a:spcBef>
            <a:spcAft>
              <a:spcPct val="15000"/>
            </a:spcAft>
            <a:buChar char="•"/>
          </a:pPr>
          <a:r>
            <a:rPr lang="en-US" sz="1800" kern="1200" dirty="0"/>
            <a:t>Security requirements for critical assets</a:t>
          </a:r>
        </a:p>
        <a:p>
          <a:pPr marL="171450" lvl="1" indent="-171450" algn="l" defTabSz="800100">
            <a:lnSpc>
              <a:spcPct val="90000"/>
            </a:lnSpc>
            <a:spcBef>
              <a:spcPct val="0"/>
            </a:spcBef>
            <a:spcAft>
              <a:spcPct val="15000"/>
            </a:spcAft>
            <a:buChar char="•"/>
          </a:pPr>
          <a:r>
            <a:rPr lang="en-US" sz="1800" kern="1200" dirty="0"/>
            <a:t>Threats to critical assets</a:t>
          </a:r>
        </a:p>
        <a:p>
          <a:pPr marL="171450" lvl="1" indent="-171450" algn="l" defTabSz="800100">
            <a:lnSpc>
              <a:spcPct val="90000"/>
            </a:lnSpc>
            <a:spcBef>
              <a:spcPct val="0"/>
            </a:spcBef>
            <a:spcAft>
              <a:spcPct val="15000"/>
            </a:spcAft>
            <a:buChar char="•"/>
          </a:pPr>
          <a:r>
            <a:rPr lang="en-US" sz="1800" kern="1200" dirty="0"/>
            <a:t>Current Security practices</a:t>
          </a:r>
        </a:p>
      </dsp:txBody>
      <dsp:txXfrm>
        <a:off x="0" y="1404043"/>
        <a:ext cx="8229600" cy="2086875"/>
      </dsp:txXfrm>
    </dsp:sp>
    <dsp:sp modelId="{AB1E2390-162C-4F9F-8864-FB5BB106FA82}">
      <dsp:nvSpPr>
        <dsp:cNvPr id="0" name=""/>
        <dsp:cNvSpPr/>
      </dsp:nvSpPr>
      <dsp:spPr>
        <a:xfrm>
          <a:off x="411480" y="1035043"/>
          <a:ext cx="5760720" cy="7380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tx1"/>
              </a:solidFill>
            </a:rPr>
            <a:t>Build Asset-Based Threat Profiles</a:t>
          </a:r>
        </a:p>
      </dsp:txBody>
      <dsp:txXfrm>
        <a:off x="447506" y="1071069"/>
        <a:ext cx="568866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68F4-7139-4716-9DF8-1D48B5FCB742}">
      <dsp:nvSpPr>
        <dsp:cNvPr id="0" name=""/>
        <dsp:cNvSpPr/>
      </dsp:nvSpPr>
      <dsp:spPr>
        <a:xfrm>
          <a:off x="0" y="1201071"/>
          <a:ext cx="8229600" cy="24633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Evaluation of the information infrastructure</a:t>
          </a:r>
        </a:p>
        <a:p>
          <a:pPr marL="171450" lvl="1" indent="-171450" algn="l" defTabSz="800100">
            <a:lnSpc>
              <a:spcPct val="90000"/>
            </a:lnSpc>
            <a:spcBef>
              <a:spcPct val="0"/>
            </a:spcBef>
            <a:spcAft>
              <a:spcPct val="15000"/>
            </a:spcAft>
            <a:buChar char="•"/>
          </a:pPr>
          <a:r>
            <a:rPr lang="en-US" sz="1800" kern="1200" dirty="0"/>
            <a:t>Examine NW access levels and access mechanism</a:t>
          </a:r>
        </a:p>
        <a:p>
          <a:pPr marL="171450" lvl="1" indent="-171450" algn="l" defTabSz="800100">
            <a:lnSpc>
              <a:spcPct val="90000"/>
            </a:lnSpc>
            <a:spcBef>
              <a:spcPct val="0"/>
            </a:spcBef>
            <a:spcAft>
              <a:spcPct val="15000"/>
            </a:spcAft>
            <a:buChar char="•"/>
          </a:pPr>
          <a:r>
            <a:rPr lang="en-US" sz="1800" kern="1200" dirty="0"/>
            <a:t>Assessing vulnerabilities associated with assets</a:t>
          </a:r>
        </a:p>
        <a:p>
          <a:pPr marL="171450" lvl="1" indent="-171450" algn="l" defTabSz="800100">
            <a:lnSpc>
              <a:spcPct val="90000"/>
            </a:lnSpc>
            <a:spcBef>
              <a:spcPct val="0"/>
            </a:spcBef>
            <a:spcAft>
              <a:spcPct val="15000"/>
            </a:spcAft>
            <a:buChar char="•"/>
          </a:pPr>
          <a:r>
            <a:rPr lang="en-US" sz="1800" kern="1200" dirty="0"/>
            <a:t>Assess what type(s) of attacks can harm your critical assets</a:t>
          </a:r>
        </a:p>
        <a:p>
          <a:pPr marL="171450" lvl="1" indent="-171450" algn="l" defTabSz="800100">
            <a:lnSpc>
              <a:spcPct val="90000"/>
            </a:lnSpc>
            <a:spcBef>
              <a:spcPct val="0"/>
            </a:spcBef>
            <a:spcAft>
              <a:spcPct val="15000"/>
            </a:spcAft>
            <a:buChar char="•"/>
          </a:pPr>
          <a:r>
            <a:rPr lang="en-US" sz="1800" kern="1200" dirty="0"/>
            <a:t>Identify the assets which are susceptible to these attacks</a:t>
          </a:r>
        </a:p>
      </dsp:txBody>
      <dsp:txXfrm>
        <a:off x="0" y="1201071"/>
        <a:ext cx="8229600" cy="2463300"/>
      </dsp:txXfrm>
    </dsp:sp>
    <dsp:sp modelId="{AB1E2390-162C-4F9F-8864-FB5BB106FA82}">
      <dsp:nvSpPr>
        <dsp:cNvPr id="0" name=""/>
        <dsp:cNvSpPr/>
      </dsp:nvSpPr>
      <dsp:spPr>
        <a:xfrm>
          <a:off x="411480" y="887900"/>
          <a:ext cx="5760720" cy="6789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Identify Infrastructure Vulnerabilities</a:t>
          </a:r>
        </a:p>
      </dsp:txBody>
      <dsp:txXfrm>
        <a:off x="444624" y="921044"/>
        <a:ext cx="5694432"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68F4-7139-4716-9DF8-1D48B5FCB742}">
      <dsp:nvSpPr>
        <dsp:cNvPr id="0" name=""/>
        <dsp:cNvSpPr/>
      </dsp:nvSpPr>
      <dsp:spPr>
        <a:xfrm>
          <a:off x="0" y="1400308"/>
          <a:ext cx="8229600" cy="2064825"/>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79044" rIns="63870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Risk to critical  assets</a:t>
          </a:r>
        </a:p>
        <a:p>
          <a:pPr marL="171450" lvl="1" indent="-171450" algn="l" defTabSz="800100">
            <a:lnSpc>
              <a:spcPct val="90000"/>
            </a:lnSpc>
            <a:spcBef>
              <a:spcPct val="0"/>
            </a:spcBef>
            <a:spcAft>
              <a:spcPct val="15000"/>
            </a:spcAft>
            <a:buChar char="•"/>
          </a:pPr>
          <a:r>
            <a:rPr lang="en-US" sz="1800" kern="1200" dirty="0"/>
            <a:t>Risk Measures</a:t>
          </a:r>
        </a:p>
        <a:p>
          <a:pPr marL="171450" lvl="1" indent="-171450" algn="l" defTabSz="800100">
            <a:lnSpc>
              <a:spcPct val="90000"/>
            </a:lnSpc>
            <a:spcBef>
              <a:spcPct val="0"/>
            </a:spcBef>
            <a:spcAft>
              <a:spcPct val="15000"/>
            </a:spcAft>
            <a:buChar char="•"/>
          </a:pPr>
          <a:r>
            <a:rPr lang="en-US" sz="1800" kern="1200" dirty="0"/>
            <a:t>Protection strategy</a:t>
          </a:r>
        </a:p>
        <a:p>
          <a:pPr marL="171450" lvl="1" indent="-171450" algn="l" defTabSz="800100">
            <a:lnSpc>
              <a:spcPct val="90000"/>
            </a:lnSpc>
            <a:spcBef>
              <a:spcPct val="0"/>
            </a:spcBef>
            <a:spcAft>
              <a:spcPct val="15000"/>
            </a:spcAft>
            <a:buChar char="•"/>
          </a:pPr>
          <a:r>
            <a:rPr lang="en-US" sz="1800" kern="1200" dirty="0"/>
            <a:t>Risk mitigation plans</a:t>
          </a:r>
        </a:p>
      </dsp:txBody>
      <dsp:txXfrm>
        <a:off x="0" y="1400308"/>
        <a:ext cx="8229600" cy="2064825"/>
      </dsp:txXfrm>
    </dsp:sp>
    <dsp:sp modelId="{AB1E2390-162C-4F9F-8864-FB5BB106FA82}">
      <dsp:nvSpPr>
        <dsp:cNvPr id="0" name=""/>
        <dsp:cNvSpPr/>
      </dsp:nvSpPr>
      <dsp:spPr>
        <a:xfrm>
          <a:off x="411480" y="1060828"/>
          <a:ext cx="5760720" cy="67896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22350">
            <a:lnSpc>
              <a:spcPct val="90000"/>
            </a:lnSpc>
            <a:spcBef>
              <a:spcPct val="0"/>
            </a:spcBef>
            <a:spcAft>
              <a:spcPct val="35000"/>
            </a:spcAft>
            <a:buNone/>
          </a:pPr>
          <a:r>
            <a:rPr lang="en-US" sz="2300" kern="1200" dirty="0">
              <a:solidFill>
                <a:schemeClr val="tx1"/>
              </a:solidFill>
            </a:rPr>
            <a:t>Develop Security Strategy and Plans</a:t>
          </a:r>
        </a:p>
      </dsp:txBody>
      <dsp:txXfrm>
        <a:off x="444624" y="1093972"/>
        <a:ext cx="5694432" cy="612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E06EB-2245-4E1A-8FC1-5E06B0081F0B}">
      <dsp:nvSpPr>
        <dsp:cNvPr id="0" name=""/>
        <dsp:cNvSpPr/>
      </dsp:nvSpPr>
      <dsp:spPr>
        <a:xfrm>
          <a:off x="0" y="34063"/>
          <a:ext cx="8229600" cy="5159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Getting Senior Management Sponsorship</a:t>
          </a:r>
        </a:p>
      </dsp:txBody>
      <dsp:txXfrm>
        <a:off x="25188" y="59251"/>
        <a:ext cx="8179224" cy="465594"/>
      </dsp:txXfrm>
    </dsp:sp>
    <dsp:sp modelId="{795D47F4-74AB-467F-9DB1-6E564EEB9DD8}">
      <dsp:nvSpPr>
        <dsp:cNvPr id="0" name=""/>
        <dsp:cNvSpPr/>
      </dsp:nvSpPr>
      <dsp:spPr>
        <a:xfrm>
          <a:off x="0" y="550033"/>
          <a:ext cx="8229600"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Top success factor in IS risk evaluations</a:t>
          </a:r>
        </a:p>
        <a:p>
          <a:pPr marL="114300" lvl="1" indent="-114300" algn="l" defTabSz="622300">
            <a:lnSpc>
              <a:spcPct val="90000"/>
            </a:lnSpc>
            <a:spcBef>
              <a:spcPct val="0"/>
            </a:spcBef>
            <a:spcAft>
              <a:spcPct val="20000"/>
            </a:spcAft>
            <a:buChar char="•"/>
          </a:pPr>
          <a:r>
            <a:rPr lang="en-US" sz="1400" kern="1200" dirty="0"/>
            <a:t>If senior management does not support, staff support will dissipate quickly</a:t>
          </a:r>
        </a:p>
      </dsp:txBody>
      <dsp:txXfrm>
        <a:off x="0" y="550033"/>
        <a:ext cx="8229600" cy="614790"/>
      </dsp:txXfrm>
    </dsp:sp>
    <dsp:sp modelId="{49520FFE-4F13-458D-B628-52AFF3CB7181}">
      <dsp:nvSpPr>
        <dsp:cNvPr id="0" name=""/>
        <dsp:cNvSpPr/>
      </dsp:nvSpPr>
      <dsp:spPr>
        <a:xfrm>
          <a:off x="0" y="1164823"/>
          <a:ext cx="8229600" cy="5159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Selecting Analysis Team</a:t>
          </a:r>
        </a:p>
      </dsp:txBody>
      <dsp:txXfrm>
        <a:off x="25188" y="1190011"/>
        <a:ext cx="8179224" cy="465594"/>
      </dsp:txXfrm>
    </dsp:sp>
    <dsp:sp modelId="{4AE11917-FCF4-493C-B2C5-261BB4A1E959}">
      <dsp:nvSpPr>
        <dsp:cNvPr id="0" name=""/>
        <dsp:cNvSpPr/>
      </dsp:nvSpPr>
      <dsp:spPr>
        <a:xfrm>
          <a:off x="0" y="1680793"/>
          <a:ext cx="8229600"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The team should have necessary skills and training to lead evaluation </a:t>
          </a:r>
        </a:p>
        <a:p>
          <a:pPr marL="114300" lvl="1" indent="-114300" algn="l" defTabSz="622300">
            <a:lnSpc>
              <a:spcPct val="90000"/>
            </a:lnSpc>
            <a:spcBef>
              <a:spcPct val="0"/>
            </a:spcBef>
            <a:spcAft>
              <a:spcPct val="20000"/>
            </a:spcAft>
            <a:buChar char="•"/>
          </a:pPr>
          <a:r>
            <a:rPr lang="en-US" sz="1400" kern="1200" dirty="0"/>
            <a:t>They should know how to apply their knowledge when required</a:t>
          </a:r>
        </a:p>
      </dsp:txBody>
      <dsp:txXfrm>
        <a:off x="0" y="1680793"/>
        <a:ext cx="8229600" cy="614790"/>
      </dsp:txXfrm>
    </dsp:sp>
    <dsp:sp modelId="{EA4EBE43-F87E-4393-A430-FA4C6E5B5119}">
      <dsp:nvSpPr>
        <dsp:cNvPr id="0" name=""/>
        <dsp:cNvSpPr/>
      </dsp:nvSpPr>
      <dsp:spPr>
        <a:xfrm>
          <a:off x="0" y="2295583"/>
          <a:ext cx="8229600" cy="5159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Setting Appropriate Scope</a:t>
          </a:r>
        </a:p>
      </dsp:txBody>
      <dsp:txXfrm>
        <a:off x="25188" y="2320771"/>
        <a:ext cx="8179224" cy="465594"/>
      </dsp:txXfrm>
    </dsp:sp>
    <dsp:sp modelId="{0FD71D59-A9D1-443E-8105-93CB907186D6}">
      <dsp:nvSpPr>
        <dsp:cNvPr id="0" name=""/>
        <dsp:cNvSpPr/>
      </dsp:nvSpPr>
      <dsp:spPr>
        <a:xfrm>
          <a:off x="0" y="2811553"/>
          <a:ext cx="8229600" cy="614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Mention important areas</a:t>
          </a:r>
        </a:p>
        <a:p>
          <a:pPr marL="114300" lvl="1" indent="-114300" algn="l" defTabSz="622300">
            <a:lnSpc>
              <a:spcPct val="90000"/>
            </a:lnSpc>
            <a:spcBef>
              <a:spcPct val="0"/>
            </a:spcBef>
            <a:spcAft>
              <a:spcPct val="20000"/>
            </a:spcAft>
            <a:buChar char="•"/>
          </a:pPr>
          <a:r>
            <a:rPr lang="en-US" sz="1400" kern="1200" dirty="0"/>
            <a:t>Scope should be limited initially but not to small</a:t>
          </a:r>
        </a:p>
      </dsp:txBody>
      <dsp:txXfrm>
        <a:off x="0" y="2811553"/>
        <a:ext cx="8229600" cy="614790"/>
      </dsp:txXfrm>
    </dsp:sp>
    <dsp:sp modelId="{FA162C09-2585-47A3-BFB7-CD5E6EE51F13}">
      <dsp:nvSpPr>
        <dsp:cNvPr id="0" name=""/>
        <dsp:cNvSpPr/>
      </dsp:nvSpPr>
      <dsp:spPr>
        <a:xfrm>
          <a:off x="0" y="3426343"/>
          <a:ext cx="8229600" cy="51597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Selecting Participants</a:t>
          </a:r>
        </a:p>
      </dsp:txBody>
      <dsp:txXfrm>
        <a:off x="25188" y="3451531"/>
        <a:ext cx="8179224" cy="465594"/>
      </dsp:txXfrm>
    </dsp:sp>
    <dsp:sp modelId="{9CB061B4-5D4C-47F4-AD14-BCC9A2D067FF}">
      <dsp:nvSpPr>
        <dsp:cNvPr id="0" name=""/>
        <dsp:cNvSpPr/>
      </dsp:nvSpPr>
      <dsp:spPr>
        <a:xfrm>
          <a:off x="0" y="3942313"/>
          <a:ext cx="8229600" cy="54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Don’t call and engage who’s available, people should be part of analysis team and workshop due to their knowledge</a:t>
          </a:r>
        </a:p>
      </dsp:txBody>
      <dsp:txXfrm>
        <a:off x="0" y="3942313"/>
        <a:ext cx="8229600" cy="5495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A6F87-FE1A-4DF3-8784-F3DFBD5293A3}">
      <dsp:nvSpPr>
        <dsp:cNvPr id="0" name=""/>
        <dsp:cNvSpPr/>
      </dsp:nvSpPr>
      <dsp:spPr>
        <a:xfrm>
          <a:off x="0" y="232049"/>
          <a:ext cx="8077200" cy="19372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SM’s view of assets</a:t>
          </a:r>
        </a:p>
        <a:p>
          <a:pPr marL="114300" lvl="1" indent="-114300" algn="l" defTabSz="666750">
            <a:lnSpc>
              <a:spcPct val="90000"/>
            </a:lnSpc>
            <a:spcBef>
              <a:spcPct val="0"/>
            </a:spcBef>
            <a:spcAft>
              <a:spcPct val="15000"/>
            </a:spcAft>
            <a:buChar char="•"/>
          </a:pPr>
          <a:r>
            <a:rPr lang="en-US" sz="1500" kern="1200" dirty="0"/>
            <a:t>Areas of concern</a:t>
          </a:r>
        </a:p>
        <a:p>
          <a:pPr marL="114300" lvl="1" indent="-114300" algn="l" defTabSz="666750">
            <a:lnSpc>
              <a:spcPct val="90000"/>
            </a:lnSpc>
            <a:spcBef>
              <a:spcPct val="0"/>
            </a:spcBef>
            <a:spcAft>
              <a:spcPct val="15000"/>
            </a:spcAft>
            <a:buChar char="•"/>
          </a:pPr>
          <a:r>
            <a:rPr lang="en-US" sz="1500" kern="1200" dirty="0"/>
            <a:t>Security Requirements</a:t>
          </a:r>
        </a:p>
        <a:p>
          <a:pPr marL="114300" lvl="1" indent="-114300" algn="l" defTabSz="666750">
            <a:lnSpc>
              <a:spcPct val="90000"/>
            </a:lnSpc>
            <a:spcBef>
              <a:spcPct val="0"/>
            </a:spcBef>
            <a:spcAft>
              <a:spcPct val="15000"/>
            </a:spcAft>
            <a:buChar char="•"/>
          </a:pPr>
          <a:r>
            <a:rPr lang="en-US" sz="1500" kern="1200" dirty="0"/>
            <a:t>Current Security Practices</a:t>
          </a:r>
        </a:p>
        <a:p>
          <a:pPr marL="114300" lvl="1" indent="-114300" algn="l" defTabSz="666750">
            <a:lnSpc>
              <a:spcPct val="90000"/>
            </a:lnSpc>
            <a:spcBef>
              <a:spcPct val="0"/>
            </a:spcBef>
            <a:spcAft>
              <a:spcPct val="15000"/>
            </a:spcAft>
            <a:buChar char="•"/>
          </a:pPr>
          <a:r>
            <a:rPr lang="en-US" sz="1500" kern="1200" dirty="0"/>
            <a:t>Current Organizational Vulnerabilities</a:t>
          </a:r>
        </a:p>
      </dsp:txBody>
      <dsp:txXfrm>
        <a:off x="0" y="232049"/>
        <a:ext cx="8077200" cy="1937250"/>
      </dsp:txXfrm>
    </dsp:sp>
    <dsp:sp modelId="{32E5B2FA-0E16-4BB1-A1D0-B8A12C87FF39}">
      <dsp:nvSpPr>
        <dsp:cNvPr id="0" name=""/>
        <dsp:cNvSpPr/>
      </dsp:nvSpPr>
      <dsp:spPr>
        <a:xfrm>
          <a:off x="403860" y="10649"/>
          <a:ext cx="5654040"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1: Identify Senior Management knowledge</a:t>
          </a:r>
        </a:p>
      </dsp:txBody>
      <dsp:txXfrm>
        <a:off x="425476" y="32265"/>
        <a:ext cx="5610808" cy="399568"/>
      </dsp:txXfrm>
    </dsp:sp>
    <dsp:sp modelId="{A8F872F0-CBCF-4276-AFA1-7DACDE92A1FA}">
      <dsp:nvSpPr>
        <dsp:cNvPr id="0" name=""/>
        <dsp:cNvSpPr/>
      </dsp:nvSpPr>
      <dsp:spPr>
        <a:xfrm>
          <a:off x="0" y="2471700"/>
          <a:ext cx="8077200" cy="19372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12420" rIns="6268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OA’s management view of assets</a:t>
          </a:r>
        </a:p>
        <a:p>
          <a:pPr marL="114300" lvl="1" indent="-114300" algn="l" defTabSz="666750">
            <a:lnSpc>
              <a:spcPct val="90000"/>
            </a:lnSpc>
            <a:spcBef>
              <a:spcPct val="0"/>
            </a:spcBef>
            <a:spcAft>
              <a:spcPct val="15000"/>
            </a:spcAft>
            <a:buChar char="•"/>
          </a:pPr>
          <a:r>
            <a:rPr lang="en-US" sz="1500" kern="1200" dirty="0"/>
            <a:t>Areas of concern</a:t>
          </a:r>
        </a:p>
        <a:p>
          <a:pPr marL="114300" lvl="1" indent="-114300" algn="l" defTabSz="666750">
            <a:lnSpc>
              <a:spcPct val="90000"/>
            </a:lnSpc>
            <a:spcBef>
              <a:spcPct val="0"/>
            </a:spcBef>
            <a:spcAft>
              <a:spcPct val="15000"/>
            </a:spcAft>
            <a:buChar char="•"/>
          </a:pPr>
          <a:r>
            <a:rPr lang="en-US" sz="1500" kern="1200" dirty="0"/>
            <a:t>Security Requirements</a:t>
          </a:r>
        </a:p>
        <a:p>
          <a:pPr marL="114300" lvl="1" indent="-114300" algn="l" defTabSz="666750">
            <a:lnSpc>
              <a:spcPct val="90000"/>
            </a:lnSpc>
            <a:spcBef>
              <a:spcPct val="0"/>
            </a:spcBef>
            <a:spcAft>
              <a:spcPct val="15000"/>
            </a:spcAft>
            <a:buChar char="•"/>
          </a:pPr>
          <a:r>
            <a:rPr lang="en-US" sz="1500" kern="1200" dirty="0"/>
            <a:t>Current Security Practices</a:t>
          </a:r>
        </a:p>
        <a:p>
          <a:pPr marL="114300" lvl="1" indent="-114300" algn="l" defTabSz="666750">
            <a:lnSpc>
              <a:spcPct val="90000"/>
            </a:lnSpc>
            <a:spcBef>
              <a:spcPct val="0"/>
            </a:spcBef>
            <a:spcAft>
              <a:spcPct val="15000"/>
            </a:spcAft>
            <a:buChar char="•"/>
          </a:pPr>
          <a:r>
            <a:rPr lang="en-US" sz="1500" kern="1200" dirty="0"/>
            <a:t>Current Organizational Vulnerabilities</a:t>
          </a:r>
        </a:p>
      </dsp:txBody>
      <dsp:txXfrm>
        <a:off x="0" y="2471700"/>
        <a:ext cx="8077200" cy="1937250"/>
      </dsp:txXfrm>
    </dsp:sp>
    <dsp:sp modelId="{ADABCC34-2C84-4CEE-888C-1457996320FC}">
      <dsp:nvSpPr>
        <dsp:cNvPr id="0" name=""/>
        <dsp:cNvSpPr/>
      </dsp:nvSpPr>
      <dsp:spPr>
        <a:xfrm>
          <a:off x="403860" y="2250299"/>
          <a:ext cx="5654040" cy="4428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666750">
            <a:lnSpc>
              <a:spcPct val="90000"/>
            </a:lnSpc>
            <a:spcBef>
              <a:spcPct val="0"/>
            </a:spcBef>
            <a:spcAft>
              <a:spcPct val="35000"/>
            </a:spcAft>
            <a:buNone/>
          </a:pPr>
          <a:r>
            <a:rPr lang="en-US" sz="1500" kern="1200" dirty="0">
              <a:solidFill>
                <a:schemeClr val="tx1"/>
              </a:solidFill>
            </a:rPr>
            <a:t>2: Identify Operational Area management Knowledge</a:t>
          </a:r>
        </a:p>
      </dsp:txBody>
      <dsp:txXfrm>
        <a:off x="425476" y="2271915"/>
        <a:ext cx="5610808"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A6F87-FE1A-4DF3-8784-F3DFBD5293A3}">
      <dsp:nvSpPr>
        <dsp:cNvPr id="0" name=""/>
        <dsp:cNvSpPr/>
      </dsp:nvSpPr>
      <dsp:spPr>
        <a:xfrm>
          <a:off x="0" y="316424"/>
          <a:ext cx="8077200" cy="21955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54076" rIns="62688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Staff’s view of assets</a:t>
          </a:r>
        </a:p>
        <a:p>
          <a:pPr marL="171450" lvl="1" indent="-171450" algn="l" defTabSz="755650">
            <a:lnSpc>
              <a:spcPct val="90000"/>
            </a:lnSpc>
            <a:spcBef>
              <a:spcPct val="0"/>
            </a:spcBef>
            <a:spcAft>
              <a:spcPct val="15000"/>
            </a:spcAft>
            <a:buChar char="•"/>
          </a:pPr>
          <a:r>
            <a:rPr lang="en-US" sz="1700" kern="1200" dirty="0"/>
            <a:t>Areas of concern</a:t>
          </a:r>
        </a:p>
        <a:p>
          <a:pPr marL="171450" lvl="1" indent="-171450" algn="l" defTabSz="755650">
            <a:lnSpc>
              <a:spcPct val="90000"/>
            </a:lnSpc>
            <a:spcBef>
              <a:spcPct val="0"/>
            </a:spcBef>
            <a:spcAft>
              <a:spcPct val="15000"/>
            </a:spcAft>
            <a:buChar char="•"/>
          </a:pPr>
          <a:r>
            <a:rPr lang="en-US" sz="1700" kern="1200" dirty="0"/>
            <a:t>Security Requirements</a:t>
          </a:r>
        </a:p>
        <a:p>
          <a:pPr marL="171450" lvl="1" indent="-171450" algn="l" defTabSz="755650">
            <a:lnSpc>
              <a:spcPct val="90000"/>
            </a:lnSpc>
            <a:spcBef>
              <a:spcPct val="0"/>
            </a:spcBef>
            <a:spcAft>
              <a:spcPct val="15000"/>
            </a:spcAft>
            <a:buChar char="•"/>
          </a:pPr>
          <a:r>
            <a:rPr lang="en-US" sz="1700" kern="1200" dirty="0"/>
            <a:t>Current Security Practices</a:t>
          </a:r>
        </a:p>
        <a:p>
          <a:pPr marL="171450" lvl="1" indent="-171450" algn="l" defTabSz="755650">
            <a:lnSpc>
              <a:spcPct val="90000"/>
            </a:lnSpc>
            <a:spcBef>
              <a:spcPct val="0"/>
            </a:spcBef>
            <a:spcAft>
              <a:spcPct val="15000"/>
            </a:spcAft>
            <a:buChar char="•"/>
          </a:pPr>
          <a:r>
            <a:rPr lang="en-US" sz="1700" kern="1200" dirty="0"/>
            <a:t>Current Organizational Vulnerabilities</a:t>
          </a:r>
        </a:p>
      </dsp:txBody>
      <dsp:txXfrm>
        <a:off x="0" y="316424"/>
        <a:ext cx="8077200" cy="2195550"/>
      </dsp:txXfrm>
    </dsp:sp>
    <dsp:sp modelId="{32E5B2FA-0E16-4BB1-A1D0-B8A12C87FF39}">
      <dsp:nvSpPr>
        <dsp:cNvPr id="0" name=""/>
        <dsp:cNvSpPr/>
      </dsp:nvSpPr>
      <dsp:spPr>
        <a:xfrm>
          <a:off x="403860" y="65504"/>
          <a:ext cx="5654040" cy="5018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755650">
            <a:lnSpc>
              <a:spcPct val="90000"/>
            </a:lnSpc>
            <a:spcBef>
              <a:spcPct val="0"/>
            </a:spcBef>
            <a:spcAft>
              <a:spcPct val="35000"/>
            </a:spcAft>
            <a:buNone/>
          </a:pPr>
          <a:r>
            <a:rPr lang="en-US" sz="1700" kern="1200" dirty="0"/>
            <a:t>3: Identify Staff Knowledge</a:t>
          </a:r>
        </a:p>
      </dsp:txBody>
      <dsp:txXfrm>
        <a:off x="428358" y="90002"/>
        <a:ext cx="5605044" cy="452844"/>
      </dsp:txXfrm>
    </dsp:sp>
    <dsp:sp modelId="{A8F872F0-CBCF-4276-AFA1-7DACDE92A1FA}">
      <dsp:nvSpPr>
        <dsp:cNvPr id="0" name=""/>
        <dsp:cNvSpPr/>
      </dsp:nvSpPr>
      <dsp:spPr>
        <a:xfrm>
          <a:off x="0" y="2854695"/>
          <a:ext cx="8077200" cy="14994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26880" tIns="354076" rIns="62688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Critical Assets</a:t>
          </a:r>
        </a:p>
        <a:p>
          <a:pPr marL="171450" lvl="1" indent="-171450" algn="l" defTabSz="755650">
            <a:lnSpc>
              <a:spcPct val="90000"/>
            </a:lnSpc>
            <a:spcBef>
              <a:spcPct val="0"/>
            </a:spcBef>
            <a:spcAft>
              <a:spcPct val="15000"/>
            </a:spcAft>
            <a:buChar char="•"/>
          </a:pPr>
          <a:r>
            <a:rPr lang="en-US" sz="1700" kern="1200" dirty="0"/>
            <a:t>Security Requirements for critical assets</a:t>
          </a:r>
        </a:p>
        <a:p>
          <a:pPr marL="171450" lvl="1" indent="-171450" algn="l" defTabSz="755650">
            <a:lnSpc>
              <a:spcPct val="90000"/>
            </a:lnSpc>
            <a:spcBef>
              <a:spcPct val="0"/>
            </a:spcBef>
            <a:spcAft>
              <a:spcPct val="15000"/>
            </a:spcAft>
            <a:buChar char="•"/>
          </a:pPr>
          <a:r>
            <a:rPr lang="en-US" sz="1700" kern="1200" dirty="0"/>
            <a:t>Threats to critical Assets</a:t>
          </a:r>
        </a:p>
      </dsp:txBody>
      <dsp:txXfrm>
        <a:off x="0" y="2854695"/>
        <a:ext cx="8077200" cy="1499400"/>
      </dsp:txXfrm>
    </dsp:sp>
    <dsp:sp modelId="{ADABCC34-2C84-4CEE-888C-1457996320FC}">
      <dsp:nvSpPr>
        <dsp:cNvPr id="0" name=""/>
        <dsp:cNvSpPr/>
      </dsp:nvSpPr>
      <dsp:spPr>
        <a:xfrm>
          <a:off x="403860" y="2603775"/>
          <a:ext cx="5654040" cy="50184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709" tIns="0" rIns="213709" bIns="0" numCol="1" spcCol="1270" anchor="ctr" anchorCtr="0">
          <a:noAutofit/>
        </a:bodyPr>
        <a:lstStyle/>
        <a:p>
          <a:pPr marL="0" lvl="0" indent="0" algn="l" defTabSz="755650">
            <a:lnSpc>
              <a:spcPct val="90000"/>
            </a:lnSpc>
            <a:spcBef>
              <a:spcPct val="0"/>
            </a:spcBef>
            <a:spcAft>
              <a:spcPct val="35000"/>
            </a:spcAft>
            <a:buNone/>
          </a:pPr>
          <a:r>
            <a:rPr lang="en-US" sz="1700" kern="1200" dirty="0"/>
            <a:t>4: Create Threat Profile</a:t>
          </a:r>
        </a:p>
      </dsp:txBody>
      <dsp:txXfrm>
        <a:off x="428358" y="2628273"/>
        <a:ext cx="5605044" cy="4528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68F4-7139-4716-9DF8-1D48B5FCB742}">
      <dsp:nvSpPr>
        <dsp:cNvPr id="0" name=""/>
        <dsp:cNvSpPr/>
      </dsp:nvSpPr>
      <dsp:spPr>
        <a:xfrm>
          <a:off x="0" y="726285"/>
          <a:ext cx="8229600" cy="44982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54076" rIns="638708" bIns="99568"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t>Upon completion of process 4 you identified your organization's critical assets and examined the threats to those assets. In process 5 you use this information to determine how to evaluate your organization's computing infrastructure for technology vulnerabilities</a:t>
          </a:r>
        </a:p>
        <a:p>
          <a:pPr marL="114300" lvl="1" indent="-114300" algn="just" defTabSz="622300">
            <a:lnSpc>
              <a:spcPct val="90000"/>
            </a:lnSpc>
            <a:spcBef>
              <a:spcPct val="0"/>
            </a:spcBef>
            <a:spcAft>
              <a:spcPct val="15000"/>
            </a:spcAft>
            <a:buChar char="•"/>
          </a:pPr>
          <a:endParaRPr lang="en-US" sz="1400" kern="1200" dirty="0"/>
        </a:p>
        <a:p>
          <a:pPr marL="114300" lvl="1" indent="-114300" algn="just" defTabSz="622300">
            <a:lnSpc>
              <a:spcPct val="90000"/>
            </a:lnSpc>
            <a:spcBef>
              <a:spcPct val="0"/>
            </a:spcBef>
            <a:spcAft>
              <a:spcPct val="15000"/>
            </a:spcAft>
            <a:buChar char="•"/>
          </a:pPr>
          <a:r>
            <a:rPr lang="en-US" sz="1400" kern="1200" dirty="0"/>
            <a:t>You need to focus on the vulnerability evaluation to complete it in an efficient and effective manner</a:t>
          </a:r>
        </a:p>
        <a:p>
          <a:pPr marL="114300" lvl="1" indent="-114300" algn="just" defTabSz="622300">
            <a:lnSpc>
              <a:spcPct val="90000"/>
            </a:lnSpc>
            <a:spcBef>
              <a:spcPct val="0"/>
            </a:spcBef>
            <a:spcAft>
              <a:spcPct val="15000"/>
            </a:spcAft>
            <a:buChar char="•"/>
          </a:pPr>
          <a:endParaRPr lang="en-US" sz="1400" kern="1200" dirty="0"/>
        </a:p>
        <a:p>
          <a:pPr marL="114300" lvl="1" indent="-114300" algn="just" defTabSz="622300">
            <a:lnSpc>
              <a:spcPct val="90000"/>
            </a:lnSpc>
            <a:spcBef>
              <a:spcPct val="0"/>
            </a:spcBef>
            <a:spcAft>
              <a:spcPct val="15000"/>
            </a:spcAft>
            <a:buChar char="•"/>
          </a:pPr>
          <a:r>
            <a:rPr lang="en-US" sz="1400" kern="1200" dirty="0"/>
            <a:t>To understand your risk, you need to collect vulnerability information only on key components relative to the critical assets. Process 5 enables you to identify those key components.</a:t>
          </a:r>
        </a:p>
        <a:p>
          <a:pPr marL="114300" lvl="1" indent="-114300" algn="just" defTabSz="622300">
            <a:lnSpc>
              <a:spcPct val="90000"/>
            </a:lnSpc>
            <a:spcBef>
              <a:spcPct val="0"/>
            </a:spcBef>
            <a:spcAft>
              <a:spcPct val="15000"/>
            </a:spcAft>
            <a:buChar char="•"/>
          </a:pPr>
          <a:endParaRPr lang="en-US" sz="1400" kern="1200" dirty="0"/>
        </a:p>
        <a:p>
          <a:pPr marL="114300" lvl="1" indent="-114300" algn="just" defTabSz="622300">
            <a:lnSpc>
              <a:spcPct val="90000"/>
            </a:lnSpc>
            <a:spcBef>
              <a:spcPct val="0"/>
            </a:spcBef>
            <a:spcAft>
              <a:spcPct val="15000"/>
            </a:spcAft>
            <a:buChar char="•"/>
          </a:pPr>
          <a:r>
            <a:rPr lang="en-US" sz="1400" kern="1200" dirty="0"/>
            <a:t>It comprises of two activities</a:t>
          </a:r>
        </a:p>
        <a:p>
          <a:pPr marL="228600" lvl="2" indent="-114300" algn="just" defTabSz="622300">
            <a:lnSpc>
              <a:spcPct val="90000"/>
            </a:lnSpc>
            <a:spcBef>
              <a:spcPct val="0"/>
            </a:spcBef>
            <a:spcAft>
              <a:spcPct val="15000"/>
            </a:spcAft>
            <a:buChar char="•"/>
          </a:pPr>
          <a:r>
            <a:rPr lang="en-US" sz="1400" kern="1200" dirty="0"/>
            <a:t>Identifying key classes of components</a:t>
          </a:r>
        </a:p>
        <a:p>
          <a:pPr marL="228600" lvl="2" indent="-114300" algn="just" defTabSz="622300">
            <a:lnSpc>
              <a:spcPct val="90000"/>
            </a:lnSpc>
            <a:spcBef>
              <a:spcPct val="0"/>
            </a:spcBef>
            <a:spcAft>
              <a:spcPct val="15000"/>
            </a:spcAft>
            <a:buChar char="•"/>
          </a:pPr>
          <a:r>
            <a:rPr lang="en-US" sz="1400" kern="1200" dirty="0"/>
            <a:t>Identifying infrastructure components to be examined</a:t>
          </a:r>
        </a:p>
      </dsp:txBody>
      <dsp:txXfrm>
        <a:off x="0" y="726285"/>
        <a:ext cx="8229600" cy="4498200"/>
      </dsp:txXfrm>
    </dsp:sp>
    <dsp:sp modelId="{AB1E2390-162C-4F9F-8864-FB5BB106FA82}">
      <dsp:nvSpPr>
        <dsp:cNvPr id="0" name=""/>
        <dsp:cNvSpPr/>
      </dsp:nvSpPr>
      <dsp:spPr>
        <a:xfrm>
          <a:off x="381372" y="17175"/>
          <a:ext cx="5070240" cy="9438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US" sz="2400" kern="1200" dirty="0"/>
            <a:t>5. Identify Key Components</a:t>
          </a:r>
        </a:p>
      </dsp:txBody>
      <dsp:txXfrm>
        <a:off x="427449" y="63252"/>
        <a:ext cx="4978086" cy="85173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4/2/2024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4/2/2024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1829761"/>
          </a:xfrm>
        </p:spPr>
        <p:txBody>
          <a:bodyPr/>
          <a:lstStyle/>
          <a:p>
            <a:r>
              <a:rPr lang="en-US" dirty="0"/>
              <a:t>OCTAVE APPROACH</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9361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000293331"/>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z="3400" dirty="0"/>
              <a:t>OCTAVE Phase - I</a:t>
            </a:r>
          </a:p>
        </p:txBody>
      </p:sp>
    </p:spTree>
    <p:extLst>
      <p:ext uri="{BB962C8B-B14F-4D97-AF65-F5344CB8AC3E}">
        <p14:creationId xmlns:p14="http://schemas.microsoft.com/office/powerpoint/2010/main" val="71308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542769682"/>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z="3400" dirty="0"/>
              <a:t>OCTAVE Phase - II</a:t>
            </a:r>
          </a:p>
        </p:txBody>
      </p:sp>
    </p:spTree>
    <p:extLst>
      <p:ext uri="{BB962C8B-B14F-4D97-AF65-F5344CB8AC3E}">
        <p14:creationId xmlns:p14="http://schemas.microsoft.com/office/powerpoint/2010/main" val="212551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728662466"/>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z="3400" dirty="0"/>
              <a:t>OCTAVE Phase - III</a:t>
            </a:r>
          </a:p>
        </p:txBody>
      </p:sp>
    </p:spTree>
    <p:extLst>
      <p:ext uri="{BB962C8B-B14F-4D97-AF65-F5344CB8AC3E}">
        <p14:creationId xmlns:p14="http://schemas.microsoft.com/office/powerpoint/2010/main" val="10909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sz="1800" dirty="0"/>
              <a:t>In applying the three phase approach, a progressive series of workshops are required within the organization. These workshops requires comprehensive interaction among the participants.</a:t>
            </a:r>
          </a:p>
          <a:p>
            <a:pPr algn="just"/>
            <a:endParaRPr lang="en-US" sz="2000" dirty="0"/>
          </a:p>
          <a:p>
            <a:pPr algn="just"/>
            <a:r>
              <a:rPr lang="en-US" sz="1800" dirty="0"/>
              <a:t>There are two types of workshops </a:t>
            </a:r>
          </a:p>
          <a:p>
            <a:pPr lvl="1" algn="just"/>
            <a:r>
              <a:rPr lang="en-US" sz="1400" dirty="0"/>
              <a:t>Facilitated discussions with various members of organization</a:t>
            </a:r>
          </a:p>
          <a:p>
            <a:pPr lvl="1" algn="just"/>
            <a:r>
              <a:rPr lang="en-US" sz="1400" dirty="0"/>
              <a:t>Activities conducted by the analysis team on its own</a:t>
            </a:r>
          </a:p>
          <a:p>
            <a:pPr lvl="1" algn="just"/>
            <a:endParaRPr lang="en-US" sz="1600" dirty="0"/>
          </a:p>
          <a:p>
            <a:pPr algn="just"/>
            <a:r>
              <a:rPr lang="en-US" sz="1800" dirty="0"/>
              <a:t>The team leader is responsible for</a:t>
            </a:r>
          </a:p>
          <a:p>
            <a:pPr lvl="1" algn="just"/>
            <a:r>
              <a:rPr lang="en-US" sz="1400" dirty="0"/>
              <a:t>Guiding all workshop activities and ensuring timely completion. </a:t>
            </a:r>
          </a:p>
          <a:p>
            <a:pPr lvl="1" algn="just"/>
            <a:r>
              <a:rPr lang="en-US" sz="1400" dirty="0"/>
              <a:t>Ensuring all participants understand their roles</a:t>
            </a:r>
          </a:p>
          <a:p>
            <a:pPr lvl="1" algn="just"/>
            <a:r>
              <a:rPr lang="en-US" sz="1400" dirty="0"/>
              <a:t>Selecting a decision-making approach (e.g. consensus, majority vote) during the workshops</a:t>
            </a:r>
          </a:p>
          <a:p>
            <a:pPr lvl="1" algn="just"/>
            <a:endParaRPr lang="en-US" sz="1400" dirty="0"/>
          </a:p>
          <a:p>
            <a:pPr algn="just"/>
            <a:r>
              <a:rPr lang="en-US" sz="1800" dirty="0"/>
              <a:t>Every phases might have a different leader. </a:t>
            </a:r>
          </a:p>
          <a:p>
            <a:pPr lvl="1" algn="just"/>
            <a:r>
              <a:rPr lang="en-US" sz="1400" dirty="0"/>
              <a:t>Person with strong communication  and interview skills can lead the 1</a:t>
            </a:r>
            <a:r>
              <a:rPr lang="en-US" sz="1400" baseline="30000" dirty="0"/>
              <a:t>st</a:t>
            </a:r>
            <a:r>
              <a:rPr lang="en-US" sz="1400" dirty="0"/>
              <a:t> phase</a:t>
            </a:r>
          </a:p>
          <a:p>
            <a:pPr lvl="1" algn="just"/>
            <a:r>
              <a:rPr lang="en-US" sz="1400" dirty="0"/>
              <a:t>Person with strong planning and analysis skills can lead phase 3.</a:t>
            </a:r>
          </a:p>
          <a:p>
            <a:pPr lvl="1" algn="just"/>
            <a:endParaRPr lang="en-US" sz="1200" dirty="0"/>
          </a:p>
          <a:p>
            <a:pPr lvl="1" algn="just"/>
            <a:endParaRPr lang="en-US" sz="1600" dirty="0"/>
          </a:p>
          <a:p>
            <a:endParaRPr lang="en-US" sz="2000" dirty="0"/>
          </a:p>
          <a:p>
            <a:endParaRPr lang="en-US" sz="2000" dirty="0"/>
          </a:p>
        </p:txBody>
      </p:sp>
      <p:sp>
        <p:nvSpPr>
          <p:cNvPr id="3" name="Title 2"/>
          <p:cNvSpPr>
            <a:spLocks noGrp="1"/>
          </p:cNvSpPr>
          <p:nvPr>
            <p:ph type="title"/>
          </p:nvPr>
        </p:nvSpPr>
        <p:spPr/>
        <p:txBody>
          <a:bodyPr>
            <a:normAutofit/>
          </a:bodyPr>
          <a:lstStyle/>
          <a:p>
            <a:r>
              <a:rPr lang="en-US" sz="3400" dirty="0"/>
              <a:t>Workshops</a:t>
            </a:r>
          </a:p>
        </p:txBody>
      </p:sp>
    </p:spTree>
    <p:extLst>
      <p:ext uri="{BB962C8B-B14F-4D97-AF65-F5344CB8AC3E}">
        <p14:creationId xmlns:p14="http://schemas.microsoft.com/office/powerpoint/2010/main" val="242214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Octave method is broken into eight processes. Four in phase 1, two in phase 2, two in phase 3. </a:t>
            </a:r>
          </a:p>
          <a:p>
            <a:endParaRPr lang="en-US" sz="2000" dirty="0"/>
          </a:p>
          <a:p>
            <a:endParaRPr lang="en-US" sz="2000" dirty="0"/>
          </a:p>
        </p:txBody>
      </p:sp>
      <p:sp>
        <p:nvSpPr>
          <p:cNvPr id="3" name="Title 2"/>
          <p:cNvSpPr>
            <a:spLocks noGrp="1"/>
          </p:cNvSpPr>
          <p:nvPr>
            <p:ph type="title"/>
          </p:nvPr>
        </p:nvSpPr>
        <p:spPr/>
        <p:txBody>
          <a:bodyPr>
            <a:normAutofit/>
          </a:bodyPr>
          <a:lstStyle/>
          <a:p>
            <a:r>
              <a:rPr lang="en-US" sz="3400" dirty="0">
                <a:effectLst/>
              </a:rPr>
              <a:t>Octave Processes</a:t>
            </a:r>
          </a:p>
        </p:txBody>
      </p:sp>
    </p:spTree>
    <p:extLst>
      <p:ext uri="{BB962C8B-B14F-4D97-AF65-F5344CB8AC3E}">
        <p14:creationId xmlns:p14="http://schemas.microsoft.com/office/powerpoint/2010/main" val="151943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46940731"/>
              </p:ext>
            </p:extLst>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US" sz="3400" dirty="0">
                <a:effectLst/>
              </a:rPr>
              <a:t>Preparation</a:t>
            </a:r>
          </a:p>
        </p:txBody>
      </p:sp>
    </p:spTree>
    <p:extLst>
      <p:ext uri="{BB962C8B-B14F-4D97-AF65-F5344CB8AC3E}">
        <p14:creationId xmlns:p14="http://schemas.microsoft.com/office/powerpoint/2010/main" val="290694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636" y="914400"/>
            <a:ext cx="8229600" cy="4525963"/>
          </a:xfrm>
        </p:spPr>
        <p:txBody>
          <a:bodyPr>
            <a:normAutofit/>
          </a:bodyPr>
          <a:lstStyle/>
          <a:p>
            <a:pPr algn="just"/>
            <a:r>
              <a:rPr lang="en-US" sz="2000" dirty="0"/>
              <a:t>In phase-1 you begin to build the organizational view of OCTAVE by focusing on the people in the organization .</a:t>
            </a:r>
          </a:p>
        </p:txBody>
      </p:sp>
      <p:sp>
        <p:nvSpPr>
          <p:cNvPr id="3" name="Title 2"/>
          <p:cNvSpPr>
            <a:spLocks noGrp="1"/>
          </p:cNvSpPr>
          <p:nvPr>
            <p:ph type="title"/>
          </p:nvPr>
        </p:nvSpPr>
        <p:spPr>
          <a:xfrm>
            <a:off x="34636" y="0"/>
            <a:ext cx="8229600" cy="1143000"/>
          </a:xfrm>
        </p:spPr>
        <p:txBody>
          <a:bodyPr>
            <a:noAutofit/>
          </a:bodyPr>
          <a:lstStyle/>
          <a:p>
            <a:r>
              <a:rPr lang="en-US" sz="2800" dirty="0">
                <a:effectLst/>
              </a:rPr>
              <a:t>Phase 1: Build Asset Based Threat Profiles</a:t>
            </a:r>
          </a:p>
        </p:txBody>
      </p:sp>
      <p:graphicFrame>
        <p:nvGraphicFramePr>
          <p:cNvPr id="4" name="Diagram 3"/>
          <p:cNvGraphicFramePr/>
          <p:nvPr>
            <p:extLst>
              <p:ext uri="{D42A27DB-BD31-4B8C-83A1-F6EECF244321}">
                <p14:modId xmlns:p14="http://schemas.microsoft.com/office/powerpoint/2010/main" val="694756721"/>
              </p:ext>
            </p:extLst>
          </p:nvPr>
        </p:nvGraphicFramePr>
        <p:xfrm>
          <a:off x="609600" y="1676400"/>
          <a:ext cx="8077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36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graphicFrame>
        <p:nvGraphicFramePr>
          <p:cNvPr id="4" name="Diagram 3"/>
          <p:cNvGraphicFramePr/>
          <p:nvPr>
            <p:extLst>
              <p:ext uri="{D42A27DB-BD31-4B8C-83A1-F6EECF244321}">
                <p14:modId xmlns:p14="http://schemas.microsoft.com/office/powerpoint/2010/main" val="3470329242"/>
              </p:ext>
            </p:extLst>
          </p:nvPr>
        </p:nvGraphicFramePr>
        <p:xfrm>
          <a:off x="533400" y="1066800"/>
          <a:ext cx="80772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6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t>The analysis team facilitates knowledge oriented workshops during process 1-3</a:t>
            </a:r>
          </a:p>
          <a:p>
            <a:pPr marL="109728" indent="0" algn="just">
              <a:buNone/>
            </a:pPr>
            <a:endParaRPr lang="en-US" sz="1800" dirty="0"/>
          </a:p>
          <a:p>
            <a:pPr algn="just"/>
            <a:r>
              <a:rPr lang="en-US" sz="1800" dirty="0"/>
              <a:t>Participants from across the organization contribute their unique perspective about what is important to the organization (assets) and how well those assets are being protected</a:t>
            </a:r>
          </a:p>
          <a:p>
            <a:pPr marL="109728" indent="0" algn="just">
              <a:buNone/>
            </a:pPr>
            <a:endParaRPr lang="en-US" sz="1800" dirty="0"/>
          </a:p>
          <a:p>
            <a:pPr algn="just"/>
            <a:r>
              <a:rPr lang="en-US" sz="1800" dirty="0"/>
              <a:t>Senior managers are the audience in process 1, middle managers in 2 and technical staff in process 3.</a:t>
            </a:r>
          </a:p>
          <a:p>
            <a:pPr algn="just"/>
            <a:endParaRPr lang="en-US" sz="1800" dirty="0"/>
          </a:p>
          <a:p>
            <a:pPr algn="just"/>
            <a:r>
              <a:rPr lang="en-US" sz="1800" dirty="0"/>
              <a:t>So far four activities are undertaken</a:t>
            </a:r>
          </a:p>
          <a:p>
            <a:pPr lvl="1" algn="just"/>
            <a:r>
              <a:rPr lang="en-US" sz="1400" dirty="0"/>
              <a:t>Identification of assets and relative priorities</a:t>
            </a:r>
          </a:p>
          <a:p>
            <a:pPr lvl="1" algn="just"/>
            <a:r>
              <a:rPr lang="en-US" sz="1400" dirty="0"/>
              <a:t>Identify areas of concern</a:t>
            </a:r>
          </a:p>
          <a:p>
            <a:pPr lvl="1" algn="just"/>
            <a:r>
              <a:rPr lang="en-US" sz="1400" dirty="0"/>
              <a:t>Identify security requirements for most important assets</a:t>
            </a:r>
          </a:p>
          <a:p>
            <a:pPr lvl="1" algn="just"/>
            <a:r>
              <a:rPr lang="en-US" sz="1400" dirty="0"/>
              <a:t>Capture knowledge of current security practices and organizational vulnerabilities</a:t>
            </a:r>
          </a:p>
          <a:p>
            <a:pPr algn="just"/>
            <a:endParaRPr lang="en-US" sz="1800" dirty="0"/>
          </a:p>
          <a:p>
            <a:pPr marL="109728" indent="0" algn="just">
              <a:buNone/>
            </a:pPr>
            <a:endParaRPr lang="en-US" sz="1800" dirty="0"/>
          </a:p>
        </p:txBody>
      </p:sp>
      <p:sp>
        <p:nvSpPr>
          <p:cNvPr id="3" name="Title 2"/>
          <p:cNvSpPr>
            <a:spLocks noGrp="1"/>
          </p:cNvSpPr>
          <p:nvPr>
            <p:ph type="title"/>
          </p:nvPr>
        </p:nvSpPr>
        <p:spPr/>
        <p:txBody>
          <a:bodyPr>
            <a:normAutofit/>
          </a:bodyPr>
          <a:lstStyle/>
          <a:p>
            <a:r>
              <a:rPr lang="en-US" sz="3400" dirty="0">
                <a:effectLst/>
              </a:rPr>
              <a:t>Process 1-3</a:t>
            </a:r>
          </a:p>
        </p:txBody>
      </p:sp>
    </p:spTree>
    <p:extLst>
      <p:ext uri="{BB962C8B-B14F-4D97-AF65-F5344CB8AC3E}">
        <p14:creationId xmlns:p14="http://schemas.microsoft.com/office/powerpoint/2010/main" val="65000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Participants in this process are analysis team members. During process 4, the team identifies the assets that are most critical and describes how these assets are threatened. </a:t>
            </a:r>
          </a:p>
          <a:p>
            <a:pPr algn="just"/>
            <a:endParaRPr lang="en-US" sz="2000" dirty="0"/>
          </a:p>
          <a:p>
            <a:pPr algn="just"/>
            <a:r>
              <a:rPr lang="en-US" sz="2000" dirty="0"/>
              <a:t>Process 4 comprises of</a:t>
            </a:r>
          </a:p>
          <a:p>
            <a:pPr lvl="1" algn="just"/>
            <a:r>
              <a:rPr lang="en-US" sz="1600" dirty="0"/>
              <a:t>Consolidating information from processes 1 to 3</a:t>
            </a:r>
          </a:p>
          <a:p>
            <a:pPr lvl="1" algn="just"/>
            <a:r>
              <a:rPr lang="en-US" sz="1600" dirty="0"/>
              <a:t>Selecting critical assets</a:t>
            </a:r>
          </a:p>
          <a:p>
            <a:pPr lvl="1" algn="just"/>
            <a:r>
              <a:rPr lang="en-US" sz="1600" dirty="0"/>
              <a:t>Refining security requirements for critical assets</a:t>
            </a:r>
          </a:p>
          <a:p>
            <a:pPr lvl="1" algn="just"/>
            <a:r>
              <a:rPr lang="en-US" sz="1600" dirty="0"/>
              <a:t>Identifying threats to critical assets</a:t>
            </a:r>
          </a:p>
        </p:txBody>
      </p:sp>
      <p:sp>
        <p:nvSpPr>
          <p:cNvPr id="3" name="Title 2"/>
          <p:cNvSpPr>
            <a:spLocks noGrp="1"/>
          </p:cNvSpPr>
          <p:nvPr>
            <p:ph type="title"/>
          </p:nvPr>
        </p:nvSpPr>
        <p:spPr/>
        <p:txBody>
          <a:bodyPr>
            <a:normAutofit/>
          </a:bodyPr>
          <a:lstStyle/>
          <a:p>
            <a:r>
              <a:rPr lang="en-US" sz="3400" dirty="0"/>
              <a:t>Process 4: Create Threat Profile</a:t>
            </a:r>
          </a:p>
        </p:txBody>
      </p:sp>
    </p:spTree>
    <p:extLst>
      <p:ext uri="{BB962C8B-B14F-4D97-AF65-F5344CB8AC3E}">
        <p14:creationId xmlns:p14="http://schemas.microsoft.com/office/powerpoint/2010/main" val="4117679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b="1" dirty="0">
                <a:solidFill>
                  <a:srgbClr val="FF0000"/>
                </a:solidFill>
              </a:rPr>
              <a:t>O</a:t>
            </a:r>
            <a:r>
              <a:rPr lang="en-US" sz="2000" dirty="0"/>
              <a:t>perationally </a:t>
            </a:r>
            <a:r>
              <a:rPr lang="en-US" sz="2000" b="1" dirty="0">
                <a:solidFill>
                  <a:srgbClr val="FF0000"/>
                </a:solidFill>
              </a:rPr>
              <a:t>C</a:t>
            </a:r>
            <a:r>
              <a:rPr lang="en-US" sz="2000" dirty="0"/>
              <a:t>ritical </a:t>
            </a:r>
            <a:r>
              <a:rPr lang="en-US" sz="2000" b="1" dirty="0">
                <a:solidFill>
                  <a:srgbClr val="FF0000"/>
                </a:solidFill>
              </a:rPr>
              <a:t>T</a:t>
            </a:r>
            <a:r>
              <a:rPr lang="en-US" sz="2000" dirty="0"/>
              <a:t>hreat, </a:t>
            </a:r>
            <a:r>
              <a:rPr lang="en-US" sz="2000" b="1" dirty="0">
                <a:solidFill>
                  <a:srgbClr val="FF0000"/>
                </a:solidFill>
              </a:rPr>
              <a:t>A</a:t>
            </a:r>
            <a:r>
              <a:rPr lang="en-US" sz="2000" dirty="0"/>
              <a:t>sset, and </a:t>
            </a:r>
            <a:r>
              <a:rPr lang="en-US" sz="2000" b="1" dirty="0">
                <a:solidFill>
                  <a:srgbClr val="FF0000"/>
                </a:solidFill>
              </a:rPr>
              <a:t>V</a:t>
            </a:r>
            <a:r>
              <a:rPr lang="en-US" sz="2000" dirty="0"/>
              <a:t>ulnerability </a:t>
            </a:r>
            <a:r>
              <a:rPr lang="en-US" sz="2000" b="1" dirty="0">
                <a:solidFill>
                  <a:srgbClr val="FF0000"/>
                </a:solidFill>
              </a:rPr>
              <a:t>E</a:t>
            </a:r>
            <a:r>
              <a:rPr lang="en-US" sz="2000" dirty="0"/>
              <a:t>valuation is a suite of tools, techniques, and methods for risk based information security strategic assessment and planning.</a:t>
            </a:r>
          </a:p>
          <a:p>
            <a:pPr algn="just"/>
            <a:endParaRPr lang="en-US" sz="2000" dirty="0"/>
          </a:p>
          <a:p>
            <a:pPr marL="109728" indent="0" algn="just">
              <a:buNone/>
            </a:pPr>
            <a:endParaRPr lang="en-US" sz="2000" dirty="0"/>
          </a:p>
          <a:p>
            <a:pPr algn="just"/>
            <a:r>
              <a:rPr lang="en-US" sz="2000" dirty="0"/>
              <a:t>The OCTAVE approach was developed by the Software Engineering Institute (SEI) at Carnegie Mellon University in 2001 to address the information security compliance challenges faced by the US Government Departments.</a:t>
            </a:r>
          </a:p>
        </p:txBody>
      </p:sp>
      <p:sp>
        <p:nvSpPr>
          <p:cNvPr id="2" name="Title 1"/>
          <p:cNvSpPr>
            <a:spLocks noGrp="1"/>
          </p:cNvSpPr>
          <p:nvPr>
            <p:ph type="title"/>
          </p:nvPr>
        </p:nvSpPr>
        <p:spPr/>
        <p:txBody>
          <a:bodyPr>
            <a:normAutofit/>
          </a:bodyPr>
          <a:lstStyle/>
          <a:p>
            <a:r>
              <a:rPr lang="en-US" sz="3400" dirty="0">
                <a:effectLst/>
              </a:rPr>
              <a:t>What is OCTAVE</a:t>
            </a:r>
          </a:p>
        </p:txBody>
      </p:sp>
    </p:spTree>
    <p:extLst>
      <p:ext uri="{BB962C8B-B14F-4D97-AF65-F5344CB8AC3E}">
        <p14:creationId xmlns:p14="http://schemas.microsoft.com/office/powerpoint/2010/main" val="1198332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A threat profile is a structured way of presenting a range of threats to a critical asset. </a:t>
            </a:r>
          </a:p>
          <a:p>
            <a:pPr algn="just"/>
            <a:endParaRPr lang="en-US" sz="2000" dirty="0"/>
          </a:p>
          <a:p>
            <a:pPr algn="just"/>
            <a:r>
              <a:rPr lang="en-US" sz="2000" dirty="0"/>
              <a:t>In the OCTAVE Method, threats are represented in the profile using the following</a:t>
            </a:r>
          </a:p>
          <a:p>
            <a:pPr marL="109728" indent="0" algn="just">
              <a:buNone/>
            </a:pPr>
            <a:endParaRPr lang="en-US" sz="2000" dirty="0"/>
          </a:p>
          <a:p>
            <a:pPr lvl="1" algn="just"/>
            <a:r>
              <a:rPr lang="en-US" sz="1600" b="1" dirty="0"/>
              <a:t>Asset</a:t>
            </a:r>
            <a:r>
              <a:rPr lang="en-US" sz="1600" dirty="0"/>
              <a:t>— something of value to the enterprise</a:t>
            </a:r>
          </a:p>
          <a:p>
            <a:pPr lvl="1" algn="just"/>
            <a:r>
              <a:rPr lang="en-US" sz="1600" b="1" dirty="0"/>
              <a:t>Actor</a:t>
            </a:r>
            <a:r>
              <a:rPr lang="en-US" sz="1600" dirty="0"/>
              <a:t>— who or what may violate the security requirements (confidentiality, integrity, availability) of an asset</a:t>
            </a:r>
          </a:p>
          <a:p>
            <a:pPr lvl="1" algn="just"/>
            <a:r>
              <a:rPr lang="en-US" sz="1600" b="1" dirty="0"/>
              <a:t>Motive (or objective)</a:t>
            </a:r>
            <a:r>
              <a:rPr lang="en-US" sz="1600" dirty="0"/>
              <a:t>— whether the actor's intentions are deliberate or accidental (applies only to human actors)</a:t>
            </a:r>
          </a:p>
          <a:p>
            <a:pPr lvl="1" algn="just"/>
            <a:r>
              <a:rPr lang="en-US" sz="1600" b="1" dirty="0"/>
              <a:t>Access</a:t>
            </a:r>
            <a:r>
              <a:rPr lang="en-US" sz="1600" dirty="0"/>
              <a:t>— how the asset will be accessed by the actor, e.g., network access, physical access (applies only to human actors)</a:t>
            </a:r>
          </a:p>
          <a:p>
            <a:pPr lvl="1" algn="just"/>
            <a:r>
              <a:rPr lang="en-US" sz="1600" b="1" dirty="0"/>
              <a:t>Outcome</a:t>
            </a:r>
            <a:r>
              <a:rPr lang="en-US" sz="1600" dirty="0"/>
              <a:t>— the immediate outcome (disclosure, modification, destruction, loss, interruption) of violating the security requirements of an asset</a:t>
            </a:r>
          </a:p>
          <a:p>
            <a:pPr lvl="1" algn="just"/>
            <a:endParaRPr lang="en-US" sz="1600" dirty="0"/>
          </a:p>
          <a:p>
            <a:pPr algn="just"/>
            <a:endParaRPr lang="en-US" sz="2000" dirty="0"/>
          </a:p>
        </p:txBody>
      </p:sp>
      <p:sp>
        <p:nvSpPr>
          <p:cNvPr id="3" name="Title 2"/>
          <p:cNvSpPr>
            <a:spLocks noGrp="1"/>
          </p:cNvSpPr>
          <p:nvPr>
            <p:ph type="title"/>
          </p:nvPr>
        </p:nvSpPr>
        <p:spPr/>
        <p:txBody>
          <a:bodyPr>
            <a:normAutofit/>
          </a:bodyPr>
          <a:lstStyle/>
          <a:p>
            <a:r>
              <a:rPr lang="en-US" sz="3400" dirty="0"/>
              <a:t>Threat Profile</a:t>
            </a:r>
          </a:p>
        </p:txBody>
      </p:sp>
    </p:spTree>
    <p:extLst>
      <p:ext uri="{BB962C8B-B14F-4D97-AF65-F5344CB8AC3E}">
        <p14:creationId xmlns:p14="http://schemas.microsoft.com/office/powerpoint/2010/main" val="290945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
            <a:ext cx="6019800" cy="6237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04800" y="2286000"/>
            <a:ext cx="2590800" cy="1200329"/>
          </a:xfrm>
          <a:prstGeom prst="rect">
            <a:avLst/>
          </a:prstGeom>
        </p:spPr>
        <p:txBody>
          <a:bodyPr wrap="square">
            <a:spAutoFit/>
          </a:bodyPr>
          <a:lstStyle/>
          <a:p>
            <a:r>
              <a:rPr lang="en-US" b="1" dirty="0"/>
              <a:t>Asset-Based Threat Tree for Human Actors Using Network Access</a:t>
            </a:r>
            <a:endParaRPr lang="en-US" dirty="0"/>
          </a:p>
        </p:txBody>
      </p:sp>
    </p:spTree>
    <p:extLst>
      <p:ext uri="{BB962C8B-B14F-4D97-AF65-F5344CB8AC3E}">
        <p14:creationId xmlns:p14="http://schemas.microsoft.com/office/powerpoint/2010/main" val="3947923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52400"/>
            <a:ext cx="9130145" cy="990600"/>
          </a:xfrm>
        </p:spPr>
        <p:txBody>
          <a:bodyPr>
            <a:noAutofit/>
          </a:bodyPr>
          <a:lstStyle/>
          <a:p>
            <a:pPr eaLnBrk="1" fontAlgn="auto" hangingPunct="1">
              <a:spcAft>
                <a:spcPts val="0"/>
              </a:spcAft>
              <a:defRPr/>
            </a:pPr>
            <a:r>
              <a:rPr lang="en-US" sz="2800" dirty="0">
                <a:effectLst/>
              </a:rPr>
              <a:t>Phase II: Identify Infrastructure Vulnerabilities	</a:t>
            </a:r>
          </a:p>
        </p:txBody>
      </p:sp>
      <p:graphicFrame>
        <p:nvGraphicFramePr>
          <p:cNvPr id="7" name="Content Placeholder 5"/>
          <p:cNvGraphicFramePr>
            <a:graphicFrameLocks/>
          </p:cNvGraphicFramePr>
          <p:nvPr>
            <p:extLst>
              <p:ext uri="{D42A27DB-BD31-4B8C-83A1-F6EECF244321}">
                <p14:modId xmlns:p14="http://schemas.microsoft.com/office/powerpoint/2010/main" val="278541834"/>
              </p:ext>
            </p:extLst>
          </p:nvPr>
        </p:nvGraphicFramePr>
        <p:xfrm>
          <a:off x="152400" y="685800"/>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8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a:t>Ultimately, your goal during phase 2 of OCTAVE is to identify technological weaknesses in the computing infrastructure</a:t>
            </a:r>
          </a:p>
          <a:p>
            <a:pPr algn="just"/>
            <a:endParaRPr lang="en-US" sz="1600" dirty="0"/>
          </a:p>
          <a:p>
            <a:pPr algn="just"/>
            <a:r>
              <a:rPr lang="en-US" sz="1600" dirty="0"/>
              <a:t>Technology vulnerabilities are weaknesses in systems, devices, and components that can directly lead to unauthorized action</a:t>
            </a:r>
          </a:p>
          <a:p>
            <a:pPr algn="just"/>
            <a:endParaRPr lang="en-US" sz="1600" dirty="0"/>
          </a:p>
          <a:p>
            <a:pPr algn="just"/>
            <a:r>
              <a:rPr lang="en-US" sz="1600" dirty="0"/>
              <a:t>Technology vulnerabilities are present in and apply to network services, architecture, operating systems, and applications</a:t>
            </a:r>
          </a:p>
          <a:p>
            <a:pPr algn="just"/>
            <a:endParaRPr lang="en-US" sz="1600" dirty="0"/>
          </a:p>
          <a:p>
            <a:pPr algn="just"/>
            <a:r>
              <a:rPr lang="en-US" sz="1600" dirty="0"/>
              <a:t>Three types of vulnerabilities</a:t>
            </a:r>
          </a:p>
          <a:p>
            <a:pPr lvl="1" algn="just"/>
            <a:r>
              <a:rPr lang="en-US" sz="1600" dirty="0"/>
              <a:t>Design Vulnerability</a:t>
            </a:r>
          </a:p>
          <a:p>
            <a:pPr lvl="1" algn="just"/>
            <a:r>
              <a:rPr lang="en-US" sz="1600" dirty="0"/>
              <a:t>Implementation Vulnerability</a:t>
            </a:r>
          </a:p>
          <a:p>
            <a:pPr lvl="1" algn="just"/>
            <a:r>
              <a:rPr lang="en-US" sz="1600" dirty="0"/>
              <a:t>Configuration Vulnerability</a:t>
            </a:r>
          </a:p>
        </p:txBody>
      </p:sp>
      <p:sp>
        <p:nvSpPr>
          <p:cNvPr id="3" name="Title 2"/>
          <p:cNvSpPr>
            <a:spLocks noGrp="1"/>
          </p:cNvSpPr>
          <p:nvPr>
            <p:ph type="title"/>
          </p:nvPr>
        </p:nvSpPr>
        <p:spPr/>
        <p:txBody>
          <a:bodyPr>
            <a:normAutofit/>
          </a:bodyPr>
          <a:lstStyle/>
          <a:p>
            <a:r>
              <a:rPr lang="en-US" sz="3200" dirty="0"/>
              <a:t>Technology Vulnerabilities</a:t>
            </a:r>
          </a:p>
        </p:txBody>
      </p:sp>
    </p:spTree>
    <p:extLst>
      <p:ext uri="{BB962C8B-B14F-4D97-AF65-F5344CB8AC3E}">
        <p14:creationId xmlns:p14="http://schemas.microsoft.com/office/powerpoint/2010/main" val="264681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2458654659"/>
              </p:ext>
            </p:extLst>
          </p:nvPr>
        </p:nvGraphicFramePr>
        <p:xfrm>
          <a:off x="381000" y="1143000"/>
          <a:ext cx="822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2042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4525963"/>
          </a:xfrm>
        </p:spPr>
        <p:txBody>
          <a:bodyPr>
            <a:normAutofit/>
          </a:bodyPr>
          <a:lstStyle/>
          <a:p>
            <a:r>
              <a:rPr lang="en-US" sz="1800" dirty="0"/>
              <a:t>This phase is designed to make sense of information you have gathered so far in the evaluation. </a:t>
            </a:r>
          </a:p>
          <a:p>
            <a:endParaRPr lang="en-US" sz="1800" dirty="0"/>
          </a:p>
          <a:p>
            <a:r>
              <a:rPr lang="en-US" sz="1800" dirty="0"/>
              <a:t>It is during this phase that you develop security strategies and plans designed to address your organization’s unique risks and issues</a:t>
            </a:r>
          </a:p>
          <a:p>
            <a:endParaRPr lang="en-US" sz="1800" dirty="0"/>
          </a:p>
        </p:txBody>
      </p:sp>
      <p:sp>
        <p:nvSpPr>
          <p:cNvPr id="3" name="Title 2"/>
          <p:cNvSpPr>
            <a:spLocks noGrp="1"/>
          </p:cNvSpPr>
          <p:nvPr>
            <p:ph type="title"/>
          </p:nvPr>
        </p:nvSpPr>
        <p:spPr>
          <a:xfrm>
            <a:off x="27709" y="0"/>
            <a:ext cx="8229600" cy="1143000"/>
          </a:xfrm>
        </p:spPr>
        <p:txBody>
          <a:bodyPr>
            <a:normAutofit/>
          </a:bodyPr>
          <a:lstStyle/>
          <a:p>
            <a:r>
              <a:rPr lang="en-US" sz="2800" dirty="0"/>
              <a:t>Phase III: Develop Security Strategy and Plans</a:t>
            </a:r>
          </a:p>
        </p:txBody>
      </p:sp>
      <p:grpSp>
        <p:nvGrpSpPr>
          <p:cNvPr id="5" name="Group 4"/>
          <p:cNvGrpSpPr/>
          <p:nvPr/>
        </p:nvGrpSpPr>
        <p:grpSpPr>
          <a:xfrm>
            <a:off x="342900" y="3200400"/>
            <a:ext cx="8458200" cy="2772000"/>
            <a:chOff x="0" y="241763"/>
            <a:chExt cx="8458200" cy="2772000"/>
          </a:xfrm>
        </p:grpSpPr>
        <p:sp>
          <p:nvSpPr>
            <p:cNvPr id="6" name="Rectangle 5"/>
            <p:cNvSpPr/>
            <p:nvPr/>
          </p:nvSpPr>
          <p:spPr>
            <a:xfrm>
              <a:off x="0" y="241763"/>
              <a:ext cx="8458200" cy="2772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6"/>
            <p:cNvSpPr/>
            <p:nvPr/>
          </p:nvSpPr>
          <p:spPr>
            <a:xfrm>
              <a:off x="0" y="241763"/>
              <a:ext cx="8458200" cy="2772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56450" tIns="416560" rIns="65645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Participants in this process are the analysis team members</a:t>
              </a:r>
            </a:p>
            <a:p>
              <a:pPr marL="171450" lvl="1" indent="-171450" algn="l" defTabSz="711200">
                <a:lnSpc>
                  <a:spcPct val="90000"/>
                </a:lnSpc>
                <a:spcBef>
                  <a:spcPct val="0"/>
                </a:spcBef>
                <a:spcAft>
                  <a:spcPct val="15000"/>
                </a:spcAft>
                <a:buChar char="••"/>
              </a:pPr>
              <a:r>
                <a:rPr lang="en-US" sz="1600" kern="1200" dirty="0"/>
                <a:t>Goal of process 7 is to identify and analyze risks to the organization’s critical assets</a:t>
              </a:r>
            </a:p>
            <a:p>
              <a:pPr marL="0" lvl="1" algn="l" defTabSz="711200">
                <a:lnSpc>
                  <a:spcPct val="90000"/>
                </a:lnSpc>
                <a:spcBef>
                  <a:spcPct val="0"/>
                </a:spcBef>
                <a:spcAft>
                  <a:spcPct val="15000"/>
                </a:spcAft>
              </a:pPr>
              <a:endParaRPr lang="en-US" sz="1600" kern="1200" dirty="0"/>
            </a:p>
            <a:p>
              <a:pPr marL="171450" lvl="1" indent="-171450" algn="l" defTabSz="711200">
                <a:lnSpc>
                  <a:spcPct val="90000"/>
                </a:lnSpc>
                <a:spcBef>
                  <a:spcPct val="0"/>
                </a:spcBef>
                <a:spcAft>
                  <a:spcPct val="15000"/>
                </a:spcAft>
                <a:buChar char="••"/>
              </a:pPr>
              <a:r>
                <a:rPr lang="en-US" sz="1600" kern="1200" dirty="0"/>
                <a:t>It comprises of three activities</a:t>
              </a:r>
            </a:p>
            <a:p>
              <a:pPr marL="342900" lvl="2" indent="-171450" algn="l" defTabSz="711200">
                <a:lnSpc>
                  <a:spcPct val="90000"/>
                </a:lnSpc>
                <a:spcBef>
                  <a:spcPct val="0"/>
                </a:spcBef>
                <a:spcAft>
                  <a:spcPct val="15000"/>
                </a:spcAft>
                <a:buChar char="••"/>
              </a:pPr>
              <a:r>
                <a:rPr lang="en-US" sz="1600" kern="1200" dirty="0"/>
                <a:t>Identifying impact of threats to critical assets</a:t>
              </a:r>
            </a:p>
            <a:p>
              <a:pPr marL="342900" lvl="2" indent="-171450" algn="l" defTabSz="711200">
                <a:lnSpc>
                  <a:spcPct val="90000"/>
                </a:lnSpc>
                <a:spcBef>
                  <a:spcPct val="0"/>
                </a:spcBef>
                <a:spcAft>
                  <a:spcPct val="15000"/>
                </a:spcAft>
                <a:buChar char="••"/>
              </a:pPr>
              <a:r>
                <a:rPr lang="en-US" sz="1600" kern="1200" dirty="0"/>
                <a:t>Creating Risk evaluation  criteria</a:t>
              </a:r>
            </a:p>
            <a:p>
              <a:pPr marL="342900" lvl="2" indent="-171450" algn="l" defTabSz="711200">
                <a:lnSpc>
                  <a:spcPct val="90000"/>
                </a:lnSpc>
                <a:spcBef>
                  <a:spcPct val="0"/>
                </a:spcBef>
                <a:spcAft>
                  <a:spcPct val="15000"/>
                </a:spcAft>
                <a:buChar char="••"/>
              </a:pPr>
              <a:r>
                <a:rPr lang="en-US" sz="1600" kern="1200" dirty="0"/>
                <a:t>Evaluating the impact of threats to critical assets</a:t>
              </a:r>
            </a:p>
          </p:txBody>
        </p:sp>
      </p:grpSp>
      <p:grpSp>
        <p:nvGrpSpPr>
          <p:cNvPr id="8" name="Group 7"/>
          <p:cNvGrpSpPr/>
          <p:nvPr/>
        </p:nvGrpSpPr>
        <p:grpSpPr>
          <a:xfrm>
            <a:off x="762000" y="2927255"/>
            <a:ext cx="5294207" cy="493727"/>
            <a:chOff x="422910" y="43236"/>
            <a:chExt cx="5294207" cy="493727"/>
          </a:xfrm>
        </p:grpSpPr>
        <p:sp>
          <p:nvSpPr>
            <p:cNvPr id="9" name="Rounded Rectangle 8"/>
            <p:cNvSpPr/>
            <p:nvPr/>
          </p:nvSpPr>
          <p:spPr>
            <a:xfrm>
              <a:off x="422910" y="43236"/>
              <a:ext cx="5294207" cy="493727"/>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p:nvPr/>
          </p:nvSpPr>
          <p:spPr>
            <a:xfrm>
              <a:off x="447012" y="67338"/>
              <a:ext cx="5246003" cy="4455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3790" tIns="0" rIns="223790" bIns="0" numCol="1" spcCol="1270" anchor="ctr" anchorCtr="0">
              <a:noAutofit/>
            </a:bodyPr>
            <a:lstStyle/>
            <a:p>
              <a:pPr lvl="0" algn="l" defTabSz="889000">
                <a:lnSpc>
                  <a:spcPct val="90000"/>
                </a:lnSpc>
                <a:spcBef>
                  <a:spcPct val="0"/>
                </a:spcBef>
                <a:spcAft>
                  <a:spcPct val="35000"/>
                </a:spcAft>
              </a:pPr>
              <a:r>
                <a:rPr lang="en-US" sz="2000" kern="1200" dirty="0"/>
                <a:t>7. Conduct Risk Analysis</a:t>
              </a:r>
            </a:p>
          </p:txBody>
        </p:sp>
      </p:grpSp>
    </p:spTree>
    <p:extLst>
      <p:ext uri="{BB962C8B-B14F-4D97-AF65-F5344CB8AC3E}">
        <p14:creationId xmlns:p14="http://schemas.microsoft.com/office/powerpoint/2010/main" val="232181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p:cNvGraphicFramePr>
            <a:graphicFrameLocks/>
          </p:cNvGraphicFramePr>
          <p:nvPr>
            <p:extLst>
              <p:ext uri="{D42A27DB-BD31-4B8C-83A1-F6EECF244321}">
                <p14:modId xmlns:p14="http://schemas.microsoft.com/office/powerpoint/2010/main" val="684916858"/>
              </p:ext>
            </p:extLst>
          </p:nvPr>
        </p:nvGraphicFramePr>
        <p:xfrm>
          <a:off x="228600" y="533400"/>
          <a:ext cx="8458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711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The OCTAVE approach is a framework that enables organizations to understand, assess and address their information security risks from the organization's perspective</a:t>
            </a:r>
          </a:p>
          <a:p>
            <a:pPr algn="just"/>
            <a:endParaRPr lang="en-US" sz="2000" dirty="0"/>
          </a:p>
          <a:p>
            <a:pPr marL="109728" indent="0" algn="just">
              <a:buNone/>
            </a:pPr>
            <a:endParaRPr lang="en-US" sz="2000" dirty="0"/>
          </a:p>
          <a:p>
            <a:pPr algn="just"/>
            <a:r>
              <a:rPr lang="en-US" sz="2000" dirty="0"/>
              <a:t>OCTAVE is not a product, rather it is a process-driven methodology to identify, prioritize and manage information security risks</a:t>
            </a:r>
          </a:p>
          <a:p>
            <a:pPr algn="just"/>
            <a:endParaRPr lang="en-US" sz="2000" dirty="0"/>
          </a:p>
          <a:p>
            <a:pPr algn="just"/>
            <a:r>
              <a:rPr lang="en-US" sz="2000" dirty="0"/>
              <a:t>OCTAVE is self directed, people from an organization assume responsibility for setting the organization’s security strategy.</a:t>
            </a:r>
          </a:p>
        </p:txBody>
      </p:sp>
      <p:sp>
        <p:nvSpPr>
          <p:cNvPr id="2" name="Title 1"/>
          <p:cNvSpPr>
            <a:spLocks noGrp="1"/>
          </p:cNvSpPr>
          <p:nvPr>
            <p:ph type="title"/>
          </p:nvPr>
        </p:nvSpPr>
        <p:spPr/>
        <p:txBody>
          <a:bodyPr>
            <a:normAutofit/>
          </a:bodyPr>
          <a:lstStyle/>
          <a:p>
            <a:r>
              <a:rPr lang="en-US" sz="3400" dirty="0">
                <a:effectLst/>
              </a:rPr>
              <a:t>..</a:t>
            </a:r>
            <a:r>
              <a:rPr lang="en-US" sz="3400" dirty="0" err="1">
                <a:effectLst/>
              </a:rPr>
              <a:t>contd</a:t>
            </a:r>
            <a:endParaRPr lang="en-US" sz="3400" dirty="0">
              <a:effectLst/>
            </a:endParaRPr>
          </a:p>
        </p:txBody>
      </p:sp>
    </p:spTree>
    <p:extLst>
      <p:ext uri="{BB962C8B-B14F-4D97-AF65-F5344CB8AC3E}">
        <p14:creationId xmlns:p14="http://schemas.microsoft.com/office/powerpoint/2010/main" val="24489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Unlike typical technology focused assessment, which is targeted at technological risk and focus mainly on technical security issues, OCTAVE is focused on strategic and practical issues faced by the organization which encompass quite a lot more than technology.</a:t>
            </a:r>
          </a:p>
          <a:p>
            <a:pPr algn="just"/>
            <a:endParaRPr lang="en-US" sz="2000" dirty="0"/>
          </a:p>
          <a:p>
            <a:pPr algn="just"/>
            <a:endParaRPr lang="en-US" sz="2000" dirty="0"/>
          </a:p>
        </p:txBody>
      </p:sp>
      <p:sp>
        <p:nvSpPr>
          <p:cNvPr id="3" name="Title 2"/>
          <p:cNvSpPr>
            <a:spLocks noGrp="1"/>
          </p:cNvSpPr>
          <p:nvPr>
            <p:ph type="title"/>
          </p:nvPr>
        </p:nvSpPr>
        <p:spPr/>
        <p:txBody>
          <a:bodyPr/>
          <a:lstStyle/>
          <a:p>
            <a:r>
              <a:rPr lang="en-US" sz="3400" dirty="0">
                <a:effectLst/>
              </a:rPr>
              <a:t>..</a:t>
            </a:r>
            <a:r>
              <a:rPr lang="en-US" sz="3400" dirty="0" err="1">
                <a:effectLst/>
              </a:rPr>
              <a:t>contd</a:t>
            </a:r>
            <a:endParaRPr lang="en-US" sz="3400" dirty="0">
              <a:effectLst/>
            </a:endParaRPr>
          </a:p>
        </p:txBody>
      </p:sp>
      <p:graphicFrame>
        <p:nvGraphicFramePr>
          <p:cNvPr id="4" name="Diagram 3"/>
          <p:cNvGraphicFramePr/>
          <p:nvPr>
            <p:extLst>
              <p:ext uri="{D42A27DB-BD31-4B8C-83A1-F6EECF244321}">
                <p14:modId xmlns:p14="http://schemas.microsoft.com/office/powerpoint/2010/main" val="3968538756"/>
              </p:ext>
            </p:extLst>
          </p:nvPr>
        </p:nvGraphicFramePr>
        <p:xfrm>
          <a:off x="762000" y="2743200"/>
          <a:ext cx="7696200" cy="332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64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So in Octave Business and IT work together to address the security needs of an organization balancing the three aspects of Operational Risk, Security Practices, and technology</a:t>
            </a:r>
          </a:p>
        </p:txBody>
      </p:sp>
      <p:sp>
        <p:nvSpPr>
          <p:cNvPr id="3" name="Title 2"/>
          <p:cNvSpPr>
            <a:spLocks noGrp="1"/>
          </p:cNvSpPr>
          <p:nvPr>
            <p:ph type="title"/>
          </p:nvPr>
        </p:nvSpPr>
        <p:spPr/>
        <p:txBody>
          <a:bodyPr/>
          <a:lstStyle/>
          <a:p>
            <a:r>
              <a:rPr lang="en-US" sz="3400" dirty="0">
                <a:effectLst/>
              </a:rPr>
              <a:t>Organizational Needs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371166"/>
            <a:ext cx="5486400" cy="4195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43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1856045"/>
              </p:ext>
            </p:extLst>
          </p:nvPr>
        </p:nvGraphicFramePr>
        <p:xfrm>
          <a:off x="762000" y="4267200"/>
          <a:ext cx="7315200" cy="15240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292138">
                <a:tc>
                  <a:txBody>
                    <a:bodyPr/>
                    <a:lstStyle/>
                    <a:p>
                      <a:pPr algn="ctr"/>
                      <a:r>
                        <a:rPr lang="en-US" sz="1400" dirty="0">
                          <a:solidFill>
                            <a:srgbClr val="FF0000"/>
                          </a:solidFill>
                        </a:rPr>
                        <a:t>OCTAVE</a:t>
                      </a:r>
                    </a:p>
                  </a:txBody>
                  <a:tcPr/>
                </a:tc>
                <a:tc>
                  <a:txBody>
                    <a:bodyPr/>
                    <a:lstStyle/>
                    <a:p>
                      <a:pPr algn="ctr"/>
                      <a:r>
                        <a:rPr lang="en-US" sz="1400" dirty="0">
                          <a:solidFill>
                            <a:srgbClr val="FF0000"/>
                          </a:solidFill>
                        </a:rPr>
                        <a:t>Traditional Approaches</a:t>
                      </a:r>
                    </a:p>
                  </a:txBody>
                  <a:tcPr/>
                </a:tc>
                <a:extLst>
                  <a:ext uri="{0D108BD9-81ED-4DB2-BD59-A6C34878D82A}">
                    <a16:rowId xmlns:a16="http://schemas.microsoft.com/office/drawing/2014/main" val="10000"/>
                  </a:ext>
                </a:extLst>
              </a:tr>
              <a:tr h="292138">
                <a:tc>
                  <a:txBody>
                    <a:bodyPr/>
                    <a:lstStyle/>
                    <a:p>
                      <a:pPr algn="ctr"/>
                      <a:r>
                        <a:rPr lang="en-US" sz="1400" dirty="0"/>
                        <a:t>Organizational</a:t>
                      </a:r>
                      <a:r>
                        <a:rPr lang="en-US" sz="1400" baseline="0" dirty="0"/>
                        <a:t> Evaluation</a:t>
                      </a:r>
                      <a:endParaRPr lang="en-US" sz="1400" dirty="0"/>
                    </a:p>
                  </a:txBody>
                  <a:tcPr/>
                </a:tc>
                <a:tc>
                  <a:txBody>
                    <a:bodyPr/>
                    <a:lstStyle/>
                    <a:p>
                      <a:pPr algn="ctr"/>
                      <a:r>
                        <a:rPr lang="en-US" sz="1400" dirty="0"/>
                        <a:t>System Evaluation</a:t>
                      </a:r>
                    </a:p>
                  </a:txBody>
                  <a:tcPr/>
                </a:tc>
                <a:extLst>
                  <a:ext uri="{0D108BD9-81ED-4DB2-BD59-A6C34878D82A}">
                    <a16:rowId xmlns:a16="http://schemas.microsoft.com/office/drawing/2014/main" val="10001"/>
                  </a:ext>
                </a:extLst>
              </a:tr>
              <a:tr h="292138">
                <a:tc>
                  <a:txBody>
                    <a:bodyPr/>
                    <a:lstStyle/>
                    <a:p>
                      <a:pPr algn="ctr"/>
                      <a:r>
                        <a:rPr lang="en-US" sz="1400" dirty="0"/>
                        <a:t>Focus on Security Practices</a:t>
                      </a:r>
                    </a:p>
                  </a:txBody>
                  <a:tcPr/>
                </a:tc>
                <a:tc>
                  <a:txBody>
                    <a:bodyPr/>
                    <a:lstStyle/>
                    <a:p>
                      <a:pPr algn="ctr"/>
                      <a:r>
                        <a:rPr lang="en-US" sz="1400" dirty="0"/>
                        <a:t>Focus on Technology</a:t>
                      </a:r>
                    </a:p>
                  </a:txBody>
                  <a:tcPr/>
                </a:tc>
                <a:extLst>
                  <a:ext uri="{0D108BD9-81ED-4DB2-BD59-A6C34878D82A}">
                    <a16:rowId xmlns:a16="http://schemas.microsoft.com/office/drawing/2014/main" val="10002"/>
                  </a:ext>
                </a:extLst>
              </a:tr>
              <a:tr h="292138">
                <a:tc>
                  <a:txBody>
                    <a:bodyPr/>
                    <a:lstStyle/>
                    <a:p>
                      <a:pPr algn="ctr"/>
                      <a:r>
                        <a:rPr lang="en-US" sz="1400" dirty="0"/>
                        <a:t>Strategic Issues</a:t>
                      </a:r>
                    </a:p>
                  </a:txBody>
                  <a:tcPr/>
                </a:tc>
                <a:tc>
                  <a:txBody>
                    <a:bodyPr/>
                    <a:lstStyle/>
                    <a:p>
                      <a:pPr algn="ctr"/>
                      <a:r>
                        <a:rPr lang="en-US" sz="1400" dirty="0"/>
                        <a:t>Departmental</a:t>
                      </a:r>
                      <a:r>
                        <a:rPr lang="en-US" sz="1400" baseline="0" dirty="0"/>
                        <a:t> Issues</a:t>
                      </a:r>
                      <a:endParaRPr lang="en-US" sz="1400" dirty="0"/>
                    </a:p>
                  </a:txBody>
                  <a:tcPr/>
                </a:tc>
                <a:extLst>
                  <a:ext uri="{0D108BD9-81ED-4DB2-BD59-A6C34878D82A}">
                    <a16:rowId xmlns:a16="http://schemas.microsoft.com/office/drawing/2014/main" val="10003"/>
                  </a:ext>
                </a:extLst>
              </a:tr>
              <a:tr h="292138">
                <a:tc>
                  <a:txBody>
                    <a:bodyPr/>
                    <a:lstStyle/>
                    <a:p>
                      <a:pPr algn="ctr"/>
                      <a:r>
                        <a:rPr lang="en-US" sz="1400" dirty="0"/>
                        <a:t>Self Direction</a:t>
                      </a:r>
                    </a:p>
                  </a:txBody>
                  <a:tcPr/>
                </a:tc>
                <a:tc>
                  <a:txBody>
                    <a:bodyPr/>
                    <a:lstStyle/>
                    <a:p>
                      <a:pPr algn="ctr"/>
                      <a:r>
                        <a:rPr lang="en-US" sz="1400" dirty="0"/>
                        <a:t>Expert Led</a:t>
                      </a:r>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normAutofit/>
          </a:bodyPr>
          <a:lstStyle/>
          <a:p>
            <a:r>
              <a:rPr lang="en-US" sz="3400" dirty="0"/>
              <a:t>Benefits of OCTAVE</a:t>
            </a:r>
          </a:p>
        </p:txBody>
      </p:sp>
      <p:sp>
        <p:nvSpPr>
          <p:cNvPr id="5" name="Content Placeholder 1"/>
          <p:cNvSpPr txBox="1">
            <a:spLocks/>
          </p:cNvSpPr>
          <p:nvPr/>
        </p:nvSpPr>
        <p:spPr>
          <a:xfrm>
            <a:off x="354842" y="1295400"/>
            <a:ext cx="8484358" cy="265449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r>
              <a:rPr lang="en-US" sz="1600" dirty="0"/>
              <a:t>Operational Risks and Security Practices drive OCTAVE</a:t>
            </a:r>
          </a:p>
          <a:p>
            <a:pPr marL="109728" indent="0" algn="just">
              <a:buNone/>
            </a:pPr>
            <a:endParaRPr lang="en-US" sz="1600" dirty="0"/>
          </a:p>
          <a:p>
            <a:pPr algn="just"/>
            <a:r>
              <a:rPr lang="en-US" sz="1600" dirty="0"/>
              <a:t>Technology is examined only in relation to security practices in order to further refine them</a:t>
            </a:r>
          </a:p>
          <a:p>
            <a:pPr marL="109728" indent="0" algn="just">
              <a:buNone/>
            </a:pPr>
            <a:endParaRPr lang="en-US" sz="1600" dirty="0"/>
          </a:p>
          <a:p>
            <a:pPr algn="just"/>
            <a:r>
              <a:rPr lang="en-US" sz="1600" dirty="0"/>
              <a:t>OCTAVE helps in making information protection decisions based on risks to CIA</a:t>
            </a:r>
          </a:p>
          <a:p>
            <a:pPr marL="109728" indent="0" algn="just">
              <a:buNone/>
            </a:pPr>
            <a:endParaRPr lang="en-US" sz="1600" dirty="0"/>
          </a:p>
          <a:p>
            <a:pPr algn="just"/>
            <a:r>
              <a:rPr lang="en-US" sz="1600" dirty="0"/>
              <a:t>All aspects of risk (A,T,V,BI) are accounted for in decision making enabling an organization to match a practical protection strategy to its security risks</a:t>
            </a:r>
          </a:p>
        </p:txBody>
      </p:sp>
    </p:spTree>
    <p:extLst>
      <p:ext uri="{BB962C8B-B14F-4D97-AF65-F5344CB8AC3E}">
        <p14:creationId xmlns:p14="http://schemas.microsoft.com/office/powerpoint/2010/main" val="87930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a:bodyPr>
          <a:lstStyle/>
          <a:p>
            <a:pPr algn="just"/>
            <a:r>
              <a:rPr lang="en-US" sz="2000" dirty="0"/>
              <a:t>OCTAVE is intended to help organizations</a:t>
            </a:r>
          </a:p>
          <a:p>
            <a:pPr marL="109728" indent="0" algn="just">
              <a:buNone/>
            </a:pPr>
            <a:endParaRPr lang="en-US" sz="2000" dirty="0"/>
          </a:p>
        </p:txBody>
      </p:sp>
      <p:sp>
        <p:nvSpPr>
          <p:cNvPr id="2" name="Title 1"/>
          <p:cNvSpPr>
            <a:spLocks noGrp="1"/>
          </p:cNvSpPr>
          <p:nvPr>
            <p:ph type="title"/>
          </p:nvPr>
        </p:nvSpPr>
        <p:spPr/>
        <p:txBody>
          <a:bodyPr/>
          <a:lstStyle/>
          <a:p>
            <a:r>
              <a:rPr lang="en-US" sz="3400" dirty="0">
                <a:effectLst/>
              </a:rPr>
              <a:t>..</a:t>
            </a:r>
            <a:r>
              <a:rPr lang="en-US" sz="3400" dirty="0" err="1">
                <a:effectLst/>
              </a:rPr>
              <a:t>contd</a:t>
            </a:r>
            <a:endParaRPr lang="en-US" sz="3400" dirty="0">
              <a:effectLst/>
            </a:endParaRPr>
          </a:p>
        </p:txBody>
      </p:sp>
      <p:graphicFrame>
        <p:nvGraphicFramePr>
          <p:cNvPr id="4" name="Diagram 3"/>
          <p:cNvGraphicFramePr/>
          <p:nvPr>
            <p:extLst>
              <p:ext uri="{D42A27DB-BD31-4B8C-83A1-F6EECF244321}">
                <p14:modId xmlns:p14="http://schemas.microsoft.com/office/powerpoint/2010/main" val="120295668"/>
              </p:ext>
            </p:extLst>
          </p:nvPr>
        </p:nvGraphicFramePr>
        <p:xfrm>
          <a:off x="838200" y="1905000"/>
          <a:ext cx="76962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96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sz="2000" dirty="0"/>
              <a:t>OCTAVE is an asset-driven evaluation approach</a:t>
            </a:r>
          </a:p>
          <a:p>
            <a:pPr marL="109728" indent="0" algn="just">
              <a:buNone/>
            </a:pPr>
            <a:endParaRPr lang="en-US" sz="2000" dirty="0"/>
          </a:p>
          <a:p>
            <a:pPr lvl="1" algn="just"/>
            <a:r>
              <a:rPr lang="en-US" sz="1600" dirty="0"/>
              <a:t>Identify information-related assets (e.g., information and systems) that are important to the organization</a:t>
            </a:r>
          </a:p>
          <a:p>
            <a:pPr marL="393192" lvl="1" indent="0" algn="just">
              <a:buNone/>
            </a:pPr>
            <a:endParaRPr lang="en-US" sz="1600" dirty="0"/>
          </a:p>
          <a:p>
            <a:pPr lvl="1" algn="just"/>
            <a:r>
              <a:rPr lang="en-US" sz="1600" dirty="0"/>
              <a:t>Focus risk analysis activities on those assets judged to be most critical to the organization </a:t>
            </a:r>
          </a:p>
          <a:p>
            <a:pPr marL="393192" lvl="1" indent="0" algn="just">
              <a:buNone/>
            </a:pPr>
            <a:endParaRPr lang="en-US" sz="1600" dirty="0"/>
          </a:p>
          <a:p>
            <a:pPr lvl="1" algn="just"/>
            <a:r>
              <a:rPr lang="en-US" sz="1600" dirty="0"/>
              <a:t>Consider the relationship among critical assets, the threats to these assets, and vulnerabilities (both organizational and technical) that can expose assets to threats</a:t>
            </a:r>
          </a:p>
          <a:p>
            <a:pPr marL="393192" lvl="1" indent="0" algn="just">
              <a:buNone/>
            </a:pPr>
            <a:endParaRPr lang="en-US" sz="1600" dirty="0"/>
          </a:p>
          <a:p>
            <a:pPr lvl="1" algn="just"/>
            <a:r>
              <a:rPr lang="en-US" sz="1600" dirty="0"/>
              <a:t>Evaluate risks in an operational context and see how assets are at risk due to security threats </a:t>
            </a:r>
          </a:p>
          <a:p>
            <a:pPr marL="393192" lvl="1" indent="0" algn="just">
              <a:buNone/>
            </a:pPr>
            <a:endParaRPr lang="en-US" sz="1600" dirty="0"/>
          </a:p>
          <a:p>
            <a:pPr lvl="1" algn="just"/>
            <a:r>
              <a:rPr lang="en-US" sz="1600" dirty="0"/>
              <a:t>Create a practical protection strategy for organizational improvement as well as risk mitigation plans to reduce the risk to the organization’s critical assets </a:t>
            </a:r>
          </a:p>
          <a:p>
            <a:pPr lvl="1" algn="just"/>
            <a:endParaRPr lang="en-US" sz="1600" dirty="0"/>
          </a:p>
          <a:p>
            <a:pPr lvl="1" algn="just"/>
            <a:endParaRPr lang="en-US" sz="1600" dirty="0"/>
          </a:p>
          <a:p>
            <a:pPr lvl="1" algn="just"/>
            <a:endParaRPr lang="en-US" dirty="0"/>
          </a:p>
          <a:p>
            <a:pPr lvl="1" algn="just"/>
            <a:endParaRPr lang="en-US" dirty="0"/>
          </a:p>
        </p:txBody>
      </p:sp>
      <p:sp>
        <p:nvSpPr>
          <p:cNvPr id="3" name="Title 2"/>
          <p:cNvSpPr>
            <a:spLocks noGrp="1"/>
          </p:cNvSpPr>
          <p:nvPr>
            <p:ph type="title"/>
          </p:nvPr>
        </p:nvSpPr>
        <p:spPr/>
        <p:txBody>
          <a:bodyPr/>
          <a:lstStyle/>
          <a:p>
            <a:r>
              <a:rPr lang="en-US" sz="3400" dirty="0">
                <a:effectLst/>
              </a:rPr>
              <a:t>Characteristics of OCTAVE</a:t>
            </a:r>
          </a:p>
        </p:txBody>
      </p:sp>
    </p:spTree>
    <p:extLst>
      <p:ext uri="{BB962C8B-B14F-4D97-AF65-F5344CB8AC3E}">
        <p14:creationId xmlns:p14="http://schemas.microsoft.com/office/powerpoint/2010/main" val="259993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320676"/>
            <a:ext cx="7848600" cy="6308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176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1897</TotalTime>
  <Words>1635</Words>
  <Application>Microsoft Office PowerPoint</Application>
  <PresentationFormat>On-screen Show (4:3)</PresentationFormat>
  <Paragraphs>206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Lucida Sans Unicode</vt:lpstr>
      <vt:lpstr>Verdana</vt:lpstr>
      <vt:lpstr>Wingdings 2</vt:lpstr>
      <vt:lpstr>Wingdings 3</vt:lpstr>
      <vt:lpstr>Concourse</vt:lpstr>
      <vt:lpstr>OCTAVE APPROACH</vt:lpstr>
      <vt:lpstr>What is OCTAVE</vt:lpstr>
      <vt:lpstr>..contd</vt:lpstr>
      <vt:lpstr>..contd</vt:lpstr>
      <vt:lpstr>Organizational Needs</vt:lpstr>
      <vt:lpstr>Benefits of OCTAVE</vt:lpstr>
      <vt:lpstr>..contd</vt:lpstr>
      <vt:lpstr>Characteristics of OCTAVE</vt:lpstr>
      <vt:lpstr>PowerPoint Presentation</vt:lpstr>
      <vt:lpstr>OCTAVE Phase - I</vt:lpstr>
      <vt:lpstr>OCTAVE Phase - II</vt:lpstr>
      <vt:lpstr>OCTAVE Phase - III</vt:lpstr>
      <vt:lpstr>Workshops</vt:lpstr>
      <vt:lpstr>Octave Processes</vt:lpstr>
      <vt:lpstr>Preparation</vt:lpstr>
      <vt:lpstr>Phase 1: Build Asset Based Threat Profiles</vt:lpstr>
      <vt:lpstr>PowerPoint Presentation</vt:lpstr>
      <vt:lpstr>Process 1-3</vt:lpstr>
      <vt:lpstr>Process 4: Create Threat Profile</vt:lpstr>
      <vt:lpstr>Threat Profile</vt:lpstr>
      <vt:lpstr>PowerPoint Presentation</vt:lpstr>
      <vt:lpstr>Phase II: Identify Infrastructure Vulnerabilities </vt:lpstr>
      <vt:lpstr>Technology Vulnerabilities</vt:lpstr>
      <vt:lpstr>PowerPoint Presentation</vt:lpstr>
      <vt:lpstr>Phase III: Develop Security Strategy and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OCTAVE APPROACH</dc:title>
  <dc:creator>WBSK</dc:creator>
  <cp:lastModifiedBy>Nosheen Manzoor</cp:lastModifiedBy>
  <cp:revision>69</cp:revision>
  <dcterms:created xsi:type="dcterms:W3CDTF">2006-08-16T00:00:00Z</dcterms:created>
  <dcterms:modified xsi:type="dcterms:W3CDTF">2024-04-02T03:51:12Z</dcterms:modified>
</cp:coreProperties>
</file>