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21"/>
  </p:notesMasterIdLst>
  <p:handoutMasterIdLst>
    <p:handoutMasterId r:id="rId22"/>
  </p:handoutMasterIdLst>
  <p:sldIdLst>
    <p:sldId id="261" r:id="rId5"/>
    <p:sldId id="302" r:id="rId6"/>
    <p:sldId id="280" r:id="rId7"/>
    <p:sldId id="306" r:id="rId8"/>
    <p:sldId id="28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  <a:srgbClr val="EC0AB1"/>
    <a:srgbClr val="190113"/>
    <a:srgbClr val="EEEEEE"/>
    <a:srgbClr val="87175F"/>
    <a:srgbClr val="EEC621"/>
    <a:srgbClr val="E58C09"/>
    <a:srgbClr val="43467B"/>
    <a:srgbClr val="A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034" autoAdjust="0"/>
  </p:normalViewPr>
  <p:slideViewPr>
    <p:cSldViewPr>
      <p:cViewPr varScale="1">
        <p:scale>
          <a:sx n="67" d="100"/>
          <a:sy n="6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0.87805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3530600" cy="30480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6/6/2024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 Special Publication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800-30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800" y="1890032"/>
            <a:ext cx="4381500" cy="34290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potential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b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risks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950"/>
          <a:stretch>
            <a:fillRect/>
          </a:stretch>
        </p:blipFill>
        <p:spPr>
          <a:xfrm>
            <a:off x="3622304" y="262417"/>
            <a:ext cx="8569696" cy="6481283"/>
          </a:xfrm>
        </p:spPr>
      </p:pic>
      <p:sp>
        <p:nvSpPr>
          <p:cNvPr id="12" name="TextBox 11"/>
          <p:cNvSpPr txBox="1"/>
          <p:nvPr/>
        </p:nvSpPr>
        <p:spPr>
          <a:xfrm>
            <a:off x="915800" y="262417"/>
            <a:ext cx="449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Assessment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1219200"/>
            <a:ext cx="4343400" cy="196828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EC0A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</a:t>
            </a:r>
            <a:endParaRPr lang="en-US" sz="4800" b="1" u="sng" dirty="0">
              <a:solidFill>
                <a:srgbClr val="EC0A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1960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" b="5762"/>
          <a:stretch>
            <a:fillRect/>
          </a:stretch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 b="2575"/>
          <a:stretch>
            <a:fillRect/>
          </a:stretch>
        </p:blipFill>
        <p:spPr/>
      </p:pic>
      <p:sp>
        <p:nvSpPr>
          <p:cNvPr id="14" name="TextBox 13"/>
          <p:cNvSpPr txBox="1"/>
          <p:nvPr/>
        </p:nvSpPr>
        <p:spPr>
          <a:xfrm>
            <a:off x="7543800" y="29718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risk findings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0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r="4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1066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Risk Mitigation Strategies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33450" y="2209800"/>
            <a:ext cx="4381500" cy="34893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risk mitigation plans to address identified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implementation of appropriate controls and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reassessment of risks over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7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38946" y="1494770"/>
            <a:ext cx="4389542" cy="46774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risk assessments into broader organizational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stakeholders to ensure alignment with business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and refinement of risk management practices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Overall Risk Management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5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 b="10059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215" y="1371600"/>
            <a:ext cx="11106150" cy="518160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2098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 of key points covered in the </a:t>
            </a:r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ongoing risk management efforts in maintaining information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organizations to utilize NIST SP 800-30 as a valuable resource in their risk management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6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" b="843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168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ASSURANCE PRESENTATION</a:t>
            </a:r>
            <a:endParaRPr lang="en-US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MRS. NOUSHEEN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MANZOOR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BSCY -21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95850" y="2643605"/>
            <a:ext cx="1395750" cy="31555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SAAD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4282" y="5509983"/>
            <a:ext cx="1369918" cy="222307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MIAN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BILAL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36357" y="2643605"/>
            <a:ext cx="1446118" cy="31555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S2024408023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F2021408054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r="2941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1644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0" r="21600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1644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9" r="21599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0" r="216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1644"/>
          <a:stretch>
            <a:fillRect/>
          </a:stretch>
        </p:blipFill>
        <p:spPr/>
      </p:pic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>
          <a:xfrm>
            <a:off x="6557414" y="4083115"/>
            <a:ext cx="1367385" cy="26028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TALHA 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F2021408057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RISK?</a:t>
            </a:r>
            <a:br>
              <a:rPr lang="en-US" dirty="0" smtClean="0"/>
            </a:br>
            <a:r>
              <a:rPr lang="en-US" dirty="0" smtClean="0"/>
              <a:t>WHAT IS SECURITY ?</a:t>
            </a:r>
            <a:br>
              <a:rPr lang="en-US" dirty="0" smtClean="0"/>
            </a:br>
            <a:r>
              <a:rPr lang="en-US" dirty="0" smtClean="0"/>
              <a:t>WHAT IS RISK ASSESSMENT ?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15438"/>
            <a:ext cx="3733800" cy="2096672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4648200" cy="3581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is not about eliminating risk, but about understanding it, managing it, and making informed decisions in its presence."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4" name="Picture 3" descr="Healthcare Exchange Standards: How to apply &lt;strong&gt;Risk Assessment&lt;/strong&gt; to get your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0700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risk assessments in information security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NATIONAL INSTITUTE OF STANDARDS AND TECHNOLOGY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243016"/>
              </p:ext>
            </p:extLst>
          </p:nvPr>
        </p:nvGraphicFramePr>
        <p:xfrm>
          <a:off x="6705600" y="1828800"/>
          <a:ext cx="5029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6796" y="2362200"/>
            <a:ext cx="4467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STANDARDS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 CYBER SECURITY FRAME 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INFLUENCE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PUBLICATIONS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COLLABARATION AND CONSULTAION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CONTINIOUS IMPROVEMENT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3" b="9413"/>
          <a:stretch>
            <a:fillRect/>
          </a:stretch>
        </p:blipFill>
        <p:spPr>
          <a:xfrm>
            <a:off x="548641" y="2667000"/>
            <a:ext cx="5852159" cy="35903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NIST SP 800-30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document: to provide guidance on conducting risk assessments for information systems</a:t>
            </a:r>
          </a:p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 assessments in identifying, assessing, and mitigating risks to information assets</a:t>
            </a:r>
          </a:p>
          <a:p>
            <a:r>
              <a:rPr lang="en-US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best practices and standards in cybersecurity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THIS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risk assessment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risk management process</a:t>
            </a:r>
            <a:r>
              <a:rPr 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systematic and structured approach to risk assessment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4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49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2" b="17682"/>
          <a:stretch>
            <a:fillRect/>
          </a:stretch>
        </p:blipFill>
        <p:spPr>
          <a:xfrm>
            <a:off x="4489451" y="1356984"/>
            <a:ext cx="7721599" cy="43434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preparing for a risk assessment: establishing context, identifying stakeholders, defining risk criteria, etc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understanding organizational goals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objectives.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resources and documentation for the assessment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Preparation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31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339</Words>
  <Application>Microsoft Office PowerPoint</Application>
  <PresentationFormat>Widescreen</PresentationFormat>
  <Paragraphs>86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Tw Cen MT</vt:lpstr>
      <vt:lpstr>Tw Cen MT Condensed</vt:lpstr>
      <vt:lpstr>Wingdings 3</vt:lpstr>
      <vt:lpstr>ModernClassicBlock-3</vt:lpstr>
      <vt:lpstr>Risk Assessment</vt:lpstr>
      <vt:lpstr>INFORMATION ASSURANCE PRESENTATION</vt:lpstr>
      <vt:lpstr>WHAT IS RISK? WHAT IS SECURITY ? WHAT IS RISK ASSESSMENT ?</vt:lpstr>
      <vt:lpstr>PowerPoint Presentation</vt:lpstr>
      <vt:lpstr>importance of risk assessments in information security </vt:lpstr>
      <vt:lpstr>INTRODUCTION TO NATIONAL INSTITUTE OF STANDARDS AND TECHNOLOGY </vt:lpstr>
      <vt:lpstr>Purpose of NIST SP 800-30 </vt:lpstr>
      <vt:lpstr>Definition of risk assessment </vt:lpstr>
      <vt:lpstr>Risk Assessment Preparation</vt:lpstr>
      <vt:lpstr>Methods and techniques  Documentation   Consideration of potential impacts  likelihood of risks</vt:lpstr>
      <vt:lpstr>Analyzing Results</vt:lpstr>
      <vt:lpstr>Implementing Risk Mitigation Strategies</vt:lpstr>
      <vt:lpstr>Integration with Overall Risk Management</vt:lpstr>
      <vt:lpstr>Conclusion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2024-06-06T14:17:37Z</dcterms:created>
  <dcterms:modified xsi:type="dcterms:W3CDTF">2024-06-06T16:45:08Z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