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163E1-BD46-4C73-A4D2-5C804629A3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56B1D3-1F02-44D2-ACF5-BC4A7FB251EA}">
      <dgm:prSet/>
      <dgm:spPr/>
      <dgm:t>
        <a:bodyPr/>
        <a:lstStyle/>
        <a:p>
          <a:r>
            <a:rPr lang="en-US"/>
            <a:t>- Multiple zones (VR, Racing, Puzzle, Shooting)</a:t>
          </a:r>
        </a:p>
      </dgm:t>
    </dgm:pt>
    <dgm:pt modelId="{231E6557-131D-40F4-AFD6-960CF4A14957}" type="parTrans" cxnId="{B3BD2839-4658-4F24-BD12-E4EA8EE3763C}">
      <dgm:prSet/>
      <dgm:spPr/>
      <dgm:t>
        <a:bodyPr/>
        <a:lstStyle/>
        <a:p>
          <a:endParaRPr lang="en-US"/>
        </a:p>
      </dgm:t>
    </dgm:pt>
    <dgm:pt modelId="{D52D693C-B448-4ADE-AC7D-BA7E4E09689C}" type="sibTrans" cxnId="{B3BD2839-4658-4F24-BD12-E4EA8EE3763C}">
      <dgm:prSet/>
      <dgm:spPr/>
      <dgm:t>
        <a:bodyPr/>
        <a:lstStyle/>
        <a:p>
          <a:endParaRPr lang="en-US"/>
        </a:p>
      </dgm:t>
    </dgm:pt>
    <dgm:pt modelId="{5C46DDB8-18AE-4A28-9516-B7EF392C7046}">
      <dgm:prSet/>
      <dgm:spPr/>
      <dgm:t>
        <a:bodyPr/>
        <a:lstStyle/>
        <a:p>
          <a:r>
            <a:rPr lang="en-US"/>
            <a:t>- Machines managed by ID, Name, Status</a:t>
          </a:r>
        </a:p>
      </dgm:t>
    </dgm:pt>
    <dgm:pt modelId="{DBFD9D90-BD05-4041-BEB8-A0DCFA90044F}" type="parTrans" cxnId="{F052716A-6919-47D7-83D1-14F54D870B7D}">
      <dgm:prSet/>
      <dgm:spPr/>
      <dgm:t>
        <a:bodyPr/>
        <a:lstStyle/>
        <a:p>
          <a:endParaRPr lang="en-US"/>
        </a:p>
      </dgm:t>
    </dgm:pt>
    <dgm:pt modelId="{946515EE-0D09-43B5-BE67-5F9CBB61EE19}" type="sibTrans" cxnId="{F052716A-6919-47D7-83D1-14F54D870B7D}">
      <dgm:prSet/>
      <dgm:spPr/>
      <dgm:t>
        <a:bodyPr/>
        <a:lstStyle/>
        <a:p>
          <a:endParaRPr lang="en-US"/>
        </a:p>
      </dgm:t>
    </dgm:pt>
    <dgm:pt modelId="{9CA410A2-B5B5-4E28-91DD-56C785E1C2BF}">
      <dgm:prSet/>
      <dgm:spPr/>
      <dgm:t>
        <a:bodyPr/>
        <a:lstStyle/>
        <a:p>
          <a:r>
            <a:rPr lang="en-US"/>
            <a:t>- Token allocation and queue handling</a:t>
          </a:r>
        </a:p>
      </dgm:t>
    </dgm:pt>
    <dgm:pt modelId="{0EE46158-556A-48B7-B4AF-1C31017265AD}" type="parTrans" cxnId="{235B6263-0131-40F5-BEC1-5A7A8E582770}">
      <dgm:prSet/>
      <dgm:spPr/>
      <dgm:t>
        <a:bodyPr/>
        <a:lstStyle/>
        <a:p>
          <a:endParaRPr lang="en-US"/>
        </a:p>
      </dgm:t>
    </dgm:pt>
    <dgm:pt modelId="{0168FD42-E619-4BD0-910B-765A2911842C}" type="sibTrans" cxnId="{235B6263-0131-40F5-BEC1-5A7A8E582770}">
      <dgm:prSet/>
      <dgm:spPr/>
      <dgm:t>
        <a:bodyPr/>
        <a:lstStyle/>
        <a:p>
          <a:endParaRPr lang="en-US"/>
        </a:p>
      </dgm:t>
    </dgm:pt>
    <dgm:pt modelId="{07C35E47-08FD-4775-825F-045E7929A8C0}">
      <dgm:prSet/>
      <dgm:spPr/>
      <dgm:t>
        <a:bodyPr/>
        <a:lstStyle/>
        <a:p>
          <a:r>
            <a:rPr lang="en-US"/>
            <a:t>- Session history tracking with player info</a:t>
          </a:r>
        </a:p>
      </dgm:t>
    </dgm:pt>
    <dgm:pt modelId="{FF558BA6-1F9C-4837-8120-562DDD3C03F0}" type="parTrans" cxnId="{9AA4EEB4-ED59-4CCE-80A2-1AB165D3082B}">
      <dgm:prSet/>
      <dgm:spPr/>
      <dgm:t>
        <a:bodyPr/>
        <a:lstStyle/>
        <a:p>
          <a:endParaRPr lang="en-US"/>
        </a:p>
      </dgm:t>
    </dgm:pt>
    <dgm:pt modelId="{3999FB43-06F2-41E6-8BAC-EBAB4BEC43ED}" type="sibTrans" cxnId="{9AA4EEB4-ED59-4CCE-80A2-1AB165D3082B}">
      <dgm:prSet/>
      <dgm:spPr/>
      <dgm:t>
        <a:bodyPr/>
        <a:lstStyle/>
        <a:p>
          <a:endParaRPr lang="en-US"/>
        </a:p>
      </dgm:t>
    </dgm:pt>
    <dgm:pt modelId="{DE1931E7-E949-4DCF-98E0-A7030116D8A2}" type="pres">
      <dgm:prSet presAssocID="{DC0163E1-BD46-4C73-A4D2-5C804629A3C0}" presName="linear" presStyleCnt="0">
        <dgm:presLayoutVars>
          <dgm:animLvl val="lvl"/>
          <dgm:resizeHandles val="exact"/>
        </dgm:presLayoutVars>
      </dgm:prSet>
      <dgm:spPr/>
    </dgm:pt>
    <dgm:pt modelId="{86AE0FEF-3F2F-4B29-8D40-652405458473}" type="pres">
      <dgm:prSet presAssocID="{9556B1D3-1F02-44D2-ACF5-BC4A7FB251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821125-2638-4DEC-B625-C0438A49F788}" type="pres">
      <dgm:prSet presAssocID="{D52D693C-B448-4ADE-AC7D-BA7E4E09689C}" presName="spacer" presStyleCnt="0"/>
      <dgm:spPr/>
    </dgm:pt>
    <dgm:pt modelId="{6C1F7D3B-C5CD-42B2-ABCD-BED547462002}" type="pres">
      <dgm:prSet presAssocID="{5C46DDB8-18AE-4A28-9516-B7EF392C70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AEF22C-9250-4B9A-822E-2E0F86965AA0}" type="pres">
      <dgm:prSet presAssocID="{946515EE-0D09-43B5-BE67-5F9CBB61EE19}" presName="spacer" presStyleCnt="0"/>
      <dgm:spPr/>
    </dgm:pt>
    <dgm:pt modelId="{29433D05-EC36-43F1-98A0-6CC3F31D3AD4}" type="pres">
      <dgm:prSet presAssocID="{9CA410A2-B5B5-4E28-91DD-56C785E1C2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D64083-8C6A-4D48-AFAA-5B99BF61A401}" type="pres">
      <dgm:prSet presAssocID="{0168FD42-E619-4BD0-910B-765A2911842C}" presName="spacer" presStyleCnt="0"/>
      <dgm:spPr/>
    </dgm:pt>
    <dgm:pt modelId="{7B2CC5B4-3AFF-4CBC-B034-AA35CA6D1D72}" type="pres">
      <dgm:prSet presAssocID="{07C35E47-08FD-4775-825F-045E7929A8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7F417-E506-44FE-8D4E-4BD8B9D582D4}" type="presOf" srcId="{9556B1D3-1F02-44D2-ACF5-BC4A7FB251EA}" destId="{86AE0FEF-3F2F-4B29-8D40-652405458473}" srcOrd="0" destOrd="0" presId="urn:microsoft.com/office/officeart/2005/8/layout/vList2"/>
    <dgm:cxn modelId="{B3BD2839-4658-4F24-BD12-E4EA8EE3763C}" srcId="{DC0163E1-BD46-4C73-A4D2-5C804629A3C0}" destId="{9556B1D3-1F02-44D2-ACF5-BC4A7FB251EA}" srcOrd="0" destOrd="0" parTransId="{231E6557-131D-40F4-AFD6-960CF4A14957}" sibTransId="{D52D693C-B448-4ADE-AC7D-BA7E4E09689C}"/>
    <dgm:cxn modelId="{235B6263-0131-40F5-BEC1-5A7A8E582770}" srcId="{DC0163E1-BD46-4C73-A4D2-5C804629A3C0}" destId="{9CA410A2-B5B5-4E28-91DD-56C785E1C2BF}" srcOrd="2" destOrd="0" parTransId="{0EE46158-556A-48B7-B4AF-1C31017265AD}" sibTransId="{0168FD42-E619-4BD0-910B-765A2911842C}"/>
    <dgm:cxn modelId="{F052716A-6919-47D7-83D1-14F54D870B7D}" srcId="{DC0163E1-BD46-4C73-A4D2-5C804629A3C0}" destId="{5C46DDB8-18AE-4A28-9516-B7EF392C7046}" srcOrd="1" destOrd="0" parTransId="{DBFD9D90-BD05-4041-BEB8-A0DCFA90044F}" sibTransId="{946515EE-0D09-43B5-BE67-5F9CBB61EE19}"/>
    <dgm:cxn modelId="{409E2484-E215-450A-BA0B-D0A55B35C399}" type="presOf" srcId="{5C46DDB8-18AE-4A28-9516-B7EF392C7046}" destId="{6C1F7D3B-C5CD-42B2-ABCD-BED547462002}" srcOrd="0" destOrd="0" presId="urn:microsoft.com/office/officeart/2005/8/layout/vList2"/>
    <dgm:cxn modelId="{830EF2A1-242A-4A26-A02B-08055E14C5E0}" type="presOf" srcId="{07C35E47-08FD-4775-825F-045E7929A8C0}" destId="{7B2CC5B4-3AFF-4CBC-B034-AA35CA6D1D72}" srcOrd="0" destOrd="0" presId="urn:microsoft.com/office/officeart/2005/8/layout/vList2"/>
    <dgm:cxn modelId="{9AA4EEB4-ED59-4CCE-80A2-1AB165D3082B}" srcId="{DC0163E1-BD46-4C73-A4D2-5C804629A3C0}" destId="{07C35E47-08FD-4775-825F-045E7929A8C0}" srcOrd="3" destOrd="0" parTransId="{FF558BA6-1F9C-4837-8120-562DDD3C03F0}" sibTransId="{3999FB43-06F2-41E6-8BAC-EBAB4BEC43ED}"/>
    <dgm:cxn modelId="{74368FCA-0DEE-4019-8445-EEB1BA39E468}" type="presOf" srcId="{DC0163E1-BD46-4C73-A4D2-5C804629A3C0}" destId="{DE1931E7-E949-4DCF-98E0-A7030116D8A2}" srcOrd="0" destOrd="0" presId="urn:microsoft.com/office/officeart/2005/8/layout/vList2"/>
    <dgm:cxn modelId="{05149EF5-AF69-41A8-83D9-B924A6D3239E}" type="presOf" srcId="{9CA410A2-B5B5-4E28-91DD-56C785E1C2BF}" destId="{29433D05-EC36-43F1-98A0-6CC3F31D3AD4}" srcOrd="0" destOrd="0" presId="urn:microsoft.com/office/officeart/2005/8/layout/vList2"/>
    <dgm:cxn modelId="{96035886-C45D-4D8B-AEFD-9161720BD081}" type="presParOf" srcId="{DE1931E7-E949-4DCF-98E0-A7030116D8A2}" destId="{86AE0FEF-3F2F-4B29-8D40-652405458473}" srcOrd="0" destOrd="0" presId="urn:microsoft.com/office/officeart/2005/8/layout/vList2"/>
    <dgm:cxn modelId="{A5330A8F-A495-4111-9249-2DD27E4F2610}" type="presParOf" srcId="{DE1931E7-E949-4DCF-98E0-A7030116D8A2}" destId="{3F821125-2638-4DEC-B625-C0438A49F788}" srcOrd="1" destOrd="0" presId="urn:microsoft.com/office/officeart/2005/8/layout/vList2"/>
    <dgm:cxn modelId="{97D92822-CE34-4023-A48C-1F5C8D8A3E4C}" type="presParOf" srcId="{DE1931E7-E949-4DCF-98E0-A7030116D8A2}" destId="{6C1F7D3B-C5CD-42B2-ABCD-BED547462002}" srcOrd="2" destOrd="0" presId="urn:microsoft.com/office/officeart/2005/8/layout/vList2"/>
    <dgm:cxn modelId="{F27A4961-B3FC-48F7-920C-500B78C3D11E}" type="presParOf" srcId="{DE1931E7-E949-4DCF-98E0-A7030116D8A2}" destId="{A1AEF22C-9250-4B9A-822E-2E0F86965AA0}" srcOrd="3" destOrd="0" presId="urn:microsoft.com/office/officeart/2005/8/layout/vList2"/>
    <dgm:cxn modelId="{E9375D7F-EF6C-4C08-A8FC-A646E6BCD4B0}" type="presParOf" srcId="{DE1931E7-E949-4DCF-98E0-A7030116D8A2}" destId="{29433D05-EC36-43F1-98A0-6CC3F31D3AD4}" srcOrd="4" destOrd="0" presId="urn:microsoft.com/office/officeart/2005/8/layout/vList2"/>
    <dgm:cxn modelId="{50540DF0-BEEE-4947-97C2-9EAD0DACF0B7}" type="presParOf" srcId="{DE1931E7-E949-4DCF-98E0-A7030116D8A2}" destId="{95D64083-8C6A-4D48-AFAA-5B99BF61A401}" srcOrd="5" destOrd="0" presId="urn:microsoft.com/office/officeart/2005/8/layout/vList2"/>
    <dgm:cxn modelId="{33A13C4B-C85E-4441-BFDB-52AEFFF316CF}" type="presParOf" srcId="{DE1931E7-E949-4DCF-98E0-A7030116D8A2}" destId="{7B2CC5B4-3AFF-4CBC-B034-AA35CA6D1D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609BF-21CF-477B-B291-010940D3FF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FA4CD1-6AFE-4537-9111-576BF23EECF1}">
      <dgm:prSet/>
      <dgm:spPr/>
      <dgm:t>
        <a:bodyPr/>
        <a:lstStyle/>
        <a:p>
          <a:r>
            <a:rPr lang="en-US" b="1"/>
            <a:t>- Players request tokens to play games</a:t>
          </a:r>
          <a:endParaRPr lang="en-US"/>
        </a:p>
      </dgm:t>
    </dgm:pt>
    <dgm:pt modelId="{8B448331-FCE2-4250-92C6-1C0773E24AD7}" type="parTrans" cxnId="{C2731277-647D-4ABE-A806-A66725398769}">
      <dgm:prSet/>
      <dgm:spPr/>
      <dgm:t>
        <a:bodyPr/>
        <a:lstStyle/>
        <a:p>
          <a:endParaRPr lang="en-US"/>
        </a:p>
      </dgm:t>
    </dgm:pt>
    <dgm:pt modelId="{BFA391D1-1264-4FCA-A3FF-86FE30D08C58}" type="sibTrans" cxnId="{C2731277-647D-4ABE-A806-A66725398769}">
      <dgm:prSet/>
      <dgm:spPr/>
      <dgm:t>
        <a:bodyPr/>
        <a:lstStyle/>
        <a:p>
          <a:endParaRPr lang="en-US"/>
        </a:p>
      </dgm:t>
    </dgm:pt>
    <dgm:pt modelId="{D94069DC-DA22-464A-A988-CA05B0948920}">
      <dgm:prSet/>
      <dgm:spPr/>
      <dgm:t>
        <a:bodyPr/>
        <a:lstStyle/>
        <a:p>
          <a:r>
            <a:rPr lang="en-US" b="1"/>
            <a:t>- Queue ensures first-come-first-serve</a:t>
          </a:r>
          <a:endParaRPr lang="en-US"/>
        </a:p>
      </dgm:t>
    </dgm:pt>
    <dgm:pt modelId="{1BD105E3-EE65-40FF-8DDF-5D1FF88E9088}" type="parTrans" cxnId="{2A6AE1DD-28CA-45C2-95D1-4AF5BD034C6B}">
      <dgm:prSet/>
      <dgm:spPr/>
      <dgm:t>
        <a:bodyPr/>
        <a:lstStyle/>
        <a:p>
          <a:endParaRPr lang="en-US"/>
        </a:p>
      </dgm:t>
    </dgm:pt>
    <dgm:pt modelId="{BBF48079-1487-4546-B1BE-03DAF5BDBFCB}" type="sibTrans" cxnId="{2A6AE1DD-28CA-45C2-95D1-4AF5BD034C6B}">
      <dgm:prSet/>
      <dgm:spPr/>
      <dgm:t>
        <a:bodyPr/>
        <a:lstStyle/>
        <a:p>
          <a:endParaRPr lang="en-US"/>
        </a:p>
      </dgm:t>
    </dgm:pt>
    <dgm:pt modelId="{66DAFEFB-A51F-4DC5-B3BE-B26BC3985789}">
      <dgm:prSet/>
      <dgm:spPr/>
      <dgm:t>
        <a:bodyPr/>
        <a:lstStyle/>
        <a:p>
          <a:r>
            <a:rPr lang="en-US" b="1"/>
            <a:t>- Stack used for session history</a:t>
          </a:r>
          <a:endParaRPr lang="en-US"/>
        </a:p>
      </dgm:t>
    </dgm:pt>
    <dgm:pt modelId="{B289AC12-BC10-4D2E-A4AB-3E3D573CEA3C}" type="parTrans" cxnId="{920C9077-5C62-4A21-8E0F-9BF6D020C124}">
      <dgm:prSet/>
      <dgm:spPr/>
      <dgm:t>
        <a:bodyPr/>
        <a:lstStyle/>
        <a:p>
          <a:endParaRPr lang="en-US"/>
        </a:p>
      </dgm:t>
    </dgm:pt>
    <dgm:pt modelId="{A71B006B-4D26-4B06-AD1A-519248C22B9F}" type="sibTrans" cxnId="{920C9077-5C62-4A21-8E0F-9BF6D020C124}">
      <dgm:prSet/>
      <dgm:spPr/>
      <dgm:t>
        <a:bodyPr/>
        <a:lstStyle/>
        <a:p>
          <a:endParaRPr lang="en-US"/>
        </a:p>
      </dgm:t>
    </dgm:pt>
    <dgm:pt modelId="{878A8A09-EC86-4A44-9952-4026CE49BF96}">
      <dgm:prSet/>
      <dgm:spPr/>
      <dgm:t>
        <a:bodyPr/>
        <a:lstStyle/>
        <a:p>
          <a:r>
            <a:rPr lang="en-US" b="1"/>
            <a:t>- Linked List used for active session tracking</a:t>
          </a:r>
          <a:endParaRPr lang="en-US"/>
        </a:p>
      </dgm:t>
    </dgm:pt>
    <dgm:pt modelId="{50FA44B8-A3C7-4C64-93BE-4478E603BAF3}" type="parTrans" cxnId="{3B04C79C-4A04-4D64-950D-4A849BA5B081}">
      <dgm:prSet/>
      <dgm:spPr/>
      <dgm:t>
        <a:bodyPr/>
        <a:lstStyle/>
        <a:p>
          <a:endParaRPr lang="en-US"/>
        </a:p>
      </dgm:t>
    </dgm:pt>
    <dgm:pt modelId="{69313C9F-67F1-4D1C-9843-5AFFC3E628CD}" type="sibTrans" cxnId="{3B04C79C-4A04-4D64-950D-4A849BA5B081}">
      <dgm:prSet/>
      <dgm:spPr/>
      <dgm:t>
        <a:bodyPr/>
        <a:lstStyle/>
        <a:p>
          <a:endParaRPr lang="en-US"/>
        </a:p>
      </dgm:t>
    </dgm:pt>
    <dgm:pt modelId="{D58BABC2-A717-4E05-81B9-265606C76D99}" type="pres">
      <dgm:prSet presAssocID="{008609BF-21CF-477B-B291-010940D3FF65}" presName="root" presStyleCnt="0">
        <dgm:presLayoutVars>
          <dgm:dir/>
          <dgm:resizeHandles val="exact"/>
        </dgm:presLayoutVars>
      </dgm:prSet>
      <dgm:spPr/>
    </dgm:pt>
    <dgm:pt modelId="{0CCAFBA5-77E1-40F2-AFBF-CB8F70B6BD51}" type="pres">
      <dgm:prSet presAssocID="{72FA4CD1-6AFE-4537-9111-576BF23EECF1}" presName="compNode" presStyleCnt="0"/>
      <dgm:spPr/>
    </dgm:pt>
    <dgm:pt modelId="{9CE4F68A-CF75-4E18-A0AC-FAA8B3FD1A4A}" type="pres">
      <dgm:prSet presAssocID="{72FA4CD1-6AFE-4537-9111-576BF23EECF1}" presName="bgRect" presStyleLbl="bgShp" presStyleIdx="0" presStyleCnt="4"/>
      <dgm:spPr/>
    </dgm:pt>
    <dgm:pt modelId="{92738D76-21A3-4F27-82BA-2AA396EF749E}" type="pres">
      <dgm:prSet presAssocID="{72FA4CD1-6AFE-4537-9111-576BF23EEC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FEE756E-3828-4F9C-BB94-BD2699C057CB}" type="pres">
      <dgm:prSet presAssocID="{72FA4CD1-6AFE-4537-9111-576BF23EECF1}" presName="spaceRect" presStyleCnt="0"/>
      <dgm:spPr/>
    </dgm:pt>
    <dgm:pt modelId="{3618633F-D5C8-42AE-A2D8-6E33DA86BD9A}" type="pres">
      <dgm:prSet presAssocID="{72FA4CD1-6AFE-4537-9111-576BF23EECF1}" presName="parTx" presStyleLbl="revTx" presStyleIdx="0" presStyleCnt="4">
        <dgm:presLayoutVars>
          <dgm:chMax val="0"/>
          <dgm:chPref val="0"/>
        </dgm:presLayoutVars>
      </dgm:prSet>
      <dgm:spPr/>
    </dgm:pt>
    <dgm:pt modelId="{9474737B-7C15-43C5-919F-C4DC7D5B008E}" type="pres">
      <dgm:prSet presAssocID="{BFA391D1-1264-4FCA-A3FF-86FE30D08C58}" presName="sibTrans" presStyleCnt="0"/>
      <dgm:spPr/>
    </dgm:pt>
    <dgm:pt modelId="{ED2ACF53-AC5E-4840-8010-D853813AA084}" type="pres">
      <dgm:prSet presAssocID="{D94069DC-DA22-464A-A988-CA05B0948920}" presName="compNode" presStyleCnt="0"/>
      <dgm:spPr/>
    </dgm:pt>
    <dgm:pt modelId="{16BB5ECD-99D3-4E4A-9CF8-1203326D6EED}" type="pres">
      <dgm:prSet presAssocID="{D94069DC-DA22-464A-A988-CA05B0948920}" presName="bgRect" presStyleLbl="bgShp" presStyleIdx="1" presStyleCnt="4"/>
      <dgm:spPr/>
    </dgm:pt>
    <dgm:pt modelId="{16549BFB-9501-4486-A637-C3D2961BD3AF}" type="pres">
      <dgm:prSet presAssocID="{D94069DC-DA22-464A-A988-CA05B09489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85E15C3-DC20-40A9-A56D-B498D23E4371}" type="pres">
      <dgm:prSet presAssocID="{D94069DC-DA22-464A-A988-CA05B0948920}" presName="spaceRect" presStyleCnt="0"/>
      <dgm:spPr/>
    </dgm:pt>
    <dgm:pt modelId="{E185CE1B-14CA-4FDC-B4A6-580E02CF3355}" type="pres">
      <dgm:prSet presAssocID="{D94069DC-DA22-464A-A988-CA05B0948920}" presName="parTx" presStyleLbl="revTx" presStyleIdx="1" presStyleCnt="4">
        <dgm:presLayoutVars>
          <dgm:chMax val="0"/>
          <dgm:chPref val="0"/>
        </dgm:presLayoutVars>
      </dgm:prSet>
      <dgm:spPr/>
    </dgm:pt>
    <dgm:pt modelId="{3B7FC259-C31A-42CA-8562-65D6B610B87D}" type="pres">
      <dgm:prSet presAssocID="{BBF48079-1487-4546-B1BE-03DAF5BDBFCB}" presName="sibTrans" presStyleCnt="0"/>
      <dgm:spPr/>
    </dgm:pt>
    <dgm:pt modelId="{1AD512AE-BBFC-4028-A510-5AB592E1B08D}" type="pres">
      <dgm:prSet presAssocID="{66DAFEFB-A51F-4DC5-B3BE-B26BC3985789}" presName="compNode" presStyleCnt="0"/>
      <dgm:spPr/>
    </dgm:pt>
    <dgm:pt modelId="{A75E16EB-2BC3-4721-9287-28BE273F1190}" type="pres">
      <dgm:prSet presAssocID="{66DAFEFB-A51F-4DC5-B3BE-B26BC3985789}" presName="bgRect" presStyleLbl="bgShp" presStyleIdx="2" presStyleCnt="4"/>
      <dgm:spPr/>
    </dgm:pt>
    <dgm:pt modelId="{3B9C1D08-AD93-41B1-BDCF-DF71ECBA2C03}" type="pres">
      <dgm:prSet presAssocID="{66DAFEFB-A51F-4DC5-B3BE-B26BC39857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EDA247F4-E264-4E54-865E-3C472593A33D}" type="pres">
      <dgm:prSet presAssocID="{66DAFEFB-A51F-4DC5-B3BE-B26BC3985789}" presName="spaceRect" presStyleCnt="0"/>
      <dgm:spPr/>
    </dgm:pt>
    <dgm:pt modelId="{D3E42B10-A44C-4142-9E10-9E92C02789CC}" type="pres">
      <dgm:prSet presAssocID="{66DAFEFB-A51F-4DC5-B3BE-B26BC3985789}" presName="parTx" presStyleLbl="revTx" presStyleIdx="2" presStyleCnt="4">
        <dgm:presLayoutVars>
          <dgm:chMax val="0"/>
          <dgm:chPref val="0"/>
        </dgm:presLayoutVars>
      </dgm:prSet>
      <dgm:spPr/>
    </dgm:pt>
    <dgm:pt modelId="{1F42E641-E4EB-445E-8C5D-3162A648958E}" type="pres">
      <dgm:prSet presAssocID="{A71B006B-4D26-4B06-AD1A-519248C22B9F}" presName="sibTrans" presStyleCnt="0"/>
      <dgm:spPr/>
    </dgm:pt>
    <dgm:pt modelId="{00CACD98-47D4-4AE3-BC1E-6C55589E4DC5}" type="pres">
      <dgm:prSet presAssocID="{878A8A09-EC86-4A44-9952-4026CE49BF96}" presName="compNode" presStyleCnt="0"/>
      <dgm:spPr/>
    </dgm:pt>
    <dgm:pt modelId="{8DAFC765-30A3-4291-8B0E-E85B8B215771}" type="pres">
      <dgm:prSet presAssocID="{878A8A09-EC86-4A44-9952-4026CE49BF96}" presName="bgRect" presStyleLbl="bgShp" presStyleIdx="3" presStyleCnt="4"/>
      <dgm:spPr/>
    </dgm:pt>
    <dgm:pt modelId="{230ACC5C-88FA-469D-9E87-D7D04ABC2FC5}" type="pres">
      <dgm:prSet presAssocID="{878A8A09-EC86-4A44-9952-4026CE49BF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8E464661-8696-4BAB-94EF-D50F0AA4DBB7}" type="pres">
      <dgm:prSet presAssocID="{878A8A09-EC86-4A44-9952-4026CE49BF96}" presName="spaceRect" presStyleCnt="0"/>
      <dgm:spPr/>
    </dgm:pt>
    <dgm:pt modelId="{ECCC42AE-08A9-4E2F-B9D0-1EBEEE6BE2D3}" type="pres">
      <dgm:prSet presAssocID="{878A8A09-EC86-4A44-9952-4026CE49BF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D4EA13-814C-4EFA-AFF1-7A3EB6E57A03}" type="presOf" srcId="{878A8A09-EC86-4A44-9952-4026CE49BF96}" destId="{ECCC42AE-08A9-4E2F-B9D0-1EBEEE6BE2D3}" srcOrd="0" destOrd="0" presId="urn:microsoft.com/office/officeart/2018/2/layout/IconVerticalSolidList"/>
    <dgm:cxn modelId="{40727F2A-F357-44EB-925D-F459DD2005BB}" type="presOf" srcId="{008609BF-21CF-477B-B291-010940D3FF65}" destId="{D58BABC2-A717-4E05-81B9-265606C76D99}" srcOrd="0" destOrd="0" presId="urn:microsoft.com/office/officeart/2018/2/layout/IconVerticalSolidList"/>
    <dgm:cxn modelId="{EBDC8A5B-5A5D-44BD-BFDF-D05E6E1B31F3}" type="presOf" srcId="{66DAFEFB-A51F-4DC5-B3BE-B26BC3985789}" destId="{D3E42B10-A44C-4142-9E10-9E92C02789CC}" srcOrd="0" destOrd="0" presId="urn:microsoft.com/office/officeart/2018/2/layout/IconVerticalSolidList"/>
    <dgm:cxn modelId="{B797866F-EAB9-41DA-8893-E6BE0C9F516F}" type="presOf" srcId="{72FA4CD1-6AFE-4537-9111-576BF23EECF1}" destId="{3618633F-D5C8-42AE-A2D8-6E33DA86BD9A}" srcOrd="0" destOrd="0" presId="urn:microsoft.com/office/officeart/2018/2/layout/IconVerticalSolidList"/>
    <dgm:cxn modelId="{C2731277-647D-4ABE-A806-A66725398769}" srcId="{008609BF-21CF-477B-B291-010940D3FF65}" destId="{72FA4CD1-6AFE-4537-9111-576BF23EECF1}" srcOrd="0" destOrd="0" parTransId="{8B448331-FCE2-4250-92C6-1C0773E24AD7}" sibTransId="{BFA391D1-1264-4FCA-A3FF-86FE30D08C58}"/>
    <dgm:cxn modelId="{920C9077-5C62-4A21-8E0F-9BF6D020C124}" srcId="{008609BF-21CF-477B-B291-010940D3FF65}" destId="{66DAFEFB-A51F-4DC5-B3BE-B26BC3985789}" srcOrd="2" destOrd="0" parTransId="{B289AC12-BC10-4D2E-A4AB-3E3D573CEA3C}" sibTransId="{A71B006B-4D26-4B06-AD1A-519248C22B9F}"/>
    <dgm:cxn modelId="{0F457F89-698F-4BCE-9539-5BBDDDC10EEA}" type="presOf" srcId="{D94069DC-DA22-464A-A988-CA05B0948920}" destId="{E185CE1B-14CA-4FDC-B4A6-580E02CF3355}" srcOrd="0" destOrd="0" presId="urn:microsoft.com/office/officeart/2018/2/layout/IconVerticalSolidList"/>
    <dgm:cxn modelId="{3B04C79C-4A04-4D64-950D-4A849BA5B081}" srcId="{008609BF-21CF-477B-B291-010940D3FF65}" destId="{878A8A09-EC86-4A44-9952-4026CE49BF96}" srcOrd="3" destOrd="0" parTransId="{50FA44B8-A3C7-4C64-93BE-4478E603BAF3}" sibTransId="{69313C9F-67F1-4D1C-9843-5AFFC3E628CD}"/>
    <dgm:cxn modelId="{2A6AE1DD-28CA-45C2-95D1-4AF5BD034C6B}" srcId="{008609BF-21CF-477B-B291-010940D3FF65}" destId="{D94069DC-DA22-464A-A988-CA05B0948920}" srcOrd="1" destOrd="0" parTransId="{1BD105E3-EE65-40FF-8DDF-5D1FF88E9088}" sibTransId="{BBF48079-1487-4546-B1BE-03DAF5BDBFCB}"/>
    <dgm:cxn modelId="{556B4D80-27FE-4645-90AB-2AB4690985BF}" type="presParOf" srcId="{D58BABC2-A717-4E05-81B9-265606C76D99}" destId="{0CCAFBA5-77E1-40F2-AFBF-CB8F70B6BD51}" srcOrd="0" destOrd="0" presId="urn:microsoft.com/office/officeart/2018/2/layout/IconVerticalSolidList"/>
    <dgm:cxn modelId="{6E580C18-A3D0-427D-9514-95F3C9846F82}" type="presParOf" srcId="{0CCAFBA5-77E1-40F2-AFBF-CB8F70B6BD51}" destId="{9CE4F68A-CF75-4E18-A0AC-FAA8B3FD1A4A}" srcOrd="0" destOrd="0" presId="urn:microsoft.com/office/officeart/2018/2/layout/IconVerticalSolidList"/>
    <dgm:cxn modelId="{D6259A9E-D055-49AA-BBF7-EA3A91EAC4C1}" type="presParOf" srcId="{0CCAFBA5-77E1-40F2-AFBF-CB8F70B6BD51}" destId="{92738D76-21A3-4F27-82BA-2AA396EF749E}" srcOrd="1" destOrd="0" presId="urn:microsoft.com/office/officeart/2018/2/layout/IconVerticalSolidList"/>
    <dgm:cxn modelId="{FBF150C3-0074-416A-A101-DD7A8B043AA4}" type="presParOf" srcId="{0CCAFBA5-77E1-40F2-AFBF-CB8F70B6BD51}" destId="{1FEE756E-3828-4F9C-BB94-BD2699C057CB}" srcOrd="2" destOrd="0" presId="urn:microsoft.com/office/officeart/2018/2/layout/IconVerticalSolidList"/>
    <dgm:cxn modelId="{CB2A7486-1BB5-4307-989A-E6818DD6A975}" type="presParOf" srcId="{0CCAFBA5-77E1-40F2-AFBF-CB8F70B6BD51}" destId="{3618633F-D5C8-42AE-A2D8-6E33DA86BD9A}" srcOrd="3" destOrd="0" presId="urn:microsoft.com/office/officeart/2018/2/layout/IconVerticalSolidList"/>
    <dgm:cxn modelId="{712F604E-A32D-4472-9A92-8E8A53E19F34}" type="presParOf" srcId="{D58BABC2-A717-4E05-81B9-265606C76D99}" destId="{9474737B-7C15-43C5-919F-C4DC7D5B008E}" srcOrd="1" destOrd="0" presId="urn:microsoft.com/office/officeart/2018/2/layout/IconVerticalSolidList"/>
    <dgm:cxn modelId="{03A99DAD-3138-49B6-AF18-AD831ED95933}" type="presParOf" srcId="{D58BABC2-A717-4E05-81B9-265606C76D99}" destId="{ED2ACF53-AC5E-4840-8010-D853813AA084}" srcOrd="2" destOrd="0" presId="urn:microsoft.com/office/officeart/2018/2/layout/IconVerticalSolidList"/>
    <dgm:cxn modelId="{663AB31C-8FC1-49A8-ACFE-4D27B5BA65E6}" type="presParOf" srcId="{ED2ACF53-AC5E-4840-8010-D853813AA084}" destId="{16BB5ECD-99D3-4E4A-9CF8-1203326D6EED}" srcOrd="0" destOrd="0" presId="urn:microsoft.com/office/officeart/2018/2/layout/IconVerticalSolidList"/>
    <dgm:cxn modelId="{9E780439-6DB5-4EB5-8811-AFB77871AAEB}" type="presParOf" srcId="{ED2ACF53-AC5E-4840-8010-D853813AA084}" destId="{16549BFB-9501-4486-A637-C3D2961BD3AF}" srcOrd="1" destOrd="0" presId="urn:microsoft.com/office/officeart/2018/2/layout/IconVerticalSolidList"/>
    <dgm:cxn modelId="{E8CD18BC-F7E6-409B-8A96-9DBE71B2B9EA}" type="presParOf" srcId="{ED2ACF53-AC5E-4840-8010-D853813AA084}" destId="{585E15C3-DC20-40A9-A56D-B498D23E4371}" srcOrd="2" destOrd="0" presId="urn:microsoft.com/office/officeart/2018/2/layout/IconVerticalSolidList"/>
    <dgm:cxn modelId="{13DDFECD-6A9C-4453-A452-09D3EE37B06A}" type="presParOf" srcId="{ED2ACF53-AC5E-4840-8010-D853813AA084}" destId="{E185CE1B-14CA-4FDC-B4A6-580E02CF3355}" srcOrd="3" destOrd="0" presId="urn:microsoft.com/office/officeart/2018/2/layout/IconVerticalSolidList"/>
    <dgm:cxn modelId="{BAB3C731-0C5C-447C-B7B0-19AB02D173AF}" type="presParOf" srcId="{D58BABC2-A717-4E05-81B9-265606C76D99}" destId="{3B7FC259-C31A-42CA-8562-65D6B610B87D}" srcOrd="3" destOrd="0" presId="urn:microsoft.com/office/officeart/2018/2/layout/IconVerticalSolidList"/>
    <dgm:cxn modelId="{7836C938-166D-4CA1-AEC6-B557F3D88372}" type="presParOf" srcId="{D58BABC2-A717-4E05-81B9-265606C76D99}" destId="{1AD512AE-BBFC-4028-A510-5AB592E1B08D}" srcOrd="4" destOrd="0" presId="urn:microsoft.com/office/officeart/2018/2/layout/IconVerticalSolidList"/>
    <dgm:cxn modelId="{83B390F9-588D-4EF3-9479-5DE79D31C480}" type="presParOf" srcId="{1AD512AE-BBFC-4028-A510-5AB592E1B08D}" destId="{A75E16EB-2BC3-4721-9287-28BE273F1190}" srcOrd="0" destOrd="0" presId="urn:microsoft.com/office/officeart/2018/2/layout/IconVerticalSolidList"/>
    <dgm:cxn modelId="{AE583AD3-6218-40A3-AFFC-BA629B058152}" type="presParOf" srcId="{1AD512AE-BBFC-4028-A510-5AB592E1B08D}" destId="{3B9C1D08-AD93-41B1-BDCF-DF71ECBA2C03}" srcOrd="1" destOrd="0" presId="urn:microsoft.com/office/officeart/2018/2/layout/IconVerticalSolidList"/>
    <dgm:cxn modelId="{0CDCA051-4DAA-40B8-8663-AF6409637843}" type="presParOf" srcId="{1AD512AE-BBFC-4028-A510-5AB592E1B08D}" destId="{EDA247F4-E264-4E54-865E-3C472593A33D}" srcOrd="2" destOrd="0" presId="urn:microsoft.com/office/officeart/2018/2/layout/IconVerticalSolidList"/>
    <dgm:cxn modelId="{8566D198-A117-4C5A-A48E-17E19AAA4DF7}" type="presParOf" srcId="{1AD512AE-BBFC-4028-A510-5AB592E1B08D}" destId="{D3E42B10-A44C-4142-9E10-9E92C02789CC}" srcOrd="3" destOrd="0" presId="urn:microsoft.com/office/officeart/2018/2/layout/IconVerticalSolidList"/>
    <dgm:cxn modelId="{4F26FB17-FB0B-4370-B26F-0F0B36AF7EC0}" type="presParOf" srcId="{D58BABC2-A717-4E05-81B9-265606C76D99}" destId="{1F42E641-E4EB-445E-8C5D-3162A648958E}" srcOrd="5" destOrd="0" presId="urn:microsoft.com/office/officeart/2018/2/layout/IconVerticalSolidList"/>
    <dgm:cxn modelId="{2ECA6E16-4995-4608-9996-128FF18E0D86}" type="presParOf" srcId="{D58BABC2-A717-4E05-81B9-265606C76D99}" destId="{00CACD98-47D4-4AE3-BC1E-6C55589E4DC5}" srcOrd="6" destOrd="0" presId="urn:microsoft.com/office/officeart/2018/2/layout/IconVerticalSolidList"/>
    <dgm:cxn modelId="{C1FA4A29-83E0-430F-864B-BDBF0CCA7334}" type="presParOf" srcId="{00CACD98-47D4-4AE3-BC1E-6C55589E4DC5}" destId="{8DAFC765-30A3-4291-8B0E-E85B8B215771}" srcOrd="0" destOrd="0" presId="urn:microsoft.com/office/officeart/2018/2/layout/IconVerticalSolidList"/>
    <dgm:cxn modelId="{41769C62-A9AA-4186-B6CF-A8B9E15E38BE}" type="presParOf" srcId="{00CACD98-47D4-4AE3-BC1E-6C55589E4DC5}" destId="{230ACC5C-88FA-469D-9E87-D7D04ABC2FC5}" srcOrd="1" destOrd="0" presId="urn:microsoft.com/office/officeart/2018/2/layout/IconVerticalSolidList"/>
    <dgm:cxn modelId="{C6994AEF-0EA3-4FA9-A268-D77984076F05}" type="presParOf" srcId="{00CACD98-47D4-4AE3-BC1E-6C55589E4DC5}" destId="{8E464661-8696-4BAB-94EF-D50F0AA4DBB7}" srcOrd="2" destOrd="0" presId="urn:microsoft.com/office/officeart/2018/2/layout/IconVerticalSolidList"/>
    <dgm:cxn modelId="{507F2CA9-D5D4-41FB-92B3-8BF65B04FC17}" type="presParOf" srcId="{00CACD98-47D4-4AE3-BC1E-6C55589E4DC5}" destId="{ECCC42AE-08A9-4E2F-B9D0-1EBEEE6BE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7534E-63E7-4521-AFE1-2A1EB0B63B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4580D-4148-413C-A2DE-EAC0C61EF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 Requests -&gt; Token Allocation (Queue)</a:t>
          </a:r>
        </a:p>
      </dgm:t>
    </dgm:pt>
    <dgm:pt modelId="{DF3B5976-A1DD-4FD9-B054-FDE29C74B646}" type="parTrans" cxnId="{FDADBA53-0BD3-466A-807D-1F46500D4B18}">
      <dgm:prSet/>
      <dgm:spPr/>
      <dgm:t>
        <a:bodyPr/>
        <a:lstStyle/>
        <a:p>
          <a:endParaRPr lang="en-US"/>
        </a:p>
      </dgm:t>
    </dgm:pt>
    <dgm:pt modelId="{B337C0C7-19D4-4B80-94E1-743B1E60FD1C}" type="sibTrans" cxnId="{FDADBA53-0BD3-466A-807D-1F46500D4B18}">
      <dgm:prSet/>
      <dgm:spPr/>
      <dgm:t>
        <a:bodyPr/>
        <a:lstStyle/>
        <a:p>
          <a:endParaRPr lang="en-US"/>
        </a:p>
      </dgm:t>
    </dgm:pt>
    <dgm:pt modelId="{989BC47C-4854-4274-AADD-AAAC8EB19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Session Start (Linked List) → Session End</a:t>
          </a:r>
        </a:p>
      </dgm:t>
    </dgm:pt>
    <dgm:pt modelId="{30A75554-2C6D-4E69-88FF-A6B392F70B9D}" type="parTrans" cxnId="{3635060B-1219-47AB-9FB0-886435D9E67F}">
      <dgm:prSet/>
      <dgm:spPr/>
      <dgm:t>
        <a:bodyPr/>
        <a:lstStyle/>
        <a:p>
          <a:endParaRPr lang="en-US"/>
        </a:p>
      </dgm:t>
    </dgm:pt>
    <dgm:pt modelId="{4DC4992E-23B7-4C4D-ACCA-8B473A0B19D8}" type="sibTrans" cxnId="{3635060B-1219-47AB-9FB0-886435D9E67F}">
      <dgm:prSet/>
      <dgm:spPr/>
      <dgm:t>
        <a:bodyPr/>
        <a:lstStyle/>
        <a:p>
          <a:endParaRPr lang="en-US"/>
        </a:p>
      </dgm:t>
    </dgm:pt>
    <dgm:pt modelId="{0061BDD1-8EAC-4021-8760-65A6B860E6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Session Stored (Stack)</a:t>
          </a:r>
        </a:p>
      </dgm:t>
    </dgm:pt>
    <dgm:pt modelId="{2FE16838-B390-4ABE-9817-092382AD3661}" type="parTrans" cxnId="{0F5CA799-7258-4193-B2E2-FA5F63687E04}">
      <dgm:prSet/>
      <dgm:spPr/>
      <dgm:t>
        <a:bodyPr/>
        <a:lstStyle/>
        <a:p>
          <a:endParaRPr lang="en-US"/>
        </a:p>
      </dgm:t>
    </dgm:pt>
    <dgm:pt modelId="{9C50BB0C-381E-4A97-B56A-2C5B87881931}" type="sibTrans" cxnId="{0F5CA799-7258-4193-B2E2-FA5F63687E04}">
      <dgm:prSet/>
      <dgm:spPr/>
      <dgm:t>
        <a:bodyPr/>
        <a:lstStyle/>
        <a:p>
          <a:endParaRPr lang="en-US"/>
        </a:p>
      </dgm:t>
    </dgm:pt>
    <dgm:pt modelId="{32936A8B-E1B1-4836-812B-3D77AEAFB867}" type="pres">
      <dgm:prSet presAssocID="{E867534E-63E7-4521-AFE1-2A1EB0B63B87}" presName="root" presStyleCnt="0">
        <dgm:presLayoutVars>
          <dgm:dir/>
          <dgm:resizeHandles val="exact"/>
        </dgm:presLayoutVars>
      </dgm:prSet>
      <dgm:spPr/>
    </dgm:pt>
    <dgm:pt modelId="{F3178916-4122-4193-8CCD-6A467F371BA0}" type="pres">
      <dgm:prSet presAssocID="{5914580D-4148-413C-A2DE-EAC0C61EFE60}" presName="compNode" presStyleCnt="0"/>
      <dgm:spPr/>
    </dgm:pt>
    <dgm:pt modelId="{122836E5-81B1-4CB4-8E6D-5B48FDAC516D}" type="pres">
      <dgm:prSet presAssocID="{5914580D-4148-413C-A2DE-EAC0C61EFE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D3B94F6-6817-4D6B-B159-72627B91E5C5}" type="pres">
      <dgm:prSet presAssocID="{5914580D-4148-413C-A2DE-EAC0C61EFE60}" presName="spaceRect" presStyleCnt="0"/>
      <dgm:spPr/>
    </dgm:pt>
    <dgm:pt modelId="{75184285-BB26-4618-BC21-421CA0C640FC}" type="pres">
      <dgm:prSet presAssocID="{5914580D-4148-413C-A2DE-EAC0C61EFE60}" presName="textRect" presStyleLbl="revTx" presStyleIdx="0" presStyleCnt="3">
        <dgm:presLayoutVars>
          <dgm:chMax val="1"/>
          <dgm:chPref val="1"/>
        </dgm:presLayoutVars>
      </dgm:prSet>
      <dgm:spPr/>
    </dgm:pt>
    <dgm:pt modelId="{BF9E414F-D736-4A2A-82DA-8C0E495F1B59}" type="pres">
      <dgm:prSet presAssocID="{B337C0C7-19D4-4B80-94E1-743B1E60FD1C}" presName="sibTrans" presStyleCnt="0"/>
      <dgm:spPr/>
    </dgm:pt>
    <dgm:pt modelId="{6C6EDBA6-C055-438E-9757-6BE9F2836BB5}" type="pres">
      <dgm:prSet presAssocID="{989BC47C-4854-4274-AADD-AAAC8EB1951E}" presName="compNode" presStyleCnt="0"/>
      <dgm:spPr/>
    </dgm:pt>
    <dgm:pt modelId="{7D44A015-12AC-4776-BD96-96C423BC8463}" type="pres">
      <dgm:prSet presAssocID="{989BC47C-4854-4274-AADD-AAAC8EB19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0EC31-312A-4059-80F6-22AE98DF9F33}" type="pres">
      <dgm:prSet presAssocID="{989BC47C-4854-4274-AADD-AAAC8EB1951E}" presName="spaceRect" presStyleCnt="0"/>
      <dgm:spPr/>
    </dgm:pt>
    <dgm:pt modelId="{EF6D90C4-1773-4F40-94E3-2EB1FA6D19EF}" type="pres">
      <dgm:prSet presAssocID="{989BC47C-4854-4274-AADD-AAAC8EB1951E}" presName="textRect" presStyleLbl="revTx" presStyleIdx="1" presStyleCnt="3">
        <dgm:presLayoutVars>
          <dgm:chMax val="1"/>
          <dgm:chPref val="1"/>
        </dgm:presLayoutVars>
      </dgm:prSet>
      <dgm:spPr/>
    </dgm:pt>
    <dgm:pt modelId="{AB7DE7EF-E06A-4ED2-8BBD-DE251700D95E}" type="pres">
      <dgm:prSet presAssocID="{4DC4992E-23B7-4C4D-ACCA-8B473A0B19D8}" presName="sibTrans" presStyleCnt="0"/>
      <dgm:spPr/>
    </dgm:pt>
    <dgm:pt modelId="{8AEE7229-8D59-40FD-ACDA-DCC6B4AB3B47}" type="pres">
      <dgm:prSet presAssocID="{0061BDD1-8EAC-4021-8760-65A6B860E6F9}" presName="compNode" presStyleCnt="0"/>
      <dgm:spPr/>
    </dgm:pt>
    <dgm:pt modelId="{213289BD-37EB-413E-BD80-DE84CA6B4043}" type="pres">
      <dgm:prSet presAssocID="{0061BDD1-8EAC-4021-8760-65A6B860E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1B6D9F6-5418-4FF6-B306-D4C98A986C34}" type="pres">
      <dgm:prSet presAssocID="{0061BDD1-8EAC-4021-8760-65A6B860E6F9}" presName="spaceRect" presStyleCnt="0"/>
      <dgm:spPr/>
    </dgm:pt>
    <dgm:pt modelId="{AA96EAFE-ADAC-436F-9A27-2BDB23B0CBF2}" type="pres">
      <dgm:prSet presAssocID="{0061BDD1-8EAC-4021-8760-65A6B860E6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35060B-1219-47AB-9FB0-886435D9E67F}" srcId="{E867534E-63E7-4521-AFE1-2A1EB0B63B87}" destId="{989BC47C-4854-4274-AADD-AAAC8EB1951E}" srcOrd="1" destOrd="0" parTransId="{30A75554-2C6D-4E69-88FF-A6B392F70B9D}" sibTransId="{4DC4992E-23B7-4C4D-ACCA-8B473A0B19D8}"/>
    <dgm:cxn modelId="{FDADBA53-0BD3-466A-807D-1F46500D4B18}" srcId="{E867534E-63E7-4521-AFE1-2A1EB0B63B87}" destId="{5914580D-4148-413C-A2DE-EAC0C61EFE60}" srcOrd="0" destOrd="0" parTransId="{DF3B5976-A1DD-4FD9-B054-FDE29C74B646}" sibTransId="{B337C0C7-19D4-4B80-94E1-743B1E60FD1C}"/>
    <dgm:cxn modelId="{2F41E057-F424-4A8E-B211-E15C3D4E2EC1}" type="presOf" srcId="{989BC47C-4854-4274-AADD-AAAC8EB1951E}" destId="{EF6D90C4-1773-4F40-94E3-2EB1FA6D19EF}" srcOrd="0" destOrd="0" presId="urn:microsoft.com/office/officeart/2018/2/layout/IconLabelList"/>
    <dgm:cxn modelId="{4EEF6E95-C37D-4C01-A739-32E3CE74BC26}" type="presOf" srcId="{5914580D-4148-413C-A2DE-EAC0C61EFE60}" destId="{75184285-BB26-4618-BC21-421CA0C640FC}" srcOrd="0" destOrd="0" presId="urn:microsoft.com/office/officeart/2018/2/layout/IconLabelList"/>
    <dgm:cxn modelId="{0F5CA799-7258-4193-B2E2-FA5F63687E04}" srcId="{E867534E-63E7-4521-AFE1-2A1EB0B63B87}" destId="{0061BDD1-8EAC-4021-8760-65A6B860E6F9}" srcOrd="2" destOrd="0" parTransId="{2FE16838-B390-4ABE-9817-092382AD3661}" sibTransId="{9C50BB0C-381E-4A97-B56A-2C5B87881931}"/>
    <dgm:cxn modelId="{132E98C5-0748-435E-BC2E-C8B7F59DC16A}" type="presOf" srcId="{E867534E-63E7-4521-AFE1-2A1EB0B63B87}" destId="{32936A8B-E1B1-4836-812B-3D77AEAFB867}" srcOrd="0" destOrd="0" presId="urn:microsoft.com/office/officeart/2018/2/layout/IconLabelList"/>
    <dgm:cxn modelId="{EBD25EE5-37E7-45DB-BF33-F638ED7ED2D4}" type="presOf" srcId="{0061BDD1-8EAC-4021-8760-65A6B860E6F9}" destId="{AA96EAFE-ADAC-436F-9A27-2BDB23B0CBF2}" srcOrd="0" destOrd="0" presId="urn:microsoft.com/office/officeart/2018/2/layout/IconLabelList"/>
    <dgm:cxn modelId="{051A6670-9022-46BE-ADDE-2256039701C3}" type="presParOf" srcId="{32936A8B-E1B1-4836-812B-3D77AEAFB867}" destId="{F3178916-4122-4193-8CCD-6A467F371BA0}" srcOrd="0" destOrd="0" presId="urn:microsoft.com/office/officeart/2018/2/layout/IconLabelList"/>
    <dgm:cxn modelId="{45235987-70A8-449E-B18B-6FC719C796A4}" type="presParOf" srcId="{F3178916-4122-4193-8CCD-6A467F371BA0}" destId="{122836E5-81B1-4CB4-8E6D-5B48FDAC516D}" srcOrd="0" destOrd="0" presId="urn:microsoft.com/office/officeart/2018/2/layout/IconLabelList"/>
    <dgm:cxn modelId="{C0988C2A-A82B-4657-A7EC-12ADD5D4AC78}" type="presParOf" srcId="{F3178916-4122-4193-8CCD-6A467F371BA0}" destId="{CD3B94F6-6817-4D6B-B159-72627B91E5C5}" srcOrd="1" destOrd="0" presId="urn:microsoft.com/office/officeart/2018/2/layout/IconLabelList"/>
    <dgm:cxn modelId="{50EC9BCF-1726-4E2C-ABB9-FF343BEC1479}" type="presParOf" srcId="{F3178916-4122-4193-8CCD-6A467F371BA0}" destId="{75184285-BB26-4618-BC21-421CA0C640FC}" srcOrd="2" destOrd="0" presId="urn:microsoft.com/office/officeart/2018/2/layout/IconLabelList"/>
    <dgm:cxn modelId="{4EE47075-76A1-4144-B744-9136076CC452}" type="presParOf" srcId="{32936A8B-E1B1-4836-812B-3D77AEAFB867}" destId="{BF9E414F-D736-4A2A-82DA-8C0E495F1B59}" srcOrd="1" destOrd="0" presId="urn:microsoft.com/office/officeart/2018/2/layout/IconLabelList"/>
    <dgm:cxn modelId="{84165D5B-F282-4B64-B4F9-6EF8C8CFA8D8}" type="presParOf" srcId="{32936A8B-E1B1-4836-812B-3D77AEAFB867}" destId="{6C6EDBA6-C055-438E-9757-6BE9F2836BB5}" srcOrd="2" destOrd="0" presId="urn:microsoft.com/office/officeart/2018/2/layout/IconLabelList"/>
    <dgm:cxn modelId="{78522B98-E594-4646-9D52-656EED53C92E}" type="presParOf" srcId="{6C6EDBA6-C055-438E-9757-6BE9F2836BB5}" destId="{7D44A015-12AC-4776-BD96-96C423BC8463}" srcOrd="0" destOrd="0" presId="urn:microsoft.com/office/officeart/2018/2/layout/IconLabelList"/>
    <dgm:cxn modelId="{7AFB8808-574A-43C3-A0FD-E137B68121C5}" type="presParOf" srcId="{6C6EDBA6-C055-438E-9757-6BE9F2836BB5}" destId="{7490EC31-312A-4059-80F6-22AE98DF9F33}" srcOrd="1" destOrd="0" presId="urn:microsoft.com/office/officeart/2018/2/layout/IconLabelList"/>
    <dgm:cxn modelId="{87B892FB-8A4C-4DEA-AB07-E9235880B1FC}" type="presParOf" srcId="{6C6EDBA6-C055-438E-9757-6BE9F2836BB5}" destId="{EF6D90C4-1773-4F40-94E3-2EB1FA6D19EF}" srcOrd="2" destOrd="0" presId="urn:microsoft.com/office/officeart/2018/2/layout/IconLabelList"/>
    <dgm:cxn modelId="{4679CE65-2987-43C5-BB2B-C017CE64E5C7}" type="presParOf" srcId="{32936A8B-E1B1-4836-812B-3D77AEAFB867}" destId="{AB7DE7EF-E06A-4ED2-8BBD-DE251700D95E}" srcOrd="3" destOrd="0" presId="urn:microsoft.com/office/officeart/2018/2/layout/IconLabelList"/>
    <dgm:cxn modelId="{DB981B51-9D79-45DC-B366-A186B79C8E4A}" type="presParOf" srcId="{32936A8B-E1B1-4836-812B-3D77AEAFB867}" destId="{8AEE7229-8D59-40FD-ACDA-DCC6B4AB3B47}" srcOrd="4" destOrd="0" presId="urn:microsoft.com/office/officeart/2018/2/layout/IconLabelList"/>
    <dgm:cxn modelId="{3F288392-7D3F-471F-9B31-CDBCE7F05E13}" type="presParOf" srcId="{8AEE7229-8D59-40FD-ACDA-DCC6B4AB3B47}" destId="{213289BD-37EB-413E-BD80-DE84CA6B4043}" srcOrd="0" destOrd="0" presId="urn:microsoft.com/office/officeart/2018/2/layout/IconLabelList"/>
    <dgm:cxn modelId="{15104B03-50DA-487F-87D8-20E677D47390}" type="presParOf" srcId="{8AEE7229-8D59-40FD-ACDA-DCC6B4AB3B47}" destId="{D1B6D9F6-5418-4FF6-B306-D4C98A986C34}" srcOrd="1" destOrd="0" presId="urn:microsoft.com/office/officeart/2018/2/layout/IconLabelList"/>
    <dgm:cxn modelId="{116FD8C6-6B99-4081-AE43-432A2BBF1527}" type="presParOf" srcId="{8AEE7229-8D59-40FD-ACDA-DCC6B4AB3B47}" destId="{AA96EAFE-ADAC-436F-9A27-2BDB23B0CB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D78BB5-0FA8-45E1-96D7-C9EDEB14085A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E66FC3-C089-4F66-8738-A46B78928E12}">
      <dgm:prSet/>
      <dgm:spPr/>
      <dgm:t>
        <a:bodyPr/>
        <a:lstStyle/>
        <a:p>
          <a:r>
            <a:rPr lang="en-US"/>
            <a:t>- Tree: Manage zone &amp; machine hierarchy</a:t>
          </a:r>
        </a:p>
      </dgm:t>
    </dgm:pt>
    <dgm:pt modelId="{082A66E4-CFCF-4A23-A7CC-E2541DE4F559}" type="parTrans" cxnId="{2C6E13E0-2235-45C5-AD12-F23429E8DC25}">
      <dgm:prSet/>
      <dgm:spPr/>
      <dgm:t>
        <a:bodyPr/>
        <a:lstStyle/>
        <a:p>
          <a:endParaRPr lang="en-US"/>
        </a:p>
      </dgm:t>
    </dgm:pt>
    <dgm:pt modelId="{4AF1CEE0-EE5C-49AF-9B5D-10F43AEFAC81}" type="sibTrans" cxnId="{2C6E13E0-2235-45C5-AD12-F23429E8DC25}">
      <dgm:prSet/>
      <dgm:spPr/>
      <dgm:t>
        <a:bodyPr/>
        <a:lstStyle/>
        <a:p>
          <a:endParaRPr lang="en-US"/>
        </a:p>
      </dgm:t>
    </dgm:pt>
    <dgm:pt modelId="{5E9BDC1F-02C2-473A-9061-297A9A55E01C}">
      <dgm:prSet/>
      <dgm:spPr/>
      <dgm:t>
        <a:bodyPr/>
        <a:lstStyle/>
        <a:p>
          <a:r>
            <a:rPr lang="en-US"/>
            <a:t>- Queue: Handle player token requests</a:t>
          </a:r>
        </a:p>
      </dgm:t>
    </dgm:pt>
    <dgm:pt modelId="{56A1892E-29D3-4772-8CF0-CE197453F728}" type="parTrans" cxnId="{08C645CB-F6DC-4F0E-9CE8-277355935BC5}">
      <dgm:prSet/>
      <dgm:spPr/>
      <dgm:t>
        <a:bodyPr/>
        <a:lstStyle/>
        <a:p>
          <a:endParaRPr lang="en-US"/>
        </a:p>
      </dgm:t>
    </dgm:pt>
    <dgm:pt modelId="{25D3AB01-5CF9-48B4-8744-87A408C5E8E4}" type="sibTrans" cxnId="{08C645CB-F6DC-4F0E-9CE8-277355935BC5}">
      <dgm:prSet/>
      <dgm:spPr/>
      <dgm:t>
        <a:bodyPr/>
        <a:lstStyle/>
        <a:p>
          <a:endParaRPr lang="en-US"/>
        </a:p>
      </dgm:t>
    </dgm:pt>
    <dgm:pt modelId="{DC04FEFA-3995-438A-A547-5CEB16F3A3CB}">
      <dgm:prSet/>
      <dgm:spPr/>
      <dgm:t>
        <a:bodyPr/>
        <a:lstStyle/>
        <a:p>
          <a:r>
            <a:rPr lang="en-US"/>
            <a:t>- Stack: Store completed session history</a:t>
          </a:r>
        </a:p>
      </dgm:t>
    </dgm:pt>
    <dgm:pt modelId="{1BBA7287-ECD7-4620-A00C-934B3FD95FF6}" type="parTrans" cxnId="{3DF960C4-1F16-4B9B-A9B7-6E3867E66A68}">
      <dgm:prSet/>
      <dgm:spPr/>
      <dgm:t>
        <a:bodyPr/>
        <a:lstStyle/>
        <a:p>
          <a:endParaRPr lang="en-US"/>
        </a:p>
      </dgm:t>
    </dgm:pt>
    <dgm:pt modelId="{6C8B4860-C112-4298-9342-AEB5D4EE54F5}" type="sibTrans" cxnId="{3DF960C4-1F16-4B9B-A9B7-6E3867E66A68}">
      <dgm:prSet/>
      <dgm:spPr/>
      <dgm:t>
        <a:bodyPr/>
        <a:lstStyle/>
        <a:p>
          <a:endParaRPr lang="en-US"/>
        </a:p>
      </dgm:t>
    </dgm:pt>
    <dgm:pt modelId="{B5F4EF8B-890B-48D0-914B-094993FF0E25}">
      <dgm:prSet/>
      <dgm:spPr/>
      <dgm:t>
        <a:bodyPr/>
        <a:lstStyle/>
        <a:p>
          <a:r>
            <a:rPr lang="en-US"/>
            <a:t>- Linked List: Manage current active sessions</a:t>
          </a:r>
        </a:p>
      </dgm:t>
    </dgm:pt>
    <dgm:pt modelId="{E9239B97-FFFA-4CBD-AB1B-10A6E18320F6}" type="parTrans" cxnId="{D213BC59-1060-49C2-A367-4BAE6DF55B4E}">
      <dgm:prSet/>
      <dgm:spPr/>
      <dgm:t>
        <a:bodyPr/>
        <a:lstStyle/>
        <a:p>
          <a:endParaRPr lang="en-US"/>
        </a:p>
      </dgm:t>
    </dgm:pt>
    <dgm:pt modelId="{D9DA5664-C73D-49F4-9D2C-9905C0E94BBA}" type="sibTrans" cxnId="{D213BC59-1060-49C2-A367-4BAE6DF55B4E}">
      <dgm:prSet/>
      <dgm:spPr/>
      <dgm:t>
        <a:bodyPr/>
        <a:lstStyle/>
        <a:p>
          <a:endParaRPr lang="en-US"/>
        </a:p>
      </dgm:t>
    </dgm:pt>
    <dgm:pt modelId="{4CCDA123-9F6D-4D9C-BE89-3AE0B325C107}" type="pres">
      <dgm:prSet presAssocID="{0FD78BB5-0FA8-45E1-96D7-C9EDEB14085A}" presName="matrix" presStyleCnt="0">
        <dgm:presLayoutVars>
          <dgm:chMax val="1"/>
          <dgm:dir/>
          <dgm:resizeHandles val="exact"/>
        </dgm:presLayoutVars>
      </dgm:prSet>
      <dgm:spPr/>
    </dgm:pt>
    <dgm:pt modelId="{A6CC5D3A-507B-4D4D-9A0D-9C81181DF30F}" type="pres">
      <dgm:prSet presAssocID="{0FD78BB5-0FA8-45E1-96D7-C9EDEB14085A}" presName="diamond" presStyleLbl="bgShp" presStyleIdx="0" presStyleCnt="1"/>
      <dgm:spPr/>
    </dgm:pt>
    <dgm:pt modelId="{E4756970-71E1-4BF2-9E9D-95905B0BC30D}" type="pres">
      <dgm:prSet presAssocID="{0FD78BB5-0FA8-45E1-96D7-C9EDEB14085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5AC274-782B-44D1-97E3-3B2A30A02992}" type="pres">
      <dgm:prSet presAssocID="{0FD78BB5-0FA8-45E1-96D7-C9EDEB14085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C3C292-1E80-4632-8DA2-BC5B914B2C7B}" type="pres">
      <dgm:prSet presAssocID="{0FD78BB5-0FA8-45E1-96D7-C9EDEB14085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2A728A-4B41-4271-9FC0-2F4DCA32A3D4}" type="pres">
      <dgm:prSet presAssocID="{0FD78BB5-0FA8-45E1-96D7-C9EDEB14085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29FE13-E19C-4B36-8850-1233830060E5}" type="presOf" srcId="{DC04FEFA-3995-438A-A547-5CEB16F3A3CB}" destId="{FDC3C292-1E80-4632-8DA2-BC5B914B2C7B}" srcOrd="0" destOrd="0" presId="urn:microsoft.com/office/officeart/2005/8/layout/matrix3"/>
    <dgm:cxn modelId="{16F17B1A-0087-4C3C-8343-1CD805225F0F}" type="presOf" srcId="{0FD78BB5-0FA8-45E1-96D7-C9EDEB14085A}" destId="{4CCDA123-9F6D-4D9C-BE89-3AE0B325C107}" srcOrd="0" destOrd="0" presId="urn:microsoft.com/office/officeart/2005/8/layout/matrix3"/>
    <dgm:cxn modelId="{D213BC59-1060-49C2-A367-4BAE6DF55B4E}" srcId="{0FD78BB5-0FA8-45E1-96D7-C9EDEB14085A}" destId="{B5F4EF8B-890B-48D0-914B-094993FF0E25}" srcOrd="3" destOrd="0" parTransId="{E9239B97-FFFA-4CBD-AB1B-10A6E18320F6}" sibTransId="{D9DA5664-C73D-49F4-9D2C-9905C0E94BBA}"/>
    <dgm:cxn modelId="{C6DBD2B7-1357-4A29-B9E4-E2E9CCC12277}" type="presOf" srcId="{B5F4EF8B-890B-48D0-914B-094993FF0E25}" destId="{712A728A-4B41-4271-9FC0-2F4DCA32A3D4}" srcOrd="0" destOrd="0" presId="urn:microsoft.com/office/officeart/2005/8/layout/matrix3"/>
    <dgm:cxn modelId="{3DF960C4-1F16-4B9B-A9B7-6E3867E66A68}" srcId="{0FD78BB5-0FA8-45E1-96D7-C9EDEB14085A}" destId="{DC04FEFA-3995-438A-A547-5CEB16F3A3CB}" srcOrd="2" destOrd="0" parTransId="{1BBA7287-ECD7-4620-A00C-934B3FD95FF6}" sibTransId="{6C8B4860-C112-4298-9342-AEB5D4EE54F5}"/>
    <dgm:cxn modelId="{08C645CB-F6DC-4F0E-9CE8-277355935BC5}" srcId="{0FD78BB5-0FA8-45E1-96D7-C9EDEB14085A}" destId="{5E9BDC1F-02C2-473A-9061-297A9A55E01C}" srcOrd="1" destOrd="0" parTransId="{56A1892E-29D3-4772-8CF0-CE197453F728}" sibTransId="{25D3AB01-5CF9-48B4-8744-87A408C5E8E4}"/>
    <dgm:cxn modelId="{9C7301D9-6BF9-4D50-8015-70A034E4CEDD}" type="presOf" srcId="{8DE66FC3-C089-4F66-8738-A46B78928E12}" destId="{E4756970-71E1-4BF2-9E9D-95905B0BC30D}" srcOrd="0" destOrd="0" presId="urn:microsoft.com/office/officeart/2005/8/layout/matrix3"/>
    <dgm:cxn modelId="{2C6E13E0-2235-45C5-AD12-F23429E8DC25}" srcId="{0FD78BB5-0FA8-45E1-96D7-C9EDEB14085A}" destId="{8DE66FC3-C089-4F66-8738-A46B78928E12}" srcOrd="0" destOrd="0" parTransId="{082A66E4-CFCF-4A23-A7CC-E2541DE4F559}" sibTransId="{4AF1CEE0-EE5C-49AF-9B5D-10F43AEFAC81}"/>
    <dgm:cxn modelId="{2BD6B4FA-E3C5-4713-8128-4205A70E1BFD}" type="presOf" srcId="{5E9BDC1F-02C2-473A-9061-297A9A55E01C}" destId="{E15AC274-782B-44D1-97E3-3B2A30A02992}" srcOrd="0" destOrd="0" presId="urn:microsoft.com/office/officeart/2005/8/layout/matrix3"/>
    <dgm:cxn modelId="{226845BD-815C-4705-89CA-6E23DDF0C2A2}" type="presParOf" srcId="{4CCDA123-9F6D-4D9C-BE89-3AE0B325C107}" destId="{A6CC5D3A-507B-4D4D-9A0D-9C81181DF30F}" srcOrd="0" destOrd="0" presId="urn:microsoft.com/office/officeart/2005/8/layout/matrix3"/>
    <dgm:cxn modelId="{607BEC41-0B97-4B98-9FCE-B7FD625D24B4}" type="presParOf" srcId="{4CCDA123-9F6D-4D9C-BE89-3AE0B325C107}" destId="{E4756970-71E1-4BF2-9E9D-95905B0BC30D}" srcOrd="1" destOrd="0" presId="urn:microsoft.com/office/officeart/2005/8/layout/matrix3"/>
    <dgm:cxn modelId="{D08B6F9F-5AC8-4CE6-A80D-EF98754CC688}" type="presParOf" srcId="{4CCDA123-9F6D-4D9C-BE89-3AE0B325C107}" destId="{E15AC274-782B-44D1-97E3-3B2A30A02992}" srcOrd="2" destOrd="0" presId="urn:microsoft.com/office/officeart/2005/8/layout/matrix3"/>
    <dgm:cxn modelId="{3CEF8FAB-99A9-418D-8045-D8A29D7A9866}" type="presParOf" srcId="{4CCDA123-9F6D-4D9C-BE89-3AE0B325C107}" destId="{FDC3C292-1E80-4632-8DA2-BC5B914B2C7B}" srcOrd="3" destOrd="0" presId="urn:microsoft.com/office/officeart/2005/8/layout/matrix3"/>
    <dgm:cxn modelId="{92CB66F1-AADC-453A-8114-65AD69331703}" type="presParOf" srcId="{4CCDA123-9F6D-4D9C-BE89-3AE0B325C107}" destId="{712A728A-4B41-4271-9FC0-2F4DCA32A3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15F71-D2DB-4DC5-A5B0-F08B9595664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21616F-3532-4449-BCA0-07318948FCE9}">
      <dgm:prSet/>
      <dgm:spPr/>
      <dgm:t>
        <a:bodyPr/>
        <a:lstStyle/>
        <a:p>
          <a:r>
            <a:rPr lang="en-US"/>
            <a:t>- Add Machine to Tree</a:t>
          </a:r>
        </a:p>
      </dgm:t>
    </dgm:pt>
    <dgm:pt modelId="{317F2B7C-F815-4C3B-B1B6-FB19EB477360}" type="parTrans" cxnId="{44EEE39C-E71E-479B-B331-0BEB2CE8AD68}">
      <dgm:prSet/>
      <dgm:spPr/>
      <dgm:t>
        <a:bodyPr/>
        <a:lstStyle/>
        <a:p>
          <a:endParaRPr lang="en-US"/>
        </a:p>
      </dgm:t>
    </dgm:pt>
    <dgm:pt modelId="{663DD075-8B43-445E-A6C6-4B3F56629BAF}" type="sibTrans" cxnId="{44EEE39C-E71E-479B-B331-0BEB2CE8AD6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C853E93-785D-4534-A0BC-5E04D2211B16}">
      <dgm:prSet/>
      <dgm:spPr/>
      <dgm:t>
        <a:bodyPr/>
        <a:lstStyle/>
        <a:p>
          <a:r>
            <a:rPr lang="en-US"/>
            <a:t>- Request Token (Enqueue)</a:t>
          </a:r>
        </a:p>
      </dgm:t>
    </dgm:pt>
    <dgm:pt modelId="{BCD96864-1C46-4146-93D1-ED0692361500}" type="parTrans" cxnId="{9C9EDB77-70B6-4322-ABA6-2712ECAADC32}">
      <dgm:prSet/>
      <dgm:spPr/>
      <dgm:t>
        <a:bodyPr/>
        <a:lstStyle/>
        <a:p>
          <a:endParaRPr lang="en-US"/>
        </a:p>
      </dgm:t>
    </dgm:pt>
    <dgm:pt modelId="{A8932C26-84B4-45C2-B59A-621542F34A14}" type="sibTrans" cxnId="{9C9EDB77-70B6-4322-ABA6-2712ECAADC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C25551-9D5E-4790-9025-CEDE1C77C43B}">
      <dgm:prSet/>
      <dgm:spPr/>
      <dgm:t>
        <a:bodyPr/>
        <a:lstStyle/>
        <a:p>
          <a:r>
            <a:rPr lang="en-US"/>
            <a:t>- Start Session (Linked List insert)</a:t>
          </a:r>
        </a:p>
      </dgm:t>
    </dgm:pt>
    <dgm:pt modelId="{16229E77-1E9B-4C59-8A76-13D28F262F2B}" type="parTrans" cxnId="{C927C356-96A7-4924-A3E7-059ED37E2438}">
      <dgm:prSet/>
      <dgm:spPr/>
      <dgm:t>
        <a:bodyPr/>
        <a:lstStyle/>
        <a:p>
          <a:endParaRPr lang="en-US"/>
        </a:p>
      </dgm:t>
    </dgm:pt>
    <dgm:pt modelId="{D2DA315A-1497-4A69-86A3-3A4CE5A6A5CD}" type="sibTrans" cxnId="{C927C356-96A7-4924-A3E7-059ED37E24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2DEEA98-5B9E-46D0-8080-2001D854E1D9}">
      <dgm:prSet/>
      <dgm:spPr/>
      <dgm:t>
        <a:bodyPr/>
        <a:lstStyle/>
        <a:p>
          <a:r>
            <a:rPr lang="en-US"/>
            <a:t>- End Session (Push to Stack)</a:t>
          </a:r>
        </a:p>
      </dgm:t>
    </dgm:pt>
    <dgm:pt modelId="{5D25A7FC-40C0-4BE3-9D2D-F441EBAA110E}" type="parTrans" cxnId="{C21C27A8-1172-4BB0-B75F-A4C0E0B07E21}">
      <dgm:prSet/>
      <dgm:spPr/>
      <dgm:t>
        <a:bodyPr/>
        <a:lstStyle/>
        <a:p>
          <a:endParaRPr lang="en-US"/>
        </a:p>
      </dgm:t>
    </dgm:pt>
    <dgm:pt modelId="{A7D304E8-6F48-4A80-8D16-28A450F8F770}" type="sibTrans" cxnId="{C21C27A8-1172-4BB0-B75F-A4C0E0B07E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33A4B72-25AF-4E1A-B114-2525A917AA27}">
      <dgm:prSet/>
      <dgm:spPr/>
      <dgm:t>
        <a:bodyPr/>
        <a:lstStyle/>
        <a:p>
          <a:r>
            <a:rPr lang="en-US"/>
            <a:t>- Display History</a:t>
          </a:r>
        </a:p>
      </dgm:t>
    </dgm:pt>
    <dgm:pt modelId="{7FF01BA2-FEE7-451B-A205-734B5474E2E1}" type="parTrans" cxnId="{6C3F4E15-5658-4BC9-B1AD-8629F8BC2A37}">
      <dgm:prSet/>
      <dgm:spPr/>
      <dgm:t>
        <a:bodyPr/>
        <a:lstStyle/>
        <a:p>
          <a:endParaRPr lang="en-US"/>
        </a:p>
      </dgm:t>
    </dgm:pt>
    <dgm:pt modelId="{1B0CFFB9-FEDE-43EB-AD5C-00287C605470}" type="sibTrans" cxnId="{6C3F4E15-5658-4BC9-B1AD-8629F8BC2A3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1F3BDED-2A1E-4611-A538-4DE35832DD10}" type="pres">
      <dgm:prSet presAssocID="{BCE15F71-D2DB-4DC5-A5B0-F08B95956640}" presName="Name0" presStyleCnt="0">
        <dgm:presLayoutVars>
          <dgm:animLvl val="lvl"/>
          <dgm:resizeHandles val="exact"/>
        </dgm:presLayoutVars>
      </dgm:prSet>
      <dgm:spPr/>
    </dgm:pt>
    <dgm:pt modelId="{75B38DE2-97F4-4937-BC61-E722B6C0B4B3}" type="pres">
      <dgm:prSet presAssocID="{AD21616F-3532-4449-BCA0-07318948FCE9}" presName="compositeNode" presStyleCnt="0">
        <dgm:presLayoutVars>
          <dgm:bulletEnabled val="1"/>
        </dgm:presLayoutVars>
      </dgm:prSet>
      <dgm:spPr/>
    </dgm:pt>
    <dgm:pt modelId="{F4534E1B-A1DA-46B7-AF46-C9B3B5A44F32}" type="pres">
      <dgm:prSet presAssocID="{AD21616F-3532-4449-BCA0-07318948FCE9}" presName="bgRect" presStyleLbl="bgAccFollowNode1" presStyleIdx="0" presStyleCnt="5"/>
      <dgm:spPr/>
    </dgm:pt>
    <dgm:pt modelId="{5BB22C83-0E51-4EFB-9F4D-5E8ED39D2F46}" type="pres">
      <dgm:prSet presAssocID="{663DD075-8B43-445E-A6C6-4B3F56629BA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DE5EA-30D0-4391-8504-1683EB7D972C}" type="pres">
      <dgm:prSet presAssocID="{AD21616F-3532-4449-BCA0-07318948FCE9}" presName="bottomLine" presStyleLbl="alignNode1" presStyleIdx="1" presStyleCnt="10">
        <dgm:presLayoutVars/>
      </dgm:prSet>
      <dgm:spPr/>
    </dgm:pt>
    <dgm:pt modelId="{D495F98E-9FBC-4406-A0D1-F5A7CC934A45}" type="pres">
      <dgm:prSet presAssocID="{AD21616F-3532-4449-BCA0-07318948FCE9}" presName="nodeText" presStyleLbl="bgAccFollowNode1" presStyleIdx="0" presStyleCnt="5">
        <dgm:presLayoutVars>
          <dgm:bulletEnabled val="1"/>
        </dgm:presLayoutVars>
      </dgm:prSet>
      <dgm:spPr/>
    </dgm:pt>
    <dgm:pt modelId="{F2BB6DDA-C139-4D50-BF51-F9856B24A3D7}" type="pres">
      <dgm:prSet presAssocID="{663DD075-8B43-445E-A6C6-4B3F56629BAF}" presName="sibTrans" presStyleCnt="0"/>
      <dgm:spPr/>
    </dgm:pt>
    <dgm:pt modelId="{1B93277E-BD01-48A0-AFDC-71EA3C8EF431}" type="pres">
      <dgm:prSet presAssocID="{EC853E93-785D-4534-A0BC-5E04D2211B16}" presName="compositeNode" presStyleCnt="0">
        <dgm:presLayoutVars>
          <dgm:bulletEnabled val="1"/>
        </dgm:presLayoutVars>
      </dgm:prSet>
      <dgm:spPr/>
    </dgm:pt>
    <dgm:pt modelId="{FA632D44-890F-44A0-AEE8-E3F38F10CEAA}" type="pres">
      <dgm:prSet presAssocID="{EC853E93-785D-4534-A0BC-5E04D2211B16}" presName="bgRect" presStyleLbl="bgAccFollowNode1" presStyleIdx="1" presStyleCnt="5"/>
      <dgm:spPr/>
    </dgm:pt>
    <dgm:pt modelId="{09AE4C26-4C77-461C-BF8D-D2E505C3677E}" type="pres">
      <dgm:prSet presAssocID="{A8932C26-84B4-45C2-B59A-621542F34A1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7895019-7B6E-4B68-9116-F22BD4125544}" type="pres">
      <dgm:prSet presAssocID="{EC853E93-785D-4534-A0BC-5E04D2211B16}" presName="bottomLine" presStyleLbl="alignNode1" presStyleIdx="3" presStyleCnt="10">
        <dgm:presLayoutVars/>
      </dgm:prSet>
      <dgm:spPr/>
    </dgm:pt>
    <dgm:pt modelId="{A6AA7C09-5DAC-4224-989E-8CDA6CF7E91A}" type="pres">
      <dgm:prSet presAssocID="{EC853E93-785D-4534-A0BC-5E04D2211B16}" presName="nodeText" presStyleLbl="bgAccFollowNode1" presStyleIdx="1" presStyleCnt="5">
        <dgm:presLayoutVars>
          <dgm:bulletEnabled val="1"/>
        </dgm:presLayoutVars>
      </dgm:prSet>
      <dgm:spPr/>
    </dgm:pt>
    <dgm:pt modelId="{AE5B3BED-E8B5-4D4B-BF61-76587D152968}" type="pres">
      <dgm:prSet presAssocID="{A8932C26-84B4-45C2-B59A-621542F34A14}" presName="sibTrans" presStyleCnt="0"/>
      <dgm:spPr/>
    </dgm:pt>
    <dgm:pt modelId="{5FE136EF-6721-404B-BB06-754F68A2617A}" type="pres">
      <dgm:prSet presAssocID="{5CC25551-9D5E-4790-9025-CEDE1C77C43B}" presName="compositeNode" presStyleCnt="0">
        <dgm:presLayoutVars>
          <dgm:bulletEnabled val="1"/>
        </dgm:presLayoutVars>
      </dgm:prSet>
      <dgm:spPr/>
    </dgm:pt>
    <dgm:pt modelId="{A71265C8-F1CA-4C7B-9E06-F81EB9D540AC}" type="pres">
      <dgm:prSet presAssocID="{5CC25551-9D5E-4790-9025-CEDE1C77C43B}" presName="bgRect" presStyleLbl="bgAccFollowNode1" presStyleIdx="2" presStyleCnt="5"/>
      <dgm:spPr/>
    </dgm:pt>
    <dgm:pt modelId="{98AA28EE-0A75-4A6C-A13D-206019352981}" type="pres">
      <dgm:prSet presAssocID="{D2DA315A-1497-4A69-86A3-3A4CE5A6A5C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0ADCFCE-A4C4-4550-94BC-90E5D3091E6D}" type="pres">
      <dgm:prSet presAssocID="{5CC25551-9D5E-4790-9025-CEDE1C77C43B}" presName="bottomLine" presStyleLbl="alignNode1" presStyleIdx="5" presStyleCnt="10">
        <dgm:presLayoutVars/>
      </dgm:prSet>
      <dgm:spPr/>
    </dgm:pt>
    <dgm:pt modelId="{93131871-D4A3-42FF-AB9A-8BE66B6D8E04}" type="pres">
      <dgm:prSet presAssocID="{5CC25551-9D5E-4790-9025-CEDE1C77C43B}" presName="nodeText" presStyleLbl="bgAccFollowNode1" presStyleIdx="2" presStyleCnt="5">
        <dgm:presLayoutVars>
          <dgm:bulletEnabled val="1"/>
        </dgm:presLayoutVars>
      </dgm:prSet>
      <dgm:spPr/>
    </dgm:pt>
    <dgm:pt modelId="{E033B394-6EE9-4EE8-8B0B-93DB7DE6D7E2}" type="pres">
      <dgm:prSet presAssocID="{D2DA315A-1497-4A69-86A3-3A4CE5A6A5CD}" presName="sibTrans" presStyleCnt="0"/>
      <dgm:spPr/>
    </dgm:pt>
    <dgm:pt modelId="{A5120DB2-8E37-4429-9B11-37235A79D899}" type="pres">
      <dgm:prSet presAssocID="{62DEEA98-5B9E-46D0-8080-2001D854E1D9}" presName="compositeNode" presStyleCnt="0">
        <dgm:presLayoutVars>
          <dgm:bulletEnabled val="1"/>
        </dgm:presLayoutVars>
      </dgm:prSet>
      <dgm:spPr/>
    </dgm:pt>
    <dgm:pt modelId="{32940F8C-7CDC-4DFC-978F-6A158A2C70F9}" type="pres">
      <dgm:prSet presAssocID="{62DEEA98-5B9E-46D0-8080-2001D854E1D9}" presName="bgRect" presStyleLbl="bgAccFollowNode1" presStyleIdx="3" presStyleCnt="5"/>
      <dgm:spPr/>
    </dgm:pt>
    <dgm:pt modelId="{8A002095-FC14-4F0D-9851-AF6D63E6CA4A}" type="pres">
      <dgm:prSet presAssocID="{A7D304E8-6F48-4A80-8D16-28A450F8F77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7CBEF1F-5BD4-4F98-B52B-6B40F6B0FD23}" type="pres">
      <dgm:prSet presAssocID="{62DEEA98-5B9E-46D0-8080-2001D854E1D9}" presName="bottomLine" presStyleLbl="alignNode1" presStyleIdx="7" presStyleCnt="10">
        <dgm:presLayoutVars/>
      </dgm:prSet>
      <dgm:spPr/>
    </dgm:pt>
    <dgm:pt modelId="{4D64FA04-7D4D-474A-BE98-E12BB6666717}" type="pres">
      <dgm:prSet presAssocID="{62DEEA98-5B9E-46D0-8080-2001D854E1D9}" presName="nodeText" presStyleLbl="bgAccFollowNode1" presStyleIdx="3" presStyleCnt="5">
        <dgm:presLayoutVars>
          <dgm:bulletEnabled val="1"/>
        </dgm:presLayoutVars>
      </dgm:prSet>
      <dgm:spPr/>
    </dgm:pt>
    <dgm:pt modelId="{A16CDD1A-C63B-4067-8067-295E65A11FC7}" type="pres">
      <dgm:prSet presAssocID="{A7D304E8-6F48-4A80-8D16-28A450F8F770}" presName="sibTrans" presStyleCnt="0"/>
      <dgm:spPr/>
    </dgm:pt>
    <dgm:pt modelId="{A615C646-2324-4B1F-BCB8-4D6D82E5EB17}" type="pres">
      <dgm:prSet presAssocID="{E33A4B72-25AF-4E1A-B114-2525A917AA27}" presName="compositeNode" presStyleCnt="0">
        <dgm:presLayoutVars>
          <dgm:bulletEnabled val="1"/>
        </dgm:presLayoutVars>
      </dgm:prSet>
      <dgm:spPr/>
    </dgm:pt>
    <dgm:pt modelId="{D256B462-A742-44C0-8A78-F15C16F90C80}" type="pres">
      <dgm:prSet presAssocID="{E33A4B72-25AF-4E1A-B114-2525A917AA27}" presName="bgRect" presStyleLbl="bgAccFollowNode1" presStyleIdx="4" presStyleCnt="5"/>
      <dgm:spPr/>
    </dgm:pt>
    <dgm:pt modelId="{585A9F0C-22DB-4AA8-A60C-C214B90007C6}" type="pres">
      <dgm:prSet presAssocID="{1B0CFFB9-FEDE-43EB-AD5C-00287C60547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C49E64D-A12C-450E-B73C-B0F4FA0E2081}" type="pres">
      <dgm:prSet presAssocID="{E33A4B72-25AF-4E1A-B114-2525A917AA27}" presName="bottomLine" presStyleLbl="alignNode1" presStyleIdx="9" presStyleCnt="10">
        <dgm:presLayoutVars/>
      </dgm:prSet>
      <dgm:spPr/>
    </dgm:pt>
    <dgm:pt modelId="{E4675E69-A174-4CED-B1B2-70BB0DDAB32D}" type="pres">
      <dgm:prSet presAssocID="{E33A4B72-25AF-4E1A-B114-2525A917AA2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2EC6802-471F-4669-9926-8ED126028DC4}" type="presOf" srcId="{E33A4B72-25AF-4E1A-B114-2525A917AA27}" destId="{E4675E69-A174-4CED-B1B2-70BB0DDAB32D}" srcOrd="1" destOrd="0" presId="urn:microsoft.com/office/officeart/2016/7/layout/BasicLinearProcessNumbered"/>
    <dgm:cxn modelId="{22356603-B92C-4161-BD13-DB2A1631BE77}" type="presOf" srcId="{A8932C26-84B4-45C2-B59A-621542F34A14}" destId="{09AE4C26-4C77-461C-BF8D-D2E505C3677E}" srcOrd="0" destOrd="0" presId="urn:microsoft.com/office/officeart/2016/7/layout/BasicLinearProcessNumbered"/>
    <dgm:cxn modelId="{D34F6413-1BAC-48DB-932D-D5733F8A2E90}" type="presOf" srcId="{1B0CFFB9-FEDE-43EB-AD5C-00287C605470}" destId="{585A9F0C-22DB-4AA8-A60C-C214B90007C6}" srcOrd="0" destOrd="0" presId="urn:microsoft.com/office/officeart/2016/7/layout/BasicLinearProcessNumbered"/>
    <dgm:cxn modelId="{6C3F4E15-5658-4BC9-B1AD-8629F8BC2A37}" srcId="{BCE15F71-D2DB-4DC5-A5B0-F08B95956640}" destId="{E33A4B72-25AF-4E1A-B114-2525A917AA27}" srcOrd="4" destOrd="0" parTransId="{7FF01BA2-FEE7-451B-A205-734B5474E2E1}" sibTransId="{1B0CFFB9-FEDE-43EB-AD5C-00287C605470}"/>
    <dgm:cxn modelId="{18161520-D8F3-4FFF-8FA0-074C7AC01B63}" type="presOf" srcId="{5CC25551-9D5E-4790-9025-CEDE1C77C43B}" destId="{93131871-D4A3-42FF-AB9A-8BE66B6D8E04}" srcOrd="1" destOrd="0" presId="urn:microsoft.com/office/officeart/2016/7/layout/BasicLinearProcessNumbered"/>
    <dgm:cxn modelId="{AA04E744-25FC-495A-8233-7C815210597A}" type="presOf" srcId="{EC853E93-785D-4534-A0BC-5E04D2211B16}" destId="{FA632D44-890F-44A0-AEE8-E3F38F10CEAA}" srcOrd="0" destOrd="0" presId="urn:microsoft.com/office/officeart/2016/7/layout/BasicLinearProcessNumbered"/>
    <dgm:cxn modelId="{D2B00D66-9905-4558-9670-9F91B3024D4B}" type="presOf" srcId="{62DEEA98-5B9E-46D0-8080-2001D854E1D9}" destId="{4D64FA04-7D4D-474A-BE98-E12BB6666717}" srcOrd="1" destOrd="0" presId="urn:microsoft.com/office/officeart/2016/7/layout/BasicLinearProcessNumbered"/>
    <dgm:cxn modelId="{C927C356-96A7-4924-A3E7-059ED37E2438}" srcId="{BCE15F71-D2DB-4DC5-A5B0-F08B95956640}" destId="{5CC25551-9D5E-4790-9025-CEDE1C77C43B}" srcOrd="2" destOrd="0" parTransId="{16229E77-1E9B-4C59-8A76-13D28F262F2B}" sibTransId="{D2DA315A-1497-4A69-86A3-3A4CE5A6A5CD}"/>
    <dgm:cxn modelId="{9C9EDB77-70B6-4322-ABA6-2712ECAADC32}" srcId="{BCE15F71-D2DB-4DC5-A5B0-F08B95956640}" destId="{EC853E93-785D-4534-A0BC-5E04D2211B16}" srcOrd="1" destOrd="0" parTransId="{BCD96864-1C46-4146-93D1-ED0692361500}" sibTransId="{A8932C26-84B4-45C2-B59A-621542F34A14}"/>
    <dgm:cxn modelId="{44EEE39C-E71E-479B-B331-0BEB2CE8AD68}" srcId="{BCE15F71-D2DB-4DC5-A5B0-F08B95956640}" destId="{AD21616F-3532-4449-BCA0-07318948FCE9}" srcOrd="0" destOrd="0" parTransId="{317F2B7C-F815-4C3B-B1B6-FB19EB477360}" sibTransId="{663DD075-8B43-445E-A6C6-4B3F56629BAF}"/>
    <dgm:cxn modelId="{C21C27A8-1172-4BB0-B75F-A4C0E0B07E21}" srcId="{BCE15F71-D2DB-4DC5-A5B0-F08B95956640}" destId="{62DEEA98-5B9E-46D0-8080-2001D854E1D9}" srcOrd="3" destOrd="0" parTransId="{5D25A7FC-40C0-4BE3-9D2D-F441EBAA110E}" sibTransId="{A7D304E8-6F48-4A80-8D16-28A450F8F770}"/>
    <dgm:cxn modelId="{34E518BB-D592-4E5F-86CE-99A8D399D301}" type="presOf" srcId="{E33A4B72-25AF-4E1A-B114-2525A917AA27}" destId="{D256B462-A742-44C0-8A78-F15C16F90C80}" srcOrd="0" destOrd="0" presId="urn:microsoft.com/office/officeart/2016/7/layout/BasicLinearProcessNumbered"/>
    <dgm:cxn modelId="{C4BA5AC2-0978-4B07-8B37-5D3CFABD25E7}" type="presOf" srcId="{5CC25551-9D5E-4790-9025-CEDE1C77C43B}" destId="{A71265C8-F1CA-4C7B-9E06-F81EB9D540AC}" srcOrd="0" destOrd="0" presId="urn:microsoft.com/office/officeart/2016/7/layout/BasicLinearProcessNumbered"/>
    <dgm:cxn modelId="{713764C4-A329-4CBC-9F8D-E9163A9FAD43}" type="presOf" srcId="{BCE15F71-D2DB-4DC5-A5B0-F08B95956640}" destId="{41F3BDED-2A1E-4611-A538-4DE35832DD10}" srcOrd="0" destOrd="0" presId="urn:microsoft.com/office/officeart/2016/7/layout/BasicLinearProcessNumbered"/>
    <dgm:cxn modelId="{839F29DB-32D5-454B-9418-4975693C9889}" type="presOf" srcId="{62DEEA98-5B9E-46D0-8080-2001D854E1D9}" destId="{32940F8C-7CDC-4DFC-978F-6A158A2C70F9}" srcOrd="0" destOrd="0" presId="urn:microsoft.com/office/officeart/2016/7/layout/BasicLinearProcessNumbered"/>
    <dgm:cxn modelId="{88F72CDF-40A7-4AF3-8434-1A3FA35E06AB}" type="presOf" srcId="{663DD075-8B43-445E-A6C6-4B3F56629BAF}" destId="{5BB22C83-0E51-4EFB-9F4D-5E8ED39D2F46}" srcOrd="0" destOrd="0" presId="urn:microsoft.com/office/officeart/2016/7/layout/BasicLinearProcessNumbered"/>
    <dgm:cxn modelId="{F2FA18E7-010D-4442-BBDB-201103A52B27}" type="presOf" srcId="{EC853E93-785D-4534-A0BC-5E04D2211B16}" destId="{A6AA7C09-5DAC-4224-989E-8CDA6CF7E91A}" srcOrd="1" destOrd="0" presId="urn:microsoft.com/office/officeart/2016/7/layout/BasicLinearProcessNumbered"/>
    <dgm:cxn modelId="{864DCFEE-E12E-41C1-8FFF-B4E2CA7C5A6C}" type="presOf" srcId="{AD21616F-3532-4449-BCA0-07318948FCE9}" destId="{D495F98E-9FBC-4406-A0D1-F5A7CC934A45}" srcOrd="1" destOrd="0" presId="urn:microsoft.com/office/officeart/2016/7/layout/BasicLinearProcessNumbered"/>
    <dgm:cxn modelId="{0E7977F3-9B31-4E0F-86DC-917848DF4690}" type="presOf" srcId="{A7D304E8-6F48-4A80-8D16-28A450F8F770}" destId="{8A002095-FC14-4F0D-9851-AF6D63E6CA4A}" srcOrd="0" destOrd="0" presId="urn:microsoft.com/office/officeart/2016/7/layout/BasicLinearProcessNumbered"/>
    <dgm:cxn modelId="{9D22CCF4-157C-4286-9DEC-30BEE5F4DE27}" type="presOf" srcId="{D2DA315A-1497-4A69-86A3-3A4CE5A6A5CD}" destId="{98AA28EE-0A75-4A6C-A13D-206019352981}" srcOrd="0" destOrd="0" presId="urn:microsoft.com/office/officeart/2016/7/layout/BasicLinearProcessNumbered"/>
    <dgm:cxn modelId="{C0E04EFE-A701-4214-9519-9D0A1BAE2911}" type="presOf" srcId="{AD21616F-3532-4449-BCA0-07318948FCE9}" destId="{F4534E1B-A1DA-46B7-AF46-C9B3B5A44F32}" srcOrd="0" destOrd="0" presId="urn:microsoft.com/office/officeart/2016/7/layout/BasicLinearProcessNumbered"/>
    <dgm:cxn modelId="{85D041A9-FFFE-4E1A-A081-67BE97A65597}" type="presParOf" srcId="{41F3BDED-2A1E-4611-A538-4DE35832DD10}" destId="{75B38DE2-97F4-4937-BC61-E722B6C0B4B3}" srcOrd="0" destOrd="0" presId="urn:microsoft.com/office/officeart/2016/7/layout/BasicLinearProcessNumbered"/>
    <dgm:cxn modelId="{469ED03E-1A12-43C9-AAF8-4DCC780433E9}" type="presParOf" srcId="{75B38DE2-97F4-4937-BC61-E722B6C0B4B3}" destId="{F4534E1B-A1DA-46B7-AF46-C9B3B5A44F32}" srcOrd="0" destOrd="0" presId="urn:microsoft.com/office/officeart/2016/7/layout/BasicLinearProcessNumbered"/>
    <dgm:cxn modelId="{20D39780-2CB3-43B4-B32D-69E25C305BEB}" type="presParOf" srcId="{75B38DE2-97F4-4937-BC61-E722B6C0B4B3}" destId="{5BB22C83-0E51-4EFB-9F4D-5E8ED39D2F46}" srcOrd="1" destOrd="0" presId="urn:microsoft.com/office/officeart/2016/7/layout/BasicLinearProcessNumbered"/>
    <dgm:cxn modelId="{3D40A0E1-089B-4A44-880C-5131FCC17BAF}" type="presParOf" srcId="{75B38DE2-97F4-4937-BC61-E722B6C0B4B3}" destId="{923DE5EA-30D0-4391-8504-1683EB7D972C}" srcOrd="2" destOrd="0" presId="urn:microsoft.com/office/officeart/2016/7/layout/BasicLinearProcessNumbered"/>
    <dgm:cxn modelId="{96B8ECC5-23E8-498C-A3AA-7F4071587D8C}" type="presParOf" srcId="{75B38DE2-97F4-4937-BC61-E722B6C0B4B3}" destId="{D495F98E-9FBC-4406-A0D1-F5A7CC934A45}" srcOrd="3" destOrd="0" presId="urn:microsoft.com/office/officeart/2016/7/layout/BasicLinearProcessNumbered"/>
    <dgm:cxn modelId="{C14A8106-A5E9-4556-99F2-A13EA029B11B}" type="presParOf" srcId="{41F3BDED-2A1E-4611-A538-4DE35832DD10}" destId="{F2BB6DDA-C139-4D50-BF51-F9856B24A3D7}" srcOrd="1" destOrd="0" presId="urn:microsoft.com/office/officeart/2016/7/layout/BasicLinearProcessNumbered"/>
    <dgm:cxn modelId="{81FC1AAA-E7D9-45E8-A9E0-F82FE80A42CD}" type="presParOf" srcId="{41F3BDED-2A1E-4611-A538-4DE35832DD10}" destId="{1B93277E-BD01-48A0-AFDC-71EA3C8EF431}" srcOrd="2" destOrd="0" presId="urn:microsoft.com/office/officeart/2016/7/layout/BasicLinearProcessNumbered"/>
    <dgm:cxn modelId="{CA4EC3E9-1E57-45B2-A6E9-FA58AED51E4F}" type="presParOf" srcId="{1B93277E-BD01-48A0-AFDC-71EA3C8EF431}" destId="{FA632D44-890F-44A0-AEE8-E3F38F10CEAA}" srcOrd="0" destOrd="0" presId="urn:microsoft.com/office/officeart/2016/7/layout/BasicLinearProcessNumbered"/>
    <dgm:cxn modelId="{840F4B5A-A993-4405-93A9-CA4C089265CA}" type="presParOf" srcId="{1B93277E-BD01-48A0-AFDC-71EA3C8EF431}" destId="{09AE4C26-4C77-461C-BF8D-D2E505C3677E}" srcOrd="1" destOrd="0" presId="urn:microsoft.com/office/officeart/2016/7/layout/BasicLinearProcessNumbered"/>
    <dgm:cxn modelId="{B214B6BB-B288-4FD4-9FB0-4BC3CCA856F9}" type="presParOf" srcId="{1B93277E-BD01-48A0-AFDC-71EA3C8EF431}" destId="{97895019-7B6E-4B68-9116-F22BD4125544}" srcOrd="2" destOrd="0" presId="urn:microsoft.com/office/officeart/2016/7/layout/BasicLinearProcessNumbered"/>
    <dgm:cxn modelId="{3461DBEA-097F-47DE-AC18-C2B0B5663F45}" type="presParOf" srcId="{1B93277E-BD01-48A0-AFDC-71EA3C8EF431}" destId="{A6AA7C09-5DAC-4224-989E-8CDA6CF7E91A}" srcOrd="3" destOrd="0" presId="urn:microsoft.com/office/officeart/2016/7/layout/BasicLinearProcessNumbered"/>
    <dgm:cxn modelId="{58F6841C-AD37-4623-9D82-8FFC06611B23}" type="presParOf" srcId="{41F3BDED-2A1E-4611-A538-4DE35832DD10}" destId="{AE5B3BED-E8B5-4D4B-BF61-76587D152968}" srcOrd="3" destOrd="0" presId="urn:microsoft.com/office/officeart/2016/7/layout/BasicLinearProcessNumbered"/>
    <dgm:cxn modelId="{B9DE9A45-B7CB-4143-A4BA-2E74C6C73D85}" type="presParOf" srcId="{41F3BDED-2A1E-4611-A538-4DE35832DD10}" destId="{5FE136EF-6721-404B-BB06-754F68A2617A}" srcOrd="4" destOrd="0" presId="urn:microsoft.com/office/officeart/2016/7/layout/BasicLinearProcessNumbered"/>
    <dgm:cxn modelId="{6DDC35F7-CEF6-49A0-90B3-A2D6F34D8633}" type="presParOf" srcId="{5FE136EF-6721-404B-BB06-754F68A2617A}" destId="{A71265C8-F1CA-4C7B-9E06-F81EB9D540AC}" srcOrd="0" destOrd="0" presId="urn:microsoft.com/office/officeart/2016/7/layout/BasicLinearProcessNumbered"/>
    <dgm:cxn modelId="{AE54EBAD-9444-45B1-B169-C440B1D6D8E8}" type="presParOf" srcId="{5FE136EF-6721-404B-BB06-754F68A2617A}" destId="{98AA28EE-0A75-4A6C-A13D-206019352981}" srcOrd="1" destOrd="0" presId="urn:microsoft.com/office/officeart/2016/7/layout/BasicLinearProcessNumbered"/>
    <dgm:cxn modelId="{A00DA37D-1CF5-4D41-9839-02376C0EDE19}" type="presParOf" srcId="{5FE136EF-6721-404B-BB06-754F68A2617A}" destId="{50ADCFCE-A4C4-4550-94BC-90E5D3091E6D}" srcOrd="2" destOrd="0" presId="urn:microsoft.com/office/officeart/2016/7/layout/BasicLinearProcessNumbered"/>
    <dgm:cxn modelId="{F2D3BB0C-F70F-45FE-A264-EBC651E3E1CF}" type="presParOf" srcId="{5FE136EF-6721-404B-BB06-754F68A2617A}" destId="{93131871-D4A3-42FF-AB9A-8BE66B6D8E04}" srcOrd="3" destOrd="0" presId="urn:microsoft.com/office/officeart/2016/7/layout/BasicLinearProcessNumbered"/>
    <dgm:cxn modelId="{6908FC24-C1CD-47D9-8B93-C2F670A56F19}" type="presParOf" srcId="{41F3BDED-2A1E-4611-A538-4DE35832DD10}" destId="{E033B394-6EE9-4EE8-8B0B-93DB7DE6D7E2}" srcOrd="5" destOrd="0" presId="urn:microsoft.com/office/officeart/2016/7/layout/BasicLinearProcessNumbered"/>
    <dgm:cxn modelId="{835D7F1F-9EC1-498E-9733-B0554FFFB7E3}" type="presParOf" srcId="{41F3BDED-2A1E-4611-A538-4DE35832DD10}" destId="{A5120DB2-8E37-4429-9B11-37235A79D899}" srcOrd="6" destOrd="0" presId="urn:microsoft.com/office/officeart/2016/7/layout/BasicLinearProcessNumbered"/>
    <dgm:cxn modelId="{A9880245-F165-4052-B7A9-702001AB4493}" type="presParOf" srcId="{A5120DB2-8E37-4429-9B11-37235A79D899}" destId="{32940F8C-7CDC-4DFC-978F-6A158A2C70F9}" srcOrd="0" destOrd="0" presId="urn:microsoft.com/office/officeart/2016/7/layout/BasicLinearProcessNumbered"/>
    <dgm:cxn modelId="{1EBDC870-A1DA-4116-8BD9-BF58A34E751A}" type="presParOf" srcId="{A5120DB2-8E37-4429-9B11-37235A79D899}" destId="{8A002095-FC14-4F0D-9851-AF6D63E6CA4A}" srcOrd="1" destOrd="0" presId="urn:microsoft.com/office/officeart/2016/7/layout/BasicLinearProcessNumbered"/>
    <dgm:cxn modelId="{D5E248AF-E294-435E-862B-8B48B206969E}" type="presParOf" srcId="{A5120DB2-8E37-4429-9B11-37235A79D899}" destId="{47CBEF1F-5BD4-4F98-B52B-6B40F6B0FD23}" srcOrd="2" destOrd="0" presId="urn:microsoft.com/office/officeart/2016/7/layout/BasicLinearProcessNumbered"/>
    <dgm:cxn modelId="{B5C3A191-8293-4580-A15B-02CBDD2C08CD}" type="presParOf" srcId="{A5120DB2-8E37-4429-9B11-37235A79D899}" destId="{4D64FA04-7D4D-474A-BE98-E12BB6666717}" srcOrd="3" destOrd="0" presId="urn:microsoft.com/office/officeart/2016/7/layout/BasicLinearProcessNumbered"/>
    <dgm:cxn modelId="{2B559805-527C-41AC-A683-9E624728A33B}" type="presParOf" srcId="{41F3BDED-2A1E-4611-A538-4DE35832DD10}" destId="{A16CDD1A-C63B-4067-8067-295E65A11FC7}" srcOrd="7" destOrd="0" presId="urn:microsoft.com/office/officeart/2016/7/layout/BasicLinearProcessNumbered"/>
    <dgm:cxn modelId="{6B6B2D86-D983-40A0-A312-555A0A6831F8}" type="presParOf" srcId="{41F3BDED-2A1E-4611-A538-4DE35832DD10}" destId="{A615C646-2324-4B1F-BCB8-4D6D82E5EB17}" srcOrd="8" destOrd="0" presId="urn:microsoft.com/office/officeart/2016/7/layout/BasicLinearProcessNumbered"/>
    <dgm:cxn modelId="{FBB1AEBF-958C-477E-8246-EE3656714118}" type="presParOf" srcId="{A615C646-2324-4B1F-BCB8-4D6D82E5EB17}" destId="{D256B462-A742-44C0-8A78-F15C16F90C80}" srcOrd="0" destOrd="0" presId="urn:microsoft.com/office/officeart/2016/7/layout/BasicLinearProcessNumbered"/>
    <dgm:cxn modelId="{FF0F0114-7155-4B4E-9D63-CE2DFA0CEE17}" type="presParOf" srcId="{A615C646-2324-4B1F-BCB8-4D6D82E5EB17}" destId="{585A9F0C-22DB-4AA8-A60C-C214B90007C6}" srcOrd="1" destOrd="0" presId="urn:microsoft.com/office/officeart/2016/7/layout/BasicLinearProcessNumbered"/>
    <dgm:cxn modelId="{6751038F-1E04-4732-A017-FB70BB9D3D49}" type="presParOf" srcId="{A615C646-2324-4B1F-BCB8-4D6D82E5EB17}" destId="{AC49E64D-A12C-450E-B73C-B0F4FA0E2081}" srcOrd="2" destOrd="0" presId="urn:microsoft.com/office/officeart/2016/7/layout/BasicLinearProcessNumbered"/>
    <dgm:cxn modelId="{0A0F9F66-54C1-488B-A659-7681DF04C2C6}" type="presParOf" srcId="{A615C646-2324-4B1F-BCB8-4D6D82E5EB17}" destId="{E4675E69-A174-4CED-B1B2-70BB0DDAB32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C03BBE-5E03-467B-B411-0B51F7BF04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E7348-624C-4B71-BD80-D79B736FF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use of C++ and Data Structures</a:t>
          </a:r>
        </a:p>
      </dgm:t>
    </dgm:pt>
    <dgm:pt modelId="{F47C8738-405A-4853-98BF-E9F72F5D029C}" type="parTrans" cxnId="{0142A043-50EB-4CA5-A838-7620E034A87E}">
      <dgm:prSet/>
      <dgm:spPr/>
      <dgm:t>
        <a:bodyPr/>
        <a:lstStyle/>
        <a:p>
          <a:endParaRPr lang="en-US"/>
        </a:p>
      </dgm:t>
    </dgm:pt>
    <dgm:pt modelId="{6065C2FB-3A3C-4F15-A6E8-BF0D71DBCB25}" type="sibTrans" cxnId="{0142A043-50EB-4CA5-A838-7620E034A87E}">
      <dgm:prSet/>
      <dgm:spPr/>
      <dgm:t>
        <a:bodyPr/>
        <a:lstStyle/>
        <a:p>
          <a:endParaRPr lang="en-US"/>
        </a:p>
      </dgm:t>
    </dgm:pt>
    <dgm:pt modelId="{DEB091DF-99EA-4EF2-87F8-575C6B708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Real-world application for arcade management</a:t>
          </a:r>
        </a:p>
      </dgm:t>
    </dgm:pt>
    <dgm:pt modelId="{7879298E-0ED8-4C2E-8321-64E2B6462747}" type="parTrans" cxnId="{B337EA50-F524-4014-B473-078E69124838}">
      <dgm:prSet/>
      <dgm:spPr/>
      <dgm:t>
        <a:bodyPr/>
        <a:lstStyle/>
        <a:p>
          <a:endParaRPr lang="en-US"/>
        </a:p>
      </dgm:t>
    </dgm:pt>
    <dgm:pt modelId="{011A4AD4-45F0-4D97-846D-49E6A97F84A6}" type="sibTrans" cxnId="{B337EA50-F524-4014-B473-078E69124838}">
      <dgm:prSet/>
      <dgm:spPr/>
      <dgm:t>
        <a:bodyPr/>
        <a:lstStyle/>
        <a:p>
          <a:endParaRPr lang="en-US"/>
        </a:p>
      </dgm:t>
    </dgm:pt>
    <dgm:pt modelId="{A010BA26-CCAF-44A8-9AFC-2B11A664F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Scalable, modular, and clear structure</a:t>
          </a:r>
        </a:p>
      </dgm:t>
    </dgm:pt>
    <dgm:pt modelId="{B8018AB9-531B-42CB-A0D9-D1F405743E5A}" type="parTrans" cxnId="{7E8C8F8E-F0A3-4DE8-ABB7-CA059A11BAAD}">
      <dgm:prSet/>
      <dgm:spPr/>
      <dgm:t>
        <a:bodyPr/>
        <a:lstStyle/>
        <a:p>
          <a:endParaRPr lang="en-US"/>
        </a:p>
      </dgm:t>
    </dgm:pt>
    <dgm:pt modelId="{FA4DC32C-AB49-4070-9F7A-7A040EF7C72A}" type="sibTrans" cxnId="{7E8C8F8E-F0A3-4DE8-ABB7-CA059A11BAAD}">
      <dgm:prSet/>
      <dgm:spPr/>
      <dgm:t>
        <a:bodyPr/>
        <a:lstStyle/>
        <a:p>
          <a:endParaRPr lang="en-US"/>
        </a:p>
      </dgm:t>
    </dgm:pt>
    <dgm:pt modelId="{F6E0E4B8-34B5-4312-BEE2-E27D70277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balance of theory and practical implementation</a:t>
          </a:r>
        </a:p>
      </dgm:t>
    </dgm:pt>
    <dgm:pt modelId="{02E3A749-12D0-4469-9F96-8EEDF0AEC916}" type="parTrans" cxnId="{4D76DFF3-D0F8-4F03-AD5C-111EF7B9A9EE}">
      <dgm:prSet/>
      <dgm:spPr/>
      <dgm:t>
        <a:bodyPr/>
        <a:lstStyle/>
        <a:p>
          <a:endParaRPr lang="en-US"/>
        </a:p>
      </dgm:t>
    </dgm:pt>
    <dgm:pt modelId="{D310BEA1-F49A-4968-BDDA-D5E3ECF21674}" type="sibTrans" cxnId="{4D76DFF3-D0F8-4F03-AD5C-111EF7B9A9EE}">
      <dgm:prSet/>
      <dgm:spPr/>
      <dgm:t>
        <a:bodyPr/>
        <a:lstStyle/>
        <a:p>
          <a:endParaRPr lang="en-US"/>
        </a:p>
      </dgm:t>
    </dgm:pt>
    <dgm:pt modelId="{950BE2B1-55A9-4554-885E-66FB647FB4E6}" type="pres">
      <dgm:prSet presAssocID="{4BC03BBE-5E03-467B-B411-0B51F7BF04E4}" presName="root" presStyleCnt="0">
        <dgm:presLayoutVars>
          <dgm:dir/>
          <dgm:resizeHandles val="exact"/>
        </dgm:presLayoutVars>
      </dgm:prSet>
      <dgm:spPr/>
    </dgm:pt>
    <dgm:pt modelId="{C476A669-1D17-4D36-BEF4-427E90D0EFCE}" type="pres">
      <dgm:prSet presAssocID="{C0CE7348-624C-4B71-BD80-D79B736FF45E}" presName="compNode" presStyleCnt="0"/>
      <dgm:spPr/>
    </dgm:pt>
    <dgm:pt modelId="{69E9EAC9-E5C8-4C2E-A894-B55006265F4F}" type="pres">
      <dgm:prSet presAssocID="{C0CE7348-624C-4B71-BD80-D79B736FF45E}" presName="bgRect" presStyleLbl="bgShp" presStyleIdx="0" presStyleCnt="4"/>
      <dgm:spPr/>
    </dgm:pt>
    <dgm:pt modelId="{1A042BF2-797B-4EB5-96C7-07231A5B4181}" type="pres">
      <dgm:prSet presAssocID="{C0CE7348-624C-4B71-BD80-D79B736FF4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3D848F-0F61-4A5F-85CF-24F3DE98BEB4}" type="pres">
      <dgm:prSet presAssocID="{C0CE7348-624C-4B71-BD80-D79B736FF45E}" presName="spaceRect" presStyleCnt="0"/>
      <dgm:spPr/>
    </dgm:pt>
    <dgm:pt modelId="{F1516D6F-6920-4136-BFA0-BE05389B4118}" type="pres">
      <dgm:prSet presAssocID="{C0CE7348-624C-4B71-BD80-D79B736FF45E}" presName="parTx" presStyleLbl="revTx" presStyleIdx="0" presStyleCnt="4">
        <dgm:presLayoutVars>
          <dgm:chMax val="0"/>
          <dgm:chPref val="0"/>
        </dgm:presLayoutVars>
      </dgm:prSet>
      <dgm:spPr/>
    </dgm:pt>
    <dgm:pt modelId="{85C12A8C-59E4-4240-B7AF-26941C57C3EB}" type="pres">
      <dgm:prSet presAssocID="{6065C2FB-3A3C-4F15-A6E8-BF0D71DBCB25}" presName="sibTrans" presStyleCnt="0"/>
      <dgm:spPr/>
    </dgm:pt>
    <dgm:pt modelId="{45663500-EF0D-45A9-8250-13BDA7B1D799}" type="pres">
      <dgm:prSet presAssocID="{DEB091DF-99EA-4EF2-87F8-575C6B708ED5}" presName="compNode" presStyleCnt="0"/>
      <dgm:spPr/>
    </dgm:pt>
    <dgm:pt modelId="{62CA5511-B4B7-4FBD-990A-3E7F6DD022D6}" type="pres">
      <dgm:prSet presAssocID="{DEB091DF-99EA-4EF2-87F8-575C6B708ED5}" presName="bgRect" presStyleLbl="bgShp" presStyleIdx="1" presStyleCnt="4"/>
      <dgm:spPr/>
    </dgm:pt>
    <dgm:pt modelId="{9E7B4D1A-913B-4BA5-A4E9-70909514B2B5}" type="pres">
      <dgm:prSet presAssocID="{DEB091DF-99EA-4EF2-87F8-575C6B708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B790B41-70D1-4068-8256-F621B41630F9}" type="pres">
      <dgm:prSet presAssocID="{DEB091DF-99EA-4EF2-87F8-575C6B708ED5}" presName="spaceRect" presStyleCnt="0"/>
      <dgm:spPr/>
    </dgm:pt>
    <dgm:pt modelId="{CBC764DD-7648-4FB9-94EF-2B4E1AFA8583}" type="pres">
      <dgm:prSet presAssocID="{DEB091DF-99EA-4EF2-87F8-575C6B708ED5}" presName="parTx" presStyleLbl="revTx" presStyleIdx="1" presStyleCnt="4">
        <dgm:presLayoutVars>
          <dgm:chMax val="0"/>
          <dgm:chPref val="0"/>
        </dgm:presLayoutVars>
      </dgm:prSet>
      <dgm:spPr/>
    </dgm:pt>
    <dgm:pt modelId="{1A996300-50D4-4B2E-B6DF-553DC11207FA}" type="pres">
      <dgm:prSet presAssocID="{011A4AD4-45F0-4D97-846D-49E6A97F84A6}" presName="sibTrans" presStyleCnt="0"/>
      <dgm:spPr/>
    </dgm:pt>
    <dgm:pt modelId="{1CFD5C29-ED75-4128-A59D-04E7C645DAA0}" type="pres">
      <dgm:prSet presAssocID="{A010BA26-CCAF-44A8-9AFC-2B11A664F96E}" presName="compNode" presStyleCnt="0"/>
      <dgm:spPr/>
    </dgm:pt>
    <dgm:pt modelId="{162DE708-8A44-450E-BAAA-1761A83B7A1F}" type="pres">
      <dgm:prSet presAssocID="{A010BA26-CCAF-44A8-9AFC-2B11A664F96E}" presName="bgRect" presStyleLbl="bgShp" presStyleIdx="2" presStyleCnt="4"/>
      <dgm:spPr/>
    </dgm:pt>
    <dgm:pt modelId="{3AEE7133-3C09-4686-B38A-A8B99C5B55FC}" type="pres">
      <dgm:prSet presAssocID="{A010BA26-CCAF-44A8-9AFC-2B11A664F9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6BAAAED-814D-4F10-A5F4-A8A2EA5B0DEB}" type="pres">
      <dgm:prSet presAssocID="{A010BA26-CCAF-44A8-9AFC-2B11A664F96E}" presName="spaceRect" presStyleCnt="0"/>
      <dgm:spPr/>
    </dgm:pt>
    <dgm:pt modelId="{9A15D904-8E46-4819-B151-C48CDDFB0C8B}" type="pres">
      <dgm:prSet presAssocID="{A010BA26-CCAF-44A8-9AFC-2B11A664F96E}" presName="parTx" presStyleLbl="revTx" presStyleIdx="2" presStyleCnt="4">
        <dgm:presLayoutVars>
          <dgm:chMax val="0"/>
          <dgm:chPref val="0"/>
        </dgm:presLayoutVars>
      </dgm:prSet>
      <dgm:spPr/>
    </dgm:pt>
    <dgm:pt modelId="{47558597-18FB-4BDC-B536-91738E79D805}" type="pres">
      <dgm:prSet presAssocID="{FA4DC32C-AB49-4070-9F7A-7A040EF7C72A}" presName="sibTrans" presStyleCnt="0"/>
      <dgm:spPr/>
    </dgm:pt>
    <dgm:pt modelId="{89F32624-2EEE-4C6F-9BDD-122AC5CD60D4}" type="pres">
      <dgm:prSet presAssocID="{F6E0E4B8-34B5-4312-BEE2-E27D70277D33}" presName="compNode" presStyleCnt="0"/>
      <dgm:spPr/>
    </dgm:pt>
    <dgm:pt modelId="{C46F9461-BD61-4186-93E9-37FB3A0D92F4}" type="pres">
      <dgm:prSet presAssocID="{F6E0E4B8-34B5-4312-BEE2-E27D70277D33}" presName="bgRect" presStyleLbl="bgShp" presStyleIdx="3" presStyleCnt="4"/>
      <dgm:spPr/>
    </dgm:pt>
    <dgm:pt modelId="{F6E089AA-1037-4018-A282-0D78B7B05E31}" type="pres">
      <dgm:prSet presAssocID="{F6E0E4B8-34B5-4312-BEE2-E27D70277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0650A79-D075-42D7-83A0-D1A7DE088AE7}" type="pres">
      <dgm:prSet presAssocID="{F6E0E4B8-34B5-4312-BEE2-E27D70277D33}" presName="spaceRect" presStyleCnt="0"/>
      <dgm:spPr/>
    </dgm:pt>
    <dgm:pt modelId="{4682ACDE-1247-422B-AA8C-B54A8143D913}" type="pres">
      <dgm:prSet presAssocID="{F6E0E4B8-34B5-4312-BEE2-E27D70277D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C0C30A-AC26-44B5-963C-6EFC99912652}" type="presOf" srcId="{F6E0E4B8-34B5-4312-BEE2-E27D70277D33}" destId="{4682ACDE-1247-422B-AA8C-B54A8143D913}" srcOrd="0" destOrd="0" presId="urn:microsoft.com/office/officeart/2018/2/layout/IconVerticalSolidList"/>
    <dgm:cxn modelId="{0142A043-50EB-4CA5-A838-7620E034A87E}" srcId="{4BC03BBE-5E03-467B-B411-0B51F7BF04E4}" destId="{C0CE7348-624C-4B71-BD80-D79B736FF45E}" srcOrd="0" destOrd="0" parTransId="{F47C8738-405A-4853-98BF-E9F72F5D029C}" sibTransId="{6065C2FB-3A3C-4F15-A6E8-BF0D71DBCB25}"/>
    <dgm:cxn modelId="{3E2DFA43-1906-4B11-B5B5-DC4393C7CC4C}" type="presOf" srcId="{DEB091DF-99EA-4EF2-87F8-575C6B708ED5}" destId="{CBC764DD-7648-4FB9-94EF-2B4E1AFA8583}" srcOrd="0" destOrd="0" presId="urn:microsoft.com/office/officeart/2018/2/layout/IconVerticalSolidList"/>
    <dgm:cxn modelId="{B337EA50-F524-4014-B473-078E69124838}" srcId="{4BC03BBE-5E03-467B-B411-0B51F7BF04E4}" destId="{DEB091DF-99EA-4EF2-87F8-575C6B708ED5}" srcOrd="1" destOrd="0" parTransId="{7879298E-0ED8-4C2E-8321-64E2B6462747}" sibTransId="{011A4AD4-45F0-4D97-846D-49E6A97F84A6}"/>
    <dgm:cxn modelId="{3B2A588A-6AF8-4AC8-A970-6C1289827C4F}" type="presOf" srcId="{A010BA26-CCAF-44A8-9AFC-2B11A664F96E}" destId="{9A15D904-8E46-4819-B151-C48CDDFB0C8B}" srcOrd="0" destOrd="0" presId="urn:microsoft.com/office/officeart/2018/2/layout/IconVerticalSolidList"/>
    <dgm:cxn modelId="{7E8C8F8E-F0A3-4DE8-ABB7-CA059A11BAAD}" srcId="{4BC03BBE-5E03-467B-B411-0B51F7BF04E4}" destId="{A010BA26-CCAF-44A8-9AFC-2B11A664F96E}" srcOrd="2" destOrd="0" parTransId="{B8018AB9-531B-42CB-A0D9-D1F405743E5A}" sibTransId="{FA4DC32C-AB49-4070-9F7A-7A040EF7C72A}"/>
    <dgm:cxn modelId="{B157E9BA-5014-4461-AFE1-BAD1F3DD091F}" type="presOf" srcId="{C0CE7348-624C-4B71-BD80-D79B736FF45E}" destId="{F1516D6F-6920-4136-BFA0-BE05389B4118}" srcOrd="0" destOrd="0" presId="urn:microsoft.com/office/officeart/2018/2/layout/IconVerticalSolidList"/>
    <dgm:cxn modelId="{947345DD-1150-44AC-AEBB-DA3C2B4930F6}" type="presOf" srcId="{4BC03BBE-5E03-467B-B411-0B51F7BF04E4}" destId="{950BE2B1-55A9-4554-885E-66FB647FB4E6}" srcOrd="0" destOrd="0" presId="urn:microsoft.com/office/officeart/2018/2/layout/IconVerticalSolidList"/>
    <dgm:cxn modelId="{4D76DFF3-D0F8-4F03-AD5C-111EF7B9A9EE}" srcId="{4BC03BBE-5E03-467B-B411-0B51F7BF04E4}" destId="{F6E0E4B8-34B5-4312-BEE2-E27D70277D33}" srcOrd="3" destOrd="0" parTransId="{02E3A749-12D0-4469-9F96-8EEDF0AEC916}" sibTransId="{D310BEA1-F49A-4968-BDDA-D5E3ECF21674}"/>
    <dgm:cxn modelId="{8BC42C94-7142-4185-8514-70DA84C99003}" type="presParOf" srcId="{950BE2B1-55A9-4554-885E-66FB647FB4E6}" destId="{C476A669-1D17-4D36-BEF4-427E90D0EFCE}" srcOrd="0" destOrd="0" presId="urn:microsoft.com/office/officeart/2018/2/layout/IconVerticalSolidList"/>
    <dgm:cxn modelId="{6419100D-0CFF-45DC-A6D9-32B618D4FC25}" type="presParOf" srcId="{C476A669-1D17-4D36-BEF4-427E90D0EFCE}" destId="{69E9EAC9-E5C8-4C2E-A894-B55006265F4F}" srcOrd="0" destOrd="0" presId="urn:microsoft.com/office/officeart/2018/2/layout/IconVerticalSolidList"/>
    <dgm:cxn modelId="{F10A1CB5-C27A-459D-A47E-40DA69DE6D0B}" type="presParOf" srcId="{C476A669-1D17-4D36-BEF4-427E90D0EFCE}" destId="{1A042BF2-797B-4EB5-96C7-07231A5B4181}" srcOrd="1" destOrd="0" presId="urn:microsoft.com/office/officeart/2018/2/layout/IconVerticalSolidList"/>
    <dgm:cxn modelId="{8AB21D0B-8897-4F7D-B3D7-94B00536EAA8}" type="presParOf" srcId="{C476A669-1D17-4D36-BEF4-427E90D0EFCE}" destId="{AC3D848F-0F61-4A5F-85CF-24F3DE98BEB4}" srcOrd="2" destOrd="0" presId="urn:microsoft.com/office/officeart/2018/2/layout/IconVerticalSolidList"/>
    <dgm:cxn modelId="{3D83E8FE-6FAB-4E26-8D2D-0EC9BC7FAA7E}" type="presParOf" srcId="{C476A669-1D17-4D36-BEF4-427E90D0EFCE}" destId="{F1516D6F-6920-4136-BFA0-BE05389B4118}" srcOrd="3" destOrd="0" presId="urn:microsoft.com/office/officeart/2018/2/layout/IconVerticalSolidList"/>
    <dgm:cxn modelId="{D6A483A7-D58A-4786-AE96-BF467FF4DB22}" type="presParOf" srcId="{950BE2B1-55A9-4554-885E-66FB647FB4E6}" destId="{85C12A8C-59E4-4240-B7AF-26941C57C3EB}" srcOrd="1" destOrd="0" presId="urn:microsoft.com/office/officeart/2018/2/layout/IconVerticalSolidList"/>
    <dgm:cxn modelId="{18083AB8-5D30-47EB-8825-5F37271F218E}" type="presParOf" srcId="{950BE2B1-55A9-4554-885E-66FB647FB4E6}" destId="{45663500-EF0D-45A9-8250-13BDA7B1D799}" srcOrd="2" destOrd="0" presId="urn:microsoft.com/office/officeart/2018/2/layout/IconVerticalSolidList"/>
    <dgm:cxn modelId="{70E2ED4B-1763-4FF6-958A-4FCE26CA4A54}" type="presParOf" srcId="{45663500-EF0D-45A9-8250-13BDA7B1D799}" destId="{62CA5511-B4B7-4FBD-990A-3E7F6DD022D6}" srcOrd="0" destOrd="0" presId="urn:microsoft.com/office/officeart/2018/2/layout/IconVerticalSolidList"/>
    <dgm:cxn modelId="{AA68BBE4-4A02-46B5-AF4E-CAC06BA989FB}" type="presParOf" srcId="{45663500-EF0D-45A9-8250-13BDA7B1D799}" destId="{9E7B4D1A-913B-4BA5-A4E9-70909514B2B5}" srcOrd="1" destOrd="0" presId="urn:microsoft.com/office/officeart/2018/2/layout/IconVerticalSolidList"/>
    <dgm:cxn modelId="{B3933C18-6484-4C30-96AE-656DE52CDF75}" type="presParOf" srcId="{45663500-EF0D-45A9-8250-13BDA7B1D799}" destId="{2B790B41-70D1-4068-8256-F621B41630F9}" srcOrd="2" destOrd="0" presId="urn:microsoft.com/office/officeart/2018/2/layout/IconVerticalSolidList"/>
    <dgm:cxn modelId="{419134E1-C9E3-4D3E-9CA0-45859B522903}" type="presParOf" srcId="{45663500-EF0D-45A9-8250-13BDA7B1D799}" destId="{CBC764DD-7648-4FB9-94EF-2B4E1AFA8583}" srcOrd="3" destOrd="0" presId="urn:microsoft.com/office/officeart/2018/2/layout/IconVerticalSolidList"/>
    <dgm:cxn modelId="{0F10125C-82BC-4472-9595-FA4FD89192C0}" type="presParOf" srcId="{950BE2B1-55A9-4554-885E-66FB647FB4E6}" destId="{1A996300-50D4-4B2E-B6DF-553DC11207FA}" srcOrd="3" destOrd="0" presId="urn:microsoft.com/office/officeart/2018/2/layout/IconVerticalSolidList"/>
    <dgm:cxn modelId="{0786939D-4ABF-4146-A206-3A19EAF4E7EB}" type="presParOf" srcId="{950BE2B1-55A9-4554-885E-66FB647FB4E6}" destId="{1CFD5C29-ED75-4128-A59D-04E7C645DAA0}" srcOrd="4" destOrd="0" presId="urn:microsoft.com/office/officeart/2018/2/layout/IconVerticalSolidList"/>
    <dgm:cxn modelId="{FFC4CE6E-E9F8-4D35-AA29-407A5806CA84}" type="presParOf" srcId="{1CFD5C29-ED75-4128-A59D-04E7C645DAA0}" destId="{162DE708-8A44-450E-BAAA-1761A83B7A1F}" srcOrd="0" destOrd="0" presId="urn:microsoft.com/office/officeart/2018/2/layout/IconVerticalSolidList"/>
    <dgm:cxn modelId="{3B1AE033-1803-46B4-9785-20D18DB73B82}" type="presParOf" srcId="{1CFD5C29-ED75-4128-A59D-04E7C645DAA0}" destId="{3AEE7133-3C09-4686-B38A-A8B99C5B55FC}" srcOrd="1" destOrd="0" presId="urn:microsoft.com/office/officeart/2018/2/layout/IconVerticalSolidList"/>
    <dgm:cxn modelId="{EB8000DA-08B0-4884-B903-606041B07B26}" type="presParOf" srcId="{1CFD5C29-ED75-4128-A59D-04E7C645DAA0}" destId="{86BAAAED-814D-4F10-A5F4-A8A2EA5B0DEB}" srcOrd="2" destOrd="0" presId="urn:microsoft.com/office/officeart/2018/2/layout/IconVerticalSolidList"/>
    <dgm:cxn modelId="{40D2E474-D767-417E-8BAF-F1FFE0FEBCD3}" type="presParOf" srcId="{1CFD5C29-ED75-4128-A59D-04E7C645DAA0}" destId="{9A15D904-8E46-4819-B151-C48CDDFB0C8B}" srcOrd="3" destOrd="0" presId="urn:microsoft.com/office/officeart/2018/2/layout/IconVerticalSolidList"/>
    <dgm:cxn modelId="{54757ED4-BA71-4FCA-BA37-E141F1F90F90}" type="presParOf" srcId="{950BE2B1-55A9-4554-885E-66FB647FB4E6}" destId="{47558597-18FB-4BDC-B536-91738E79D805}" srcOrd="5" destOrd="0" presId="urn:microsoft.com/office/officeart/2018/2/layout/IconVerticalSolidList"/>
    <dgm:cxn modelId="{341CB33D-FBB2-40A0-B57B-6415CF111828}" type="presParOf" srcId="{950BE2B1-55A9-4554-885E-66FB647FB4E6}" destId="{89F32624-2EEE-4C6F-9BDD-122AC5CD60D4}" srcOrd="6" destOrd="0" presId="urn:microsoft.com/office/officeart/2018/2/layout/IconVerticalSolidList"/>
    <dgm:cxn modelId="{75F7D495-883E-449F-B429-C76BFBE45AA6}" type="presParOf" srcId="{89F32624-2EEE-4C6F-9BDD-122AC5CD60D4}" destId="{C46F9461-BD61-4186-93E9-37FB3A0D92F4}" srcOrd="0" destOrd="0" presId="urn:microsoft.com/office/officeart/2018/2/layout/IconVerticalSolidList"/>
    <dgm:cxn modelId="{892B7A33-14F5-4007-89DA-7C25E551E341}" type="presParOf" srcId="{89F32624-2EEE-4C6F-9BDD-122AC5CD60D4}" destId="{F6E089AA-1037-4018-A282-0D78B7B05E31}" srcOrd="1" destOrd="0" presId="urn:microsoft.com/office/officeart/2018/2/layout/IconVerticalSolidList"/>
    <dgm:cxn modelId="{94B23473-70D6-45FD-A185-D053E5120922}" type="presParOf" srcId="{89F32624-2EEE-4C6F-9BDD-122AC5CD60D4}" destId="{20650A79-D075-42D7-83A0-D1A7DE088AE7}" srcOrd="2" destOrd="0" presId="urn:microsoft.com/office/officeart/2018/2/layout/IconVerticalSolidList"/>
    <dgm:cxn modelId="{6DB3C513-BC1D-4705-88B8-1FA47FF016B3}" type="presParOf" srcId="{89F32624-2EEE-4C6F-9BDD-122AC5CD60D4}" destId="{4682ACDE-1247-422B-AA8C-B54A8143D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0FEF-3F2F-4B29-8D40-652405458473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Multiple zones (VR, Racing, Puzzle, Shooting)</a:t>
          </a:r>
        </a:p>
      </dsp:txBody>
      <dsp:txXfrm>
        <a:off x="64083" y="64113"/>
        <a:ext cx="5047218" cy="1184574"/>
      </dsp:txXfrm>
    </dsp:sp>
    <dsp:sp modelId="{6C1F7D3B-C5CD-42B2-ABCD-BED547462002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Machines managed by ID, Name, Status</a:t>
          </a:r>
        </a:p>
      </dsp:txBody>
      <dsp:txXfrm>
        <a:off x="64083" y="1471893"/>
        <a:ext cx="5047218" cy="1184574"/>
      </dsp:txXfrm>
    </dsp:sp>
    <dsp:sp modelId="{29433D05-EC36-43F1-98A0-6CC3F31D3AD4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Token allocation and queue handling</a:t>
          </a:r>
        </a:p>
      </dsp:txBody>
      <dsp:txXfrm>
        <a:off x="64083" y="2879673"/>
        <a:ext cx="5047218" cy="1184574"/>
      </dsp:txXfrm>
    </dsp:sp>
    <dsp:sp modelId="{7B2CC5B4-3AFF-4CBC-B034-AA35CA6D1D72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Session history tracking with player info</a:t>
          </a:r>
        </a:p>
      </dsp:txBody>
      <dsp:txXfrm>
        <a:off x="64083" y="4287453"/>
        <a:ext cx="504721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4F68A-CF75-4E18-A0AC-FAA8B3FD1A4A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38D76-21A3-4F27-82BA-2AA396EF749E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8633F-D5C8-42AE-A2D8-6E33DA86BD9A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- Players request tokens to play games</a:t>
          </a:r>
          <a:endParaRPr lang="en-US" sz="2200" kern="1200"/>
        </a:p>
      </dsp:txBody>
      <dsp:txXfrm>
        <a:off x="1357965" y="2319"/>
        <a:ext cx="3325983" cy="1175727"/>
      </dsp:txXfrm>
    </dsp:sp>
    <dsp:sp modelId="{16BB5ECD-99D3-4E4A-9CF8-1203326D6EED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9BFB-9501-4486-A637-C3D2961BD3AF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5CE1B-14CA-4FDC-B4A6-580E02CF3355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- Queue ensures first-come-first-serve</a:t>
          </a:r>
          <a:endParaRPr lang="en-US" sz="2200" kern="1200"/>
        </a:p>
      </dsp:txBody>
      <dsp:txXfrm>
        <a:off x="1357965" y="1471979"/>
        <a:ext cx="3325983" cy="1175727"/>
      </dsp:txXfrm>
    </dsp:sp>
    <dsp:sp modelId="{A75E16EB-2BC3-4721-9287-28BE273F1190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C1D08-AD93-41B1-BDCF-DF71ECBA2C0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42B10-A44C-4142-9E10-9E92C02789CC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- Stack used for session history</a:t>
          </a:r>
          <a:endParaRPr lang="en-US" sz="2200" kern="1200"/>
        </a:p>
      </dsp:txBody>
      <dsp:txXfrm>
        <a:off x="1357965" y="2941639"/>
        <a:ext cx="3325983" cy="1175727"/>
      </dsp:txXfrm>
    </dsp:sp>
    <dsp:sp modelId="{8DAFC765-30A3-4291-8B0E-E85B8B215771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ACC5C-88FA-469D-9E87-D7D04ABC2FC5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42AE-08A9-4E2F-B9D0-1EBEEE6BE2D3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- Linked List used for active session tracking</a:t>
          </a:r>
          <a:endParaRPr lang="en-US" sz="2200" kern="1200"/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836E5-81B1-4CB4-8E6D-5B48FDAC516D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84285-BB26-4618-BC21-421CA0C640FC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Player Requests -&gt; Token Allocation (Queue)</a:t>
          </a:r>
        </a:p>
      </dsp:txBody>
      <dsp:txXfrm>
        <a:off x="90151" y="2602589"/>
        <a:ext cx="2402775" cy="720000"/>
      </dsp:txXfrm>
    </dsp:sp>
    <dsp:sp modelId="{7D44A015-12AC-4776-BD96-96C423BC8463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D90C4-1773-4F40-94E3-2EB1FA6D19E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→ Session Start (Linked List) → Session End</a:t>
          </a:r>
        </a:p>
      </dsp:txBody>
      <dsp:txXfrm>
        <a:off x="2913412" y="2602589"/>
        <a:ext cx="2402775" cy="720000"/>
      </dsp:txXfrm>
    </dsp:sp>
    <dsp:sp modelId="{213289BD-37EB-413E-BD80-DE84CA6B4043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6EAFE-ADAC-436F-9A27-2BDB23B0CBF2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→ Session Stored (Stack)</a:t>
          </a:r>
        </a:p>
      </dsp:txBody>
      <dsp:txXfrm>
        <a:off x="5736673" y="2602589"/>
        <a:ext cx="2402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C5D3A-507B-4D4D-9A0D-9C81181DF30F}">
      <dsp:nvSpPr>
        <dsp:cNvPr id="0" name=""/>
        <dsp:cNvSpPr/>
      </dsp:nvSpPr>
      <dsp:spPr>
        <a:xfrm>
          <a:off x="0" y="217881"/>
          <a:ext cx="5105500" cy="51055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6970-71E1-4BF2-9E9D-95905B0BC30D}">
      <dsp:nvSpPr>
        <dsp:cNvPr id="0" name=""/>
        <dsp:cNvSpPr/>
      </dsp:nvSpPr>
      <dsp:spPr>
        <a:xfrm>
          <a:off x="485022" y="702904"/>
          <a:ext cx="1991145" cy="19911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Tree: Manage zone &amp; machine hierarchy</a:t>
          </a:r>
        </a:p>
      </dsp:txBody>
      <dsp:txXfrm>
        <a:off x="582222" y="800104"/>
        <a:ext cx="1796745" cy="1796745"/>
      </dsp:txXfrm>
    </dsp:sp>
    <dsp:sp modelId="{E15AC274-782B-44D1-97E3-3B2A30A02992}">
      <dsp:nvSpPr>
        <dsp:cNvPr id="0" name=""/>
        <dsp:cNvSpPr/>
      </dsp:nvSpPr>
      <dsp:spPr>
        <a:xfrm>
          <a:off x="2629332" y="702904"/>
          <a:ext cx="1991145" cy="199114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Queue: Handle player token requests</a:t>
          </a:r>
        </a:p>
      </dsp:txBody>
      <dsp:txXfrm>
        <a:off x="2726532" y="800104"/>
        <a:ext cx="1796745" cy="1796745"/>
      </dsp:txXfrm>
    </dsp:sp>
    <dsp:sp modelId="{FDC3C292-1E80-4632-8DA2-BC5B914B2C7B}">
      <dsp:nvSpPr>
        <dsp:cNvPr id="0" name=""/>
        <dsp:cNvSpPr/>
      </dsp:nvSpPr>
      <dsp:spPr>
        <a:xfrm>
          <a:off x="485022" y="2847214"/>
          <a:ext cx="1991145" cy="199114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Stack: Store completed session history</a:t>
          </a:r>
        </a:p>
      </dsp:txBody>
      <dsp:txXfrm>
        <a:off x="582222" y="2944414"/>
        <a:ext cx="1796745" cy="1796745"/>
      </dsp:txXfrm>
    </dsp:sp>
    <dsp:sp modelId="{712A728A-4B41-4271-9FC0-2F4DCA32A3D4}">
      <dsp:nvSpPr>
        <dsp:cNvPr id="0" name=""/>
        <dsp:cNvSpPr/>
      </dsp:nvSpPr>
      <dsp:spPr>
        <a:xfrm>
          <a:off x="2629332" y="2847214"/>
          <a:ext cx="1991145" cy="199114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Linked List: Manage current active sessions</a:t>
          </a:r>
        </a:p>
      </dsp:txBody>
      <dsp:txXfrm>
        <a:off x="2726532" y="2944414"/>
        <a:ext cx="1796745" cy="1796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4E1B-A1DA-46B7-AF46-C9B3B5A44F32}">
      <dsp:nvSpPr>
        <dsp:cNvPr id="0" name=""/>
        <dsp:cNvSpPr/>
      </dsp:nvSpPr>
      <dsp:spPr>
        <a:xfrm>
          <a:off x="2801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Add Machine to Tree</a:t>
          </a:r>
        </a:p>
      </dsp:txBody>
      <dsp:txXfrm>
        <a:off x="2801" y="1589894"/>
        <a:ext cx="1516716" cy="1274041"/>
      </dsp:txXfrm>
    </dsp:sp>
    <dsp:sp modelId="{5BB22C83-0E51-4EFB-9F4D-5E8ED39D2F46}">
      <dsp:nvSpPr>
        <dsp:cNvPr id="0" name=""/>
        <dsp:cNvSpPr/>
      </dsp:nvSpPr>
      <dsp:spPr>
        <a:xfrm>
          <a:off x="442649" y="995341"/>
          <a:ext cx="637020" cy="6370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5938" y="1088630"/>
        <a:ext cx="450442" cy="450442"/>
      </dsp:txXfrm>
    </dsp:sp>
    <dsp:sp modelId="{923DE5EA-30D0-4391-8504-1683EB7D972C}">
      <dsp:nvSpPr>
        <dsp:cNvPr id="0" name=""/>
        <dsp:cNvSpPr/>
      </dsp:nvSpPr>
      <dsp:spPr>
        <a:xfrm>
          <a:off x="2801" y="2906331"/>
          <a:ext cx="1516716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2D44-890F-44A0-AEE8-E3F38F10CEAA}">
      <dsp:nvSpPr>
        <dsp:cNvPr id="0" name=""/>
        <dsp:cNvSpPr/>
      </dsp:nvSpPr>
      <dsp:spPr>
        <a:xfrm>
          <a:off x="1671189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Request Token (Enqueue)</a:t>
          </a:r>
        </a:p>
      </dsp:txBody>
      <dsp:txXfrm>
        <a:off x="1671189" y="1589894"/>
        <a:ext cx="1516716" cy="1274041"/>
      </dsp:txXfrm>
    </dsp:sp>
    <dsp:sp modelId="{09AE4C26-4C77-461C-BF8D-D2E505C3677E}">
      <dsp:nvSpPr>
        <dsp:cNvPr id="0" name=""/>
        <dsp:cNvSpPr/>
      </dsp:nvSpPr>
      <dsp:spPr>
        <a:xfrm>
          <a:off x="2111037" y="995341"/>
          <a:ext cx="637020" cy="63702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4326" y="1088630"/>
        <a:ext cx="450442" cy="450442"/>
      </dsp:txXfrm>
    </dsp:sp>
    <dsp:sp modelId="{97895019-7B6E-4B68-9116-F22BD4125544}">
      <dsp:nvSpPr>
        <dsp:cNvPr id="0" name=""/>
        <dsp:cNvSpPr/>
      </dsp:nvSpPr>
      <dsp:spPr>
        <a:xfrm>
          <a:off x="1671189" y="2906331"/>
          <a:ext cx="1516716" cy="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65C8-F1CA-4C7B-9E06-F81EB9D540AC}">
      <dsp:nvSpPr>
        <dsp:cNvPr id="0" name=""/>
        <dsp:cNvSpPr/>
      </dsp:nvSpPr>
      <dsp:spPr>
        <a:xfrm>
          <a:off x="3339577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Start Session (Linked List insert)</a:t>
          </a:r>
        </a:p>
      </dsp:txBody>
      <dsp:txXfrm>
        <a:off x="3339577" y="1589894"/>
        <a:ext cx="1516716" cy="1274041"/>
      </dsp:txXfrm>
    </dsp:sp>
    <dsp:sp modelId="{98AA28EE-0A75-4A6C-A13D-206019352981}">
      <dsp:nvSpPr>
        <dsp:cNvPr id="0" name=""/>
        <dsp:cNvSpPr/>
      </dsp:nvSpPr>
      <dsp:spPr>
        <a:xfrm>
          <a:off x="3779425" y="995341"/>
          <a:ext cx="637020" cy="637020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2714" y="1088630"/>
        <a:ext cx="450442" cy="450442"/>
      </dsp:txXfrm>
    </dsp:sp>
    <dsp:sp modelId="{50ADCFCE-A4C4-4550-94BC-90E5D3091E6D}">
      <dsp:nvSpPr>
        <dsp:cNvPr id="0" name=""/>
        <dsp:cNvSpPr/>
      </dsp:nvSpPr>
      <dsp:spPr>
        <a:xfrm>
          <a:off x="3339577" y="2906331"/>
          <a:ext cx="1516716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F8C-7CDC-4DFC-978F-6A158A2C70F9}">
      <dsp:nvSpPr>
        <dsp:cNvPr id="0" name=""/>
        <dsp:cNvSpPr/>
      </dsp:nvSpPr>
      <dsp:spPr>
        <a:xfrm>
          <a:off x="5007965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End Session (Push to Stack)</a:t>
          </a:r>
        </a:p>
      </dsp:txBody>
      <dsp:txXfrm>
        <a:off x="5007965" y="1589894"/>
        <a:ext cx="1516716" cy="1274041"/>
      </dsp:txXfrm>
    </dsp:sp>
    <dsp:sp modelId="{8A002095-FC14-4F0D-9851-AF6D63E6CA4A}">
      <dsp:nvSpPr>
        <dsp:cNvPr id="0" name=""/>
        <dsp:cNvSpPr/>
      </dsp:nvSpPr>
      <dsp:spPr>
        <a:xfrm>
          <a:off x="5447813" y="995341"/>
          <a:ext cx="637020" cy="63702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41102" y="1088630"/>
        <a:ext cx="450442" cy="450442"/>
      </dsp:txXfrm>
    </dsp:sp>
    <dsp:sp modelId="{47CBEF1F-5BD4-4F98-B52B-6B40F6B0FD23}">
      <dsp:nvSpPr>
        <dsp:cNvPr id="0" name=""/>
        <dsp:cNvSpPr/>
      </dsp:nvSpPr>
      <dsp:spPr>
        <a:xfrm>
          <a:off x="5007965" y="2906331"/>
          <a:ext cx="1516716" cy="72"/>
        </a:xfrm>
        <a:prstGeom prst="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6B462-A742-44C0-8A78-F15C16F90C80}">
      <dsp:nvSpPr>
        <dsp:cNvPr id="0" name=""/>
        <dsp:cNvSpPr/>
      </dsp:nvSpPr>
      <dsp:spPr>
        <a:xfrm>
          <a:off x="6676353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Display History</a:t>
          </a:r>
        </a:p>
      </dsp:txBody>
      <dsp:txXfrm>
        <a:off x="6676353" y="1589894"/>
        <a:ext cx="1516716" cy="1274041"/>
      </dsp:txXfrm>
    </dsp:sp>
    <dsp:sp modelId="{585A9F0C-22DB-4AA8-A60C-C214B90007C6}">
      <dsp:nvSpPr>
        <dsp:cNvPr id="0" name=""/>
        <dsp:cNvSpPr/>
      </dsp:nvSpPr>
      <dsp:spPr>
        <a:xfrm>
          <a:off x="7116201" y="995341"/>
          <a:ext cx="637020" cy="637020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209490" y="1088630"/>
        <a:ext cx="450442" cy="450442"/>
      </dsp:txXfrm>
    </dsp:sp>
    <dsp:sp modelId="{AC49E64D-A12C-450E-B73C-B0F4FA0E2081}">
      <dsp:nvSpPr>
        <dsp:cNvPr id="0" name=""/>
        <dsp:cNvSpPr/>
      </dsp:nvSpPr>
      <dsp:spPr>
        <a:xfrm>
          <a:off x="6676353" y="2906331"/>
          <a:ext cx="1516716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9EAC9-E5C8-4C2E-A894-B55006265F4F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2BF2-797B-4EB5-96C7-07231A5B418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6D6F-6920-4136-BFA0-BE05389B411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Efficient use of C++ and Data Structures</a:t>
          </a:r>
        </a:p>
      </dsp:txBody>
      <dsp:txXfrm>
        <a:off x="1099610" y="1878"/>
        <a:ext cx="7129989" cy="952043"/>
      </dsp:txXfrm>
    </dsp:sp>
    <dsp:sp modelId="{62CA5511-B4B7-4FBD-990A-3E7F6DD022D6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B4D1A-913B-4BA5-A4E9-70909514B2B5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764DD-7648-4FB9-94EF-2B4E1AFA858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Real-world application for arcade management</a:t>
          </a:r>
        </a:p>
      </dsp:txBody>
      <dsp:txXfrm>
        <a:off x="1099610" y="1191932"/>
        <a:ext cx="7129989" cy="952043"/>
      </dsp:txXfrm>
    </dsp:sp>
    <dsp:sp modelId="{162DE708-8A44-450E-BAAA-1761A83B7A1F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E7133-3C09-4686-B38A-A8B99C5B55FC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D904-8E46-4819-B151-C48CDDFB0C8B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Scalable, modular, and clear structure</a:t>
          </a:r>
        </a:p>
      </dsp:txBody>
      <dsp:txXfrm>
        <a:off x="1099610" y="2381986"/>
        <a:ext cx="7129989" cy="952043"/>
      </dsp:txXfrm>
    </dsp:sp>
    <dsp:sp modelId="{C46F9461-BD61-4186-93E9-37FB3A0D92F4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89AA-1037-4018-A282-0D78B7B05E3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2ACDE-1247-422B-AA8C-B54A8143D913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Good balance of theory and practical implementation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flowers-tree-harmony-3262349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boardgame">
            <a:extLst>
              <a:ext uri="{FF2B5EF4-FFF2-40B4-BE49-F238E27FC236}">
                <a16:creationId xmlns:a16="http://schemas.microsoft.com/office/drawing/2014/main" id="{14564F26-60FA-20B9-090F-51A611E5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80" r="5410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Game Arcade Token &amp; Session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Final Project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flowers">
            <a:extLst>
              <a:ext uri="{FF2B5EF4-FFF2-40B4-BE49-F238E27FC236}">
                <a16:creationId xmlns:a16="http://schemas.microsoft.com/office/drawing/2014/main" id="{F3B16333-12F7-81FB-F304-0DD88D9A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900" y="1314450"/>
            <a:ext cx="8458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7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Introduction</a:t>
            </a:r>
          </a:p>
        </p:txBody>
      </p:sp>
      <p:pic>
        <p:nvPicPr>
          <p:cNvPr id="17" name="Picture 16" descr="Top view of cubes connected with black lines">
            <a:extLst>
              <a:ext uri="{FF2B5EF4-FFF2-40B4-BE49-F238E27FC236}">
                <a16:creationId xmlns:a16="http://schemas.microsoft.com/office/drawing/2014/main" id="{E22DD428-9148-89B5-48B5-0D97212E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61" r="20039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r>
              <a:rPr sz="1700"/>
              <a:t>This C++ system manages game zones, machines, token distribution,</a:t>
            </a:r>
          </a:p>
          <a:p>
            <a:r>
              <a:rPr sz="1700"/>
              <a:t>and session tracking in a game arcade.</a:t>
            </a:r>
          </a:p>
          <a:p>
            <a:r>
              <a:rPr sz="1700"/>
              <a:t>Uses fundamental DSA: Tree, Linked List, Queue, and Stack.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Functional Requirements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4AFADE7-4BB4-6A05-3FBE-8AF945AD1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0696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Zone &amp; Machine Management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 dirty="0"/>
              <a:t>- </a:t>
            </a:r>
            <a:r>
              <a:rPr lang="en-US" sz="1900" b="1" dirty="0"/>
              <a:t>Each zone contains several gaming machines</a:t>
            </a:r>
          </a:p>
          <a:p>
            <a:r>
              <a:rPr lang="en-US" sz="1900" b="1" dirty="0"/>
              <a:t>- Machines have unique IDs and statuses</a:t>
            </a:r>
          </a:p>
          <a:p>
            <a:r>
              <a:rPr lang="en-US" sz="1900" b="1" dirty="0"/>
              <a:t>- Tree structure used to manage zones and machines</a:t>
            </a:r>
          </a:p>
        </p:txBody>
      </p:sp>
      <p:pic>
        <p:nvPicPr>
          <p:cNvPr id="13" name="Picture 12" descr="Glowing circuit board">
            <a:extLst>
              <a:ext uri="{FF2B5EF4-FFF2-40B4-BE49-F238E27FC236}">
                <a16:creationId xmlns:a16="http://schemas.microsoft.com/office/drawing/2014/main" id="{B3D21B9C-08FE-E488-DDAF-31F60793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40" r="14845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Token &amp; Session Handling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74C7E9-FA64-3BDA-CA79-8C3A3517F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9317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Flow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BBBD6DE-2F72-25EF-2437-6BAEB04F4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5" y="957447"/>
            <a:ext cx="2537460" cy="4943105"/>
          </a:xfrm>
        </p:spPr>
        <p:txBody>
          <a:bodyPr anchor="ctr">
            <a:normAutofit/>
          </a:bodyPr>
          <a:lstStyle/>
          <a:p>
            <a:r>
              <a:rPr lang="en-US" sz="3500"/>
              <a:t>Data Structures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530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425" y="6163056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2F0CF5-0924-D150-B9E4-924C3C69D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12018"/>
              </p:ext>
            </p:extLst>
          </p:nvPr>
        </p:nvGraphicFramePr>
        <p:xfrm>
          <a:off x="3412135" y="621792"/>
          <a:ext cx="510550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Core Functions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3B7AF45-27E0-6C37-6B11-134C8FE2B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5219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1B8506-9727-1974-702C-0F84D51189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Game Arcade Token &amp; Session Management System</vt:lpstr>
      <vt:lpstr>Introduction</vt:lpstr>
      <vt:lpstr>Functional Requirements</vt:lpstr>
      <vt:lpstr>Zone &amp; Machine Management</vt:lpstr>
      <vt:lpstr>Token &amp; Session Handling</vt:lpstr>
      <vt:lpstr>System Flow</vt:lpstr>
      <vt:lpstr>Data Structures Used</vt:lpstr>
      <vt:lpstr>Core Functions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Ghulam Mustafa</dc:creator>
  <cp:keywords/>
  <dc:description>generated using python-pptx</dc:description>
  <cp:lastModifiedBy>Muhammad Annas</cp:lastModifiedBy>
  <cp:revision>3</cp:revision>
  <dcterms:created xsi:type="dcterms:W3CDTF">2013-01-27T09:14:16Z</dcterms:created>
  <dcterms:modified xsi:type="dcterms:W3CDTF">2025-06-15T14:32:52Z</dcterms:modified>
  <cp:category/>
</cp:coreProperties>
</file>