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EFA7-2071-4211-A6E1-9A04F8CE59C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1DCA-8946-4EEA-BAC4-4D691270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9834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85555" cy="1855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625705"/>
          </a:xfrm>
        </p:spPr>
      </p:pic>
    </p:spTree>
    <p:extLst>
      <p:ext uri="{BB962C8B-B14F-4D97-AF65-F5344CB8AC3E}">
        <p14:creationId xmlns:p14="http://schemas.microsoft.com/office/powerpoint/2010/main" val="6331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LEGAL AND ILLEGAL DRUGS?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78" y="1690688"/>
            <a:ext cx="5152900" cy="4351338"/>
          </a:xfrm>
        </p:spPr>
      </p:pic>
    </p:spTree>
    <p:extLst>
      <p:ext uri="{BB962C8B-B14F-4D97-AF65-F5344CB8AC3E}">
        <p14:creationId xmlns:p14="http://schemas.microsoft.com/office/powerpoint/2010/main" val="140672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4" y="365125"/>
            <a:ext cx="11003972" cy="6031869"/>
          </a:xfrm>
        </p:spPr>
      </p:pic>
    </p:spTree>
    <p:extLst>
      <p:ext uri="{BB962C8B-B14F-4D97-AF65-F5344CB8AC3E}">
        <p14:creationId xmlns:p14="http://schemas.microsoft.com/office/powerpoint/2010/main" val="31518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188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are the Effects of Drugs?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4741285"/>
          </a:xfrm>
        </p:spPr>
      </p:pic>
    </p:spTree>
    <p:extLst>
      <p:ext uri="{BB962C8B-B14F-4D97-AF65-F5344CB8AC3E}">
        <p14:creationId xmlns:p14="http://schemas.microsoft.com/office/powerpoint/2010/main" val="26247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5973330"/>
          </a:xfrm>
        </p:spPr>
      </p:pic>
    </p:spTree>
    <p:extLst>
      <p:ext uri="{BB962C8B-B14F-4D97-AF65-F5344CB8AC3E}">
        <p14:creationId xmlns:p14="http://schemas.microsoft.com/office/powerpoint/2010/main" val="302219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8068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DRUG ADDICTION?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4" y="1690688"/>
            <a:ext cx="8697191" cy="4907539"/>
          </a:xfrm>
        </p:spPr>
      </p:pic>
    </p:spTree>
    <p:extLst>
      <p:ext uri="{BB962C8B-B14F-4D97-AF65-F5344CB8AC3E}">
        <p14:creationId xmlns:p14="http://schemas.microsoft.com/office/powerpoint/2010/main" val="104476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LEGAL AND ILLEGAL DRUGS?</vt:lpstr>
      <vt:lpstr>PowerPoint Presentation</vt:lpstr>
      <vt:lpstr>PowerPoint Presentation</vt:lpstr>
      <vt:lpstr>What are the Effects of Drugs?</vt:lpstr>
      <vt:lpstr>PowerPoint Presentation</vt:lpstr>
      <vt:lpstr>PowerPoint Presentation</vt:lpstr>
      <vt:lpstr>WHAT IS DRUG ADDICTION?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F17</dc:creator>
  <cp:lastModifiedBy>F17</cp:lastModifiedBy>
  <cp:revision>5</cp:revision>
  <dcterms:created xsi:type="dcterms:W3CDTF">2018-11-27T06:48:13Z</dcterms:created>
  <dcterms:modified xsi:type="dcterms:W3CDTF">2018-11-27T07:34:19Z</dcterms:modified>
</cp:coreProperties>
</file>