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%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%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%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%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%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%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%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%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%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%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%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%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%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%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%"/>
        </a:lnSpc>
        <a:spcBef>
          <a:spcPct val="0%"/>
        </a:spcBef>
        <a:buNone/>
        <a:defRPr sz="3600" kern="1200" cap="all" baseline="0%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%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%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7B2D-0969-45D5-ABA1-F1B1D904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29" y="306872"/>
            <a:ext cx="8689976" cy="250921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ACE45-705B-4866-B222-78CD65668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028" y="3051312"/>
            <a:ext cx="10586972" cy="25092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My Name Is Umar Ali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From </a:t>
            </a:r>
            <a:r>
              <a:rPr lang="en-US" sz="24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Shabqadar</a:t>
            </a:r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Student Of BS (Computer Science)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I Am Learning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971557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5DF-9A81-4BBC-9EA9-58D59612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lgerian" panose="04020705040A02060702" pitchFamily="82" charset="0"/>
              </a:rPr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F2EE-AC38-4C24-9B77-94BE89A3E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0091" y="2644183"/>
            <a:ext cx="9351818" cy="3424107"/>
          </a:xfrm>
        </p:spPr>
        <p:txBody>
          <a:bodyPr>
            <a:norm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BARGAINING</a:t>
            </a:r>
          </a:p>
        </p:txBody>
      </p:sp>
    </p:spTree>
    <p:extLst>
      <p:ext uri="{BB962C8B-B14F-4D97-AF65-F5344CB8AC3E}">
        <p14:creationId xmlns:p14="http://schemas.microsoft.com/office/powerpoint/2010/main" val="251975006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5E1D-4895-43A0-84CB-6E897D37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lgerian" panose="04020705040A02060702" pitchFamily="82" charset="0"/>
              </a:rPr>
              <a:t>Why User Will 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EC16-F82B-4D9C-B756-344B8ABC15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Provide Ease  In Buy And Sell</a:t>
            </a:r>
          </a:p>
          <a:p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Time Saving</a:t>
            </a:r>
          </a:p>
          <a:p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Low Price </a:t>
            </a:r>
            <a:r>
              <a:rPr lang="en-US" sz="4800" cap="none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Compairing</a:t>
            </a:r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76673856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1000-B816-4487-9992-C6C256BF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4617-A376-407C-9F88-41D10069AA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1909894"/>
            <a:ext cx="10363826" cy="3424107"/>
          </a:xfrm>
        </p:spPr>
        <p:txBody>
          <a:bodyPr>
            <a:noAutofit/>
          </a:bodyPr>
          <a:lstStyle/>
          <a:p>
            <a:r>
              <a:rPr lang="en-US" sz="36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Buy And Sell </a:t>
            </a:r>
          </a:p>
          <a:p>
            <a:r>
              <a:rPr lang="en-US" sz="3600" cap="none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Spareparts</a:t>
            </a:r>
            <a:endParaRPr lang="en-US" sz="3600" cap="none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  <a:p>
            <a:r>
              <a:rPr lang="en-US" sz="36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Repairing</a:t>
            </a:r>
          </a:p>
          <a:p>
            <a:r>
              <a:rPr lang="en-US" sz="3600" cap="none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Mdification</a:t>
            </a:r>
            <a:endParaRPr lang="en-US" sz="3600" cap="none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  <a:p>
            <a:r>
              <a:rPr lang="en-US" sz="36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24602943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438D-267E-448B-9748-BE591DEE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lgerian" panose="04020705040A02060702" pitchFamily="82" charset="0"/>
              </a:rPr>
              <a:t>How It Will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39EE-F998-4B8F-94AE-8D8C22EF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To Combine Seller And Buyer On Digital </a:t>
            </a:r>
            <a:r>
              <a:rPr lang="en-US" sz="4800" cap="none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Plateform</a:t>
            </a:r>
            <a:endParaRPr lang="en-US" sz="4800" cap="none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  <a:p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Contact Between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7405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7B12-BE0A-42B6-9337-D1ED4485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lgerian" panose="04020705040A02060702" pitchFamily="82" charset="0"/>
              </a:rPr>
              <a:t>How I Will Generate Revenue?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8AAF-E2C4-4B1B-9C51-3D3552F683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60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Through Advertisement</a:t>
            </a:r>
          </a:p>
          <a:p>
            <a:r>
              <a:rPr lang="en-US" sz="6000" cap="none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Sponsership</a:t>
            </a:r>
            <a:r>
              <a:rPr lang="en-US" sz="6000" cap="none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17437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9D29-43C9-4729-9802-3CEB7B2E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12" y="2630911"/>
            <a:ext cx="10364451" cy="1596177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Algerian" panose="04020705040A02060702" pitchFamily="82" charset="0"/>
              </a:rPr>
              <a:t>WHY I CHOOSE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C622-ACB8-469B-B054-673B5DAF2C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2101" y="918857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95075"/>
      </p:ext>
    </p:extLst>
  </p:cSld>
  <p:clrMapOvr>
    <a:masterClrMapping/>
  </p:clrMapOvr>
</p:sld>
</file>

<file path=ppt/theme/theme1.xml><?xml version="1.0" encoding="utf-8"?>
<a:theme xmlns:a="http://purl.oclc.org/ooxml/drawingml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%"/>
            <a:satMod val="105%"/>
            <a:lumMod val="110%"/>
          </a:schemeClr>
        </a:solidFill>
        <a:gradFill rotWithShape="1">
          <a:gsLst>
            <a:gs pos="0%">
              <a:schemeClr val="phClr">
                <a:tint val="94%"/>
                <a:satMod val="100%"/>
                <a:lumMod val="108%"/>
              </a:schemeClr>
            </a:gs>
            <a:gs pos="50%">
              <a:schemeClr val="phClr">
                <a:tint val="98%"/>
                <a:shade val="100%"/>
                <a:satMod val="100%"/>
                <a:lumMod val="100%"/>
              </a:schemeClr>
            </a:gs>
            <a:gs pos="100%">
              <a:schemeClr val="phClr">
                <a:shade val="72%"/>
                <a:satMod val="120%"/>
                <a:lumMod val="100%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%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%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64%"/>
                <a:lumMod val="8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84%"/>
                <a:shade val="100%"/>
                <a:hueMod val="130%"/>
                <a:satMod val="150%"/>
                <a:lumMod val="112%"/>
              </a:schemeClr>
            </a:gs>
            <a:gs pos="100%">
              <a:schemeClr val="phClr">
                <a:shade val="92%"/>
                <a:satMod val="140%"/>
                <a:lumMod val="11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TM04033925[[fn=Droplet]]</Template>
  <TotalTime>46</TotalTime>
  <Words>77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Tw Cen MT</vt:lpstr>
      <vt:lpstr>Droplet</vt:lpstr>
      <vt:lpstr>Introduction</vt:lpstr>
      <vt:lpstr>Project Name</vt:lpstr>
      <vt:lpstr>Why User Will Use ?</vt:lpstr>
      <vt:lpstr>FEATURES</vt:lpstr>
      <vt:lpstr>How It Will Work?</vt:lpstr>
      <vt:lpstr>How I Will Generate Revenue?</vt:lpstr>
      <vt:lpstr>WHY I CHOOSE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Umar Ali</dc:creator>
  <cp:lastModifiedBy>Umar Ali</cp:lastModifiedBy>
  <cp:revision>5</cp:revision>
  <dcterms:created xsi:type="dcterms:W3CDTF">2021-09-28T20:22:27Z</dcterms:created>
  <dcterms:modified xsi:type="dcterms:W3CDTF">2021-09-29T13:50:35Z</dcterms:modified>
</cp:coreProperties>
</file>