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Josefin Slab"/>
      <p:regular r:id="rId31"/>
      <p:bold r:id="rId32"/>
      <p:italic r:id="rId33"/>
      <p:boldItalic r:id="rId34"/>
    </p:embeddedFont>
    <p:embeddedFont>
      <p:font typeface="Anton"/>
      <p:regular r:id="rId35"/>
    </p:embeddedFont>
    <p:embeddedFont>
      <p:font typeface="Staatliches"/>
      <p:regular r:id="rId36"/>
    </p:embeddedFont>
    <p:embeddedFont>
      <p:font typeface="Anaheim"/>
      <p:regular r:id="rId37"/>
    </p:embeddedFont>
    <p:embeddedFont>
      <p:font typeface="Abel"/>
      <p:regular r:id="rId38"/>
    </p:embeddedFont>
    <p:embeddedFont>
      <p:font typeface="Josefin Sans"/>
      <p:regular r:id="rId39"/>
      <p:bold r:id="rId40"/>
      <p:italic r:id="rId41"/>
      <p:boldItalic r:id="rId42"/>
    </p:embeddedFont>
    <p:embeddedFont>
      <p:font typeface="Unica One"/>
      <p:regular r:id="rId43"/>
    </p:embeddedFont>
    <p:embeddedFont>
      <p:font typeface="Merriweather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2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bold.fntdata"/><Relationship Id="rId20" Type="http://schemas.openxmlformats.org/officeDocument/2006/relationships/slide" Target="slides/slide15.xml"/><Relationship Id="rId42" Type="http://schemas.openxmlformats.org/officeDocument/2006/relationships/font" Target="fonts/JosefinSans-boldItalic.fntdata"/><Relationship Id="rId41" Type="http://schemas.openxmlformats.org/officeDocument/2006/relationships/font" Target="fonts/JosefinSans-italic.fntdata"/><Relationship Id="rId22" Type="http://schemas.openxmlformats.org/officeDocument/2006/relationships/slide" Target="slides/slide17.xml"/><Relationship Id="rId44" Type="http://schemas.openxmlformats.org/officeDocument/2006/relationships/font" Target="fonts/Merriweather-regular.fntdata"/><Relationship Id="rId21" Type="http://schemas.openxmlformats.org/officeDocument/2006/relationships/slide" Target="slides/slide16.xml"/><Relationship Id="rId43" Type="http://schemas.openxmlformats.org/officeDocument/2006/relationships/font" Target="fonts/UnicaOne-regular.fntdata"/><Relationship Id="rId24" Type="http://schemas.openxmlformats.org/officeDocument/2006/relationships/slide" Target="slides/slide19.xml"/><Relationship Id="rId46" Type="http://schemas.openxmlformats.org/officeDocument/2006/relationships/font" Target="fonts/Merriweather-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erriweather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lab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JosefinSlab-italic.fntdata"/><Relationship Id="rId10" Type="http://schemas.openxmlformats.org/officeDocument/2006/relationships/slide" Target="slides/slide5.xml"/><Relationship Id="rId32" Type="http://schemas.openxmlformats.org/officeDocument/2006/relationships/font" Target="fonts/JosefinSlab-bold.fntdata"/><Relationship Id="rId13" Type="http://schemas.openxmlformats.org/officeDocument/2006/relationships/slide" Target="slides/slide8.xml"/><Relationship Id="rId35" Type="http://schemas.openxmlformats.org/officeDocument/2006/relationships/font" Target="fonts/Anton-regular.fntdata"/><Relationship Id="rId12" Type="http://schemas.openxmlformats.org/officeDocument/2006/relationships/slide" Target="slides/slide7.xml"/><Relationship Id="rId34" Type="http://schemas.openxmlformats.org/officeDocument/2006/relationships/font" Target="fonts/JosefinSlab-boldItalic.fntdata"/><Relationship Id="rId15" Type="http://schemas.openxmlformats.org/officeDocument/2006/relationships/slide" Target="slides/slide10.xml"/><Relationship Id="rId37" Type="http://schemas.openxmlformats.org/officeDocument/2006/relationships/font" Target="fonts/Anaheim-regular.fntdata"/><Relationship Id="rId14" Type="http://schemas.openxmlformats.org/officeDocument/2006/relationships/slide" Target="slides/slide9.xml"/><Relationship Id="rId36" Type="http://schemas.openxmlformats.org/officeDocument/2006/relationships/font" Target="fonts/Staatliches-regular.fntdata"/><Relationship Id="rId17" Type="http://schemas.openxmlformats.org/officeDocument/2006/relationships/slide" Target="slides/slide12.xml"/><Relationship Id="rId39" Type="http://schemas.openxmlformats.org/officeDocument/2006/relationships/font" Target="fonts/JosefinSans-regular.fntdata"/><Relationship Id="rId16" Type="http://schemas.openxmlformats.org/officeDocument/2006/relationships/slide" Target="slides/slide11.xml"/><Relationship Id="rId38" Type="http://schemas.openxmlformats.org/officeDocument/2006/relationships/font" Target="fonts/Abel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dbbaf52451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dbbaf52451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dbbaf52451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dbbaf52451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dbbaf52451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dbbaf52451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dbbaf52451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dbbaf52451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dbbaf52451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dbbaf52451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dbbaf52451_1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dbbaf52451_1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dbbaf52451_1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dbbaf52451_1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dbbaf52451_1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dbbaf52451_1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dbbaf52451_1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dbbaf52451_1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56e9a21c8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56e9a21c8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bbaf52451_1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dbbaf52451_1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2dbbaf52451_1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2dbbaf52451_1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2dbbaf52451_1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2dbbaf52451_1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6202a3cc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6202a3cc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2dbbaf52451_1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2dbbaf52451_1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2dbbaf52451_1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2dbbaf52451_1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2dbbaf52451_1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2dbbaf52451_1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7d11bbb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7d11bbb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dbbaf5245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dbbaf5245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dbbaf52451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dbbaf52451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64156046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564156046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2"/>
          <p:cNvSpPr txBox="1"/>
          <p:nvPr>
            <p:ph type="ctrTitle"/>
          </p:nvPr>
        </p:nvSpPr>
        <p:spPr>
          <a:xfrm>
            <a:off x="525200" y="3603600"/>
            <a:ext cx="3556200" cy="15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CoinControl: A PErsonal Finance Tracker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59" name="Google Shape;159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2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4" name="Google Shape;164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2" name="Google Shape;172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8" name="Google Shape;188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2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07" name="Google Shape;207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8" name="Google Shape;208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7" name="Google Shape;217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2" name="Google Shape;222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5" name="Google Shape;225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7" name="Google Shape;227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22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44" name="Google Shape;244;p22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95" name="Google Shape;395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1"/>
          <p:cNvSpPr txBox="1"/>
          <p:nvPr>
            <p:ph type="ctrTitle"/>
          </p:nvPr>
        </p:nvSpPr>
        <p:spPr>
          <a:xfrm>
            <a:off x="562550" y="4039200"/>
            <a:ext cx="26793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Deliverable ii: software requirements specification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3" name="Google Shape;843;p31"/>
          <p:cNvGrpSpPr/>
          <p:nvPr/>
        </p:nvGrpSpPr>
        <p:grpSpPr>
          <a:xfrm>
            <a:off x="4634342" y="857327"/>
            <a:ext cx="3991625" cy="3496004"/>
            <a:chOff x="2662433" y="1049418"/>
            <a:chExt cx="2214616" cy="1650460"/>
          </a:xfrm>
        </p:grpSpPr>
        <p:sp>
          <p:nvSpPr>
            <p:cNvPr id="844" name="Google Shape;844;p31"/>
            <p:cNvSpPr/>
            <p:nvPr/>
          </p:nvSpPr>
          <p:spPr>
            <a:xfrm>
              <a:off x="2662433" y="2499776"/>
              <a:ext cx="2214616" cy="1095"/>
            </a:xfrm>
            <a:custGeom>
              <a:rect b="b" l="l" r="r" t="t"/>
              <a:pathLst>
                <a:path extrusionOk="0" h="60" w="121299">
                  <a:moveTo>
                    <a:pt x="0" y="0"/>
                  </a:moveTo>
                  <a:lnTo>
                    <a:pt x="0" y="60"/>
                  </a:lnTo>
                  <a:lnTo>
                    <a:pt x="121299" y="60"/>
                  </a:lnTo>
                  <a:lnTo>
                    <a:pt x="121299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3034502" y="2550641"/>
              <a:ext cx="244139" cy="1187"/>
            </a:xfrm>
            <a:custGeom>
              <a:rect b="b" l="l" r="r" t="t"/>
              <a:pathLst>
                <a:path extrusionOk="0" h="65" w="13372">
                  <a:moveTo>
                    <a:pt x="1" y="0"/>
                  </a:moveTo>
                  <a:lnTo>
                    <a:pt x="1" y="64"/>
                  </a:lnTo>
                  <a:lnTo>
                    <a:pt x="13372" y="64"/>
                  </a:lnTo>
                  <a:lnTo>
                    <a:pt x="13372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2958661" y="2551244"/>
              <a:ext cx="27916" cy="1114"/>
            </a:xfrm>
            <a:custGeom>
              <a:rect b="b" l="l" r="r" t="t"/>
              <a:pathLst>
                <a:path extrusionOk="0" h="61" w="1529">
                  <a:moveTo>
                    <a:pt x="1" y="1"/>
                  </a:moveTo>
                  <a:lnTo>
                    <a:pt x="1" y="61"/>
                  </a:lnTo>
                  <a:lnTo>
                    <a:pt x="1528" y="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3697359" y="2531818"/>
              <a:ext cx="51979" cy="1114"/>
            </a:xfrm>
            <a:custGeom>
              <a:rect b="b" l="l" r="r" t="t"/>
              <a:pathLst>
                <a:path extrusionOk="0" h="61" w="2847">
                  <a:moveTo>
                    <a:pt x="0" y="1"/>
                  </a:moveTo>
                  <a:lnTo>
                    <a:pt x="0" y="61"/>
                  </a:lnTo>
                  <a:lnTo>
                    <a:pt x="2846" y="6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3774807" y="2531818"/>
              <a:ext cx="285493" cy="1114"/>
            </a:xfrm>
            <a:custGeom>
              <a:rect b="b" l="l" r="r" t="t"/>
              <a:pathLst>
                <a:path extrusionOk="0" h="61" w="15637">
                  <a:moveTo>
                    <a:pt x="1" y="1"/>
                  </a:moveTo>
                  <a:lnTo>
                    <a:pt x="1" y="61"/>
                  </a:lnTo>
                  <a:lnTo>
                    <a:pt x="15636" y="61"/>
                  </a:lnTo>
                  <a:lnTo>
                    <a:pt x="1563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281636" y="2552339"/>
              <a:ext cx="186044" cy="1114"/>
            </a:xfrm>
            <a:custGeom>
              <a:rect b="b" l="l" r="r" t="t"/>
              <a:pathLst>
                <a:path extrusionOk="0" h="61" w="10190">
                  <a:moveTo>
                    <a:pt x="1" y="1"/>
                  </a:moveTo>
                  <a:lnTo>
                    <a:pt x="1" y="61"/>
                  </a:lnTo>
                  <a:lnTo>
                    <a:pt x="10189" y="6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512319" y="2532366"/>
              <a:ext cx="157763" cy="1114"/>
            </a:xfrm>
            <a:custGeom>
              <a:rect b="b" l="l" r="r" t="t"/>
              <a:pathLst>
                <a:path extrusionOk="0" h="61" w="8641">
                  <a:moveTo>
                    <a:pt x="1" y="0"/>
                  </a:moveTo>
                  <a:lnTo>
                    <a:pt x="1" y="60"/>
                  </a:lnTo>
                  <a:lnTo>
                    <a:pt x="8640" y="6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2831698" y="1049418"/>
              <a:ext cx="905828" cy="1252811"/>
            </a:xfrm>
            <a:custGeom>
              <a:rect b="b" l="l" r="r" t="t"/>
              <a:pathLst>
                <a:path extrusionOk="0" h="68619" w="49614">
                  <a:moveTo>
                    <a:pt x="48228" y="64"/>
                  </a:moveTo>
                  <a:cubicBezTo>
                    <a:pt x="48960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0" y="68559"/>
                    <a:pt x="48228" y="68559"/>
                  </a:cubicBezTo>
                  <a:lnTo>
                    <a:pt x="1382" y="68559"/>
                  </a:lnTo>
                  <a:cubicBezTo>
                    <a:pt x="654" y="68559"/>
                    <a:pt x="60" y="67965"/>
                    <a:pt x="60" y="67236"/>
                  </a:cubicBezTo>
                  <a:lnTo>
                    <a:pt x="60" y="1386"/>
                  </a:lnTo>
                  <a:cubicBezTo>
                    <a:pt x="60" y="658"/>
                    <a:pt x="654" y="64"/>
                    <a:pt x="1382" y="64"/>
                  </a:cubicBezTo>
                  <a:close/>
                  <a:moveTo>
                    <a:pt x="1382" y="1"/>
                  </a:moveTo>
                  <a:cubicBezTo>
                    <a:pt x="620" y="1"/>
                    <a:pt x="0" y="624"/>
                    <a:pt x="0" y="1386"/>
                  </a:cubicBezTo>
                  <a:lnTo>
                    <a:pt x="0" y="67236"/>
                  </a:lnTo>
                  <a:cubicBezTo>
                    <a:pt x="0" y="67998"/>
                    <a:pt x="620" y="68619"/>
                    <a:pt x="1382" y="68619"/>
                  </a:cubicBezTo>
                  <a:lnTo>
                    <a:pt x="48228" y="68619"/>
                  </a:lnTo>
                  <a:cubicBezTo>
                    <a:pt x="48994" y="68619"/>
                    <a:pt x="49614" y="67998"/>
                    <a:pt x="49614" y="67236"/>
                  </a:cubicBezTo>
                  <a:lnTo>
                    <a:pt x="49614" y="1386"/>
                  </a:lnTo>
                  <a:cubicBezTo>
                    <a:pt x="49614" y="624"/>
                    <a:pt x="48994" y="1"/>
                    <a:pt x="48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3789669" y="1049418"/>
              <a:ext cx="905919" cy="1252811"/>
            </a:xfrm>
            <a:custGeom>
              <a:rect b="b" l="l" r="r" t="t"/>
              <a:pathLst>
                <a:path extrusionOk="0" h="68619" w="49619">
                  <a:moveTo>
                    <a:pt x="48232" y="64"/>
                  </a:moveTo>
                  <a:cubicBezTo>
                    <a:pt x="48961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1" y="68559"/>
                    <a:pt x="48232" y="68559"/>
                  </a:cubicBezTo>
                  <a:lnTo>
                    <a:pt x="1387" y="68559"/>
                  </a:lnTo>
                  <a:cubicBezTo>
                    <a:pt x="659" y="68559"/>
                    <a:pt x="61" y="67965"/>
                    <a:pt x="61" y="67236"/>
                  </a:cubicBezTo>
                  <a:lnTo>
                    <a:pt x="61" y="1386"/>
                  </a:lnTo>
                  <a:cubicBezTo>
                    <a:pt x="61" y="658"/>
                    <a:pt x="659" y="64"/>
                    <a:pt x="1387" y="64"/>
                  </a:cubicBezTo>
                  <a:close/>
                  <a:moveTo>
                    <a:pt x="1387" y="1"/>
                  </a:moveTo>
                  <a:cubicBezTo>
                    <a:pt x="625" y="1"/>
                    <a:pt x="1" y="624"/>
                    <a:pt x="1" y="1386"/>
                  </a:cubicBezTo>
                  <a:lnTo>
                    <a:pt x="1" y="67236"/>
                  </a:lnTo>
                  <a:cubicBezTo>
                    <a:pt x="1" y="67998"/>
                    <a:pt x="625" y="68619"/>
                    <a:pt x="1387" y="68619"/>
                  </a:cubicBezTo>
                  <a:lnTo>
                    <a:pt x="48232" y="68619"/>
                  </a:lnTo>
                  <a:cubicBezTo>
                    <a:pt x="48994" y="68619"/>
                    <a:pt x="49618" y="67998"/>
                    <a:pt x="49618" y="67236"/>
                  </a:cubicBezTo>
                  <a:lnTo>
                    <a:pt x="49618" y="1386"/>
                  </a:lnTo>
                  <a:cubicBezTo>
                    <a:pt x="49618" y="624"/>
                    <a:pt x="48994" y="1"/>
                    <a:pt x="48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3534429" y="1132198"/>
              <a:ext cx="1089279" cy="703315"/>
            </a:xfrm>
            <a:custGeom>
              <a:rect b="b" l="l" r="r" t="t"/>
              <a:pathLst>
                <a:path extrusionOk="0" h="38522" w="59662">
                  <a:moveTo>
                    <a:pt x="0" y="1"/>
                  </a:moveTo>
                  <a:lnTo>
                    <a:pt x="0" y="38521"/>
                  </a:lnTo>
                  <a:lnTo>
                    <a:pt x="59662" y="38521"/>
                  </a:lnTo>
                  <a:lnTo>
                    <a:pt x="59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4" name="Google Shape;854;p31"/>
            <p:cNvGrpSpPr/>
            <p:nvPr/>
          </p:nvGrpSpPr>
          <p:grpSpPr>
            <a:xfrm>
              <a:off x="3517997" y="1132198"/>
              <a:ext cx="1105711" cy="719199"/>
              <a:chOff x="3517997" y="1132198"/>
              <a:chExt cx="1105711" cy="719199"/>
            </a:xfrm>
          </p:grpSpPr>
          <p:sp>
            <p:nvSpPr>
              <p:cNvPr id="855" name="Google Shape;855;p31"/>
              <p:cNvSpPr/>
              <p:nvPr/>
            </p:nvSpPr>
            <p:spPr>
              <a:xfrm>
                <a:off x="3517997" y="1132198"/>
                <a:ext cx="1098006" cy="703315"/>
              </a:xfrm>
              <a:custGeom>
                <a:rect b="b" l="l" r="r" t="t"/>
                <a:pathLst>
                  <a:path extrusionOk="0" h="38522" w="60140">
                    <a:moveTo>
                      <a:pt x="0" y="1"/>
                    </a:moveTo>
                    <a:lnTo>
                      <a:pt x="0" y="38521"/>
                    </a:lnTo>
                    <a:lnTo>
                      <a:pt x="60140" y="38521"/>
                    </a:lnTo>
                    <a:lnTo>
                      <a:pt x="601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3534429" y="1835495"/>
                <a:ext cx="1089279" cy="15902"/>
              </a:xfrm>
              <a:custGeom>
                <a:rect b="b" l="l" r="r" t="t"/>
                <a:pathLst>
                  <a:path extrusionOk="0" h="871" w="59662">
                    <a:moveTo>
                      <a:pt x="0" y="0"/>
                    </a:moveTo>
                    <a:lnTo>
                      <a:pt x="0" y="871"/>
                    </a:lnTo>
                    <a:lnTo>
                      <a:pt x="59662" y="871"/>
                    </a:lnTo>
                    <a:lnTo>
                      <a:pt x="596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7" name="Google Shape;857;p31"/>
            <p:cNvSpPr/>
            <p:nvPr/>
          </p:nvSpPr>
          <p:spPr>
            <a:xfrm>
              <a:off x="3540965" y="1162012"/>
              <a:ext cx="1052070" cy="643686"/>
            </a:xfrm>
            <a:custGeom>
              <a:rect b="b" l="l" r="r" t="t"/>
              <a:pathLst>
                <a:path extrusionOk="0" h="35256" w="57624">
                  <a:moveTo>
                    <a:pt x="1" y="0"/>
                  </a:moveTo>
                  <a:lnTo>
                    <a:pt x="1" y="35256"/>
                  </a:lnTo>
                  <a:lnTo>
                    <a:pt x="57623" y="35256"/>
                  </a:lnTo>
                  <a:lnTo>
                    <a:pt x="57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4029847" y="1162012"/>
              <a:ext cx="306836" cy="643686"/>
            </a:xfrm>
            <a:custGeom>
              <a:rect b="b" l="l" r="r" t="t"/>
              <a:pathLst>
                <a:path extrusionOk="0" h="35256" w="16806">
                  <a:moveTo>
                    <a:pt x="1" y="0"/>
                  </a:moveTo>
                  <a:lnTo>
                    <a:pt x="7386" y="35256"/>
                  </a:lnTo>
                  <a:lnTo>
                    <a:pt x="16805" y="35256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3901368" y="1162012"/>
              <a:ext cx="214635" cy="643686"/>
            </a:xfrm>
            <a:custGeom>
              <a:rect b="b" l="l" r="r" t="t"/>
              <a:pathLst>
                <a:path extrusionOk="0" h="35256" w="11756">
                  <a:moveTo>
                    <a:pt x="1" y="0"/>
                  </a:moveTo>
                  <a:lnTo>
                    <a:pt x="7386" y="35256"/>
                  </a:lnTo>
                  <a:lnTo>
                    <a:pt x="11756" y="35256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3540965" y="1157978"/>
              <a:ext cx="2958" cy="580369"/>
            </a:xfrm>
            <a:custGeom>
              <a:rect b="b" l="l" r="r" t="t"/>
              <a:pathLst>
                <a:path extrusionOk="0" h="31788" w="162">
                  <a:moveTo>
                    <a:pt x="1" y="1"/>
                  </a:moveTo>
                  <a:lnTo>
                    <a:pt x="1" y="31787"/>
                  </a:lnTo>
                  <a:lnTo>
                    <a:pt x="162" y="3178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3495084" y="1381595"/>
              <a:ext cx="75166" cy="20193"/>
            </a:xfrm>
            <a:custGeom>
              <a:rect b="b" l="l" r="r" t="t"/>
              <a:pathLst>
                <a:path extrusionOk="0" h="1106" w="4117">
                  <a:moveTo>
                    <a:pt x="22" y="0"/>
                  </a:moveTo>
                  <a:cubicBezTo>
                    <a:pt x="8" y="0"/>
                    <a:pt x="0" y="8"/>
                    <a:pt x="0" y="23"/>
                  </a:cubicBezTo>
                  <a:lnTo>
                    <a:pt x="0" y="1083"/>
                  </a:lnTo>
                  <a:cubicBezTo>
                    <a:pt x="0" y="1099"/>
                    <a:pt x="8" y="1106"/>
                    <a:pt x="22" y="1106"/>
                  </a:cubicBezTo>
                  <a:lnTo>
                    <a:pt x="4094" y="1106"/>
                  </a:lnTo>
                  <a:cubicBezTo>
                    <a:pt x="4105" y="1106"/>
                    <a:pt x="4116" y="1099"/>
                    <a:pt x="4116" y="1083"/>
                  </a:cubicBezTo>
                  <a:lnTo>
                    <a:pt x="4116" y="23"/>
                  </a:lnTo>
                  <a:cubicBezTo>
                    <a:pt x="4116" y="8"/>
                    <a:pt x="4105" y="0"/>
                    <a:pt x="4094" y="0"/>
                  </a:cubicBez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3505236" y="2049071"/>
              <a:ext cx="190079" cy="450723"/>
            </a:xfrm>
            <a:custGeom>
              <a:rect b="b" l="l" r="r" t="t"/>
              <a:pathLst>
                <a:path extrusionOk="0" h="24687" w="10411">
                  <a:moveTo>
                    <a:pt x="1" y="1"/>
                  </a:moveTo>
                  <a:lnTo>
                    <a:pt x="1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3505236" y="2414733"/>
              <a:ext cx="104013" cy="85062"/>
            </a:xfrm>
            <a:custGeom>
              <a:rect b="b" l="l" r="r" t="t"/>
              <a:pathLst>
                <a:path extrusionOk="0" h="4659" w="5697">
                  <a:moveTo>
                    <a:pt x="1" y="1"/>
                  </a:moveTo>
                  <a:lnTo>
                    <a:pt x="1" y="4658"/>
                  </a:lnTo>
                  <a:lnTo>
                    <a:pt x="2780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462750" y="2049071"/>
              <a:ext cx="190079" cy="450723"/>
            </a:xfrm>
            <a:custGeom>
              <a:rect b="b" l="l" r="r" t="t"/>
              <a:pathLst>
                <a:path extrusionOk="0" h="24687" w="10411">
                  <a:moveTo>
                    <a:pt x="0" y="1"/>
                  </a:moveTo>
                  <a:lnTo>
                    <a:pt x="0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3505236" y="2049071"/>
              <a:ext cx="1001862" cy="421456"/>
            </a:xfrm>
            <a:custGeom>
              <a:rect b="b" l="l" r="r" t="t"/>
              <a:pathLst>
                <a:path extrusionOk="0" h="23084" w="54874">
                  <a:moveTo>
                    <a:pt x="1" y="1"/>
                  </a:moveTo>
                  <a:lnTo>
                    <a:pt x="1" y="23084"/>
                  </a:lnTo>
                  <a:lnTo>
                    <a:pt x="54874" y="23084"/>
                  </a:lnTo>
                  <a:lnTo>
                    <a:pt x="54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4403085" y="2414733"/>
              <a:ext cx="104013" cy="85062"/>
            </a:xfrm>
            <a:custGeom>
              <a:rect b="b" l="l" r="r" t="t"/>
              <a:pathLst>
                <a:path extrusionOk="0" h="4659" w="5697">
                  <a:moveTo>
                    <a:pt x="0" y="1"/>
                  </a:moveTo>
                  <a:lnTo>
                    <a:pt x="2918" y="4658"/>
                  </a:lnTo>
                  <a:lnTo>
                    <a:pt x="5697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3544580" y="2090680"/>
              <a:ext cx="923154" cy="146900"/>
            </a:xfrm>
            <a:custGeom>
              <a:rect b="b" l="l" r="r" t="t"/>
              <a:pathLst>
                <a:path extrusionOk="0" h="8046" w="50563">
                  <a:moveTo>
                    <a:pt x="1" y="0"/>
                  </a:moveTo>
                  <a:lnTo>
                    <a:pt x="1" y="8046"/>
                  </a:lnTo>
                  <a:lnTo>
                    <a:pt x="50563" y="8046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3544580" y="2280595"/>
              <a:ext cx="923154" cy="146845"/>
            </a:xfrm>
            <a:custGeom>
              <a:rect b="b" l="l" r="r" t="t"/>
              <a:pathLst>
                <a:path extrusionOk="0" h="8043" w="50563">
                  <a:moveTo>
                    <a:pt x="1" y="0"/>
                  </a:moveTo>
                  <a:lnTo>
                    <a:pt x="1" y="8042"/>
                  </a:lnTo>
                  <a:lnTo>
                    <a:pt x="50563" y="8042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3706616" y="2090680"/>
              <a:ext cx="761119" cy="146900"/>
            </a:xfrm>
            <a:custGeom>
              <a:rect b="b" l="l" r="r" t="t"/>
              <a:pathLst>
                <a:path extrusionOk="0" h="8046" w="41688">
                  <a:moveTo>
                    <a:pt x="0" y="0"/>
                  </a:moveTo>
                  <a:lnTo>
                    <a:pt x="0" y="8046"/>
                  </a:lnTo>
                  <a:lnTo>
                    <a:pt x="41688" y="8046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3706616" y="2280595"/>
              <a:ext cx="761119" cy="146845"/>
            </a:xfrm>
            <a:custGeom>
              <a:rect b="b" l="l" r="r" t="t"/>
              <a:pathLst>
                <a:path extrusionOk="0" h="8043" w="41688">
                  <a:moveTo>
                    <a:pt x="0" y="0"/>
                  </a:moveTo>
                  <a:lnTo>
                    <a:pt x="0" y="8042"/>
                  </a:lnTo>
                  <a:lnTo>
                    <a:pt x="41688" y="8042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1" name="Google Shape;871;p31"/>
            <p:cNvGrpSpPr/>
            <p:nvPr/>
          </p:nvGrpSpPr>
          <p:grpSpPr>
            <a:xfrm>
              <a:off x="2940312" y="1852548"/>
              <a:ext cx="421127" cy="567717"/>
              <a:chOff x="2940312" y="1852548"/>
              <a:chExt cx="421127" cy="567717"/>
            </a:xfrm>
          </p:grpSpPr>
          <p:sp>
            <p:nvSpPr>
              <p:cNvPr id="872" name="Google Shape;872;p31"/>
              <p:cNvSpPr/>
              <p:nvPr/>
            </p:nvSpPr>
            <p:spPr>
              <a:xfrm>
                <a:off x="3147973" y="1911318"/>
                <a:ext cx="30362" cy="508946"/>
              </a:xfrm>
              <a:custGeom>
                <a:rect b="b" l="l" r="r" t="t"/>
                <a:pathLst>
                  <a:path extrusionOk="0" h="27876" w="1663">
                    <a:moveTo>
                      <a:pt x="1211" y="0"/>
                    </a:moveTo>
                    <a:lnTo>
                      <a:pt x="359" y="621"/>
                    </a:lnTo>
                    <a:cubicBezTo>
                      <a:pt x="1" y="3803"/>
                      <a:pt x="549" y="21530"/>
                      <a:pt x="1162" y="27876"/>
                    </a:cubicBezTo>
                    <a:lnTo>
                      <a:pt x="1663" y="27876"/>
                    </a:lnTo>
                    <a:cubicBezTo>
                      <a:pt x="1651" y="27788"/>
                      <a:pt x="1642" y="27723"/>
                      <a:pt x="1634" y="27675"/>
                    </a:cubicBezTo>
                    <a:lnTo>
                      <a:pt x="1634" y="27675"/>
                    </a:lnTo>
                    <a:cubicBezTo>
                      <a:pt x="1650" y="27390"/>
                      <a:pt x="1629" y="26062"/>
                      <a:pt x="1405" y="21299"/>
                    </a:cubicBezTo>
                    <a:cubicBezTo>
                      <a:pt x="949" y="11576"/>
                      <a:pt x="1211" y="1"/>
                      <a:pt x="1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2940312" y="2147899"/>
                <a:ext cx="229898" cy="148397"/>
              </a:xfrm>
              <a:custGeom>
                <a:rect b="b" l="l" r="r" t="t"/>
                <a:pathLst>
                  <a:path extrusionOk="0" h="8128" w="12592">
                    <a:moveTo>
                      <a:pt x="1423" y="0"/>
                    </a:moveTo>
                    <a:cubicBezTo>
                      <a:pt x="1415" y="0"/>
                      <a:pt x="1407" y="0"/>
                      <a:pt x="1398" y="0"/>
                    </a:cubicBezTo>
                    <a:cubicBezTo>
                      <a:pt x="1" y="4"/>
                      <a:pt x="5653" y="1564"/>
                      <a:pt x="8006" y="3286"/>
                    </a:cubicBezTo>
                    <a:cubicBezTo>
                      <a:pt x="9832" y="4624"/>
                      <a:pt x="11890" y="6876"/>
                      <a:pt x="12592" y="8127"/>
                    </a:cubicBezTo>
                    <a:cubicBezTo>
                      <a:pt x="12140" y="5498"/>
                      <a:pt x="11878" y="3638"/>
                      <a:pt x="10168" y="2293"/>
                    </a:cubicBezTo>
                    <a:cubicBezTo>
                      <a:pt x="8462" y="955"/>
                      <a:pt x="4978" y="0"/>
                      <a:pt x="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3161958" y="2178627"/>
                <a:ext cx="199481" cy="155116"/>
              </a:xfrm>
              <a:custGeom>
                <a:rect b="b" l="l" r="r" t="t"/>
                <a:pathLst>
                  <a:path extrusionOk="0" h="8496" w="10926">
                    <a:moveTo>
                      <a:pt x="9727" y="1"/>
                    </a:moveTo>
                    <a:cubicBezTo>
                      <a:pt x="9711" y="1"/>
                      <a:pt x="9693" y="1"/>
                      <a:pt x="9674" y="2"/>
                    </a:cubicBezTo>
                    <a:cubicBezTo>
                      <a:pt x="6125" y="124"/>
                      <a:pt x="2843" y="1200"/>
                      <a:pt x="1424" y="2601"/>
                    </a:cubicBezTo>
                    <a:cubicBezTo>
                      <a:pt x="0" y="3998"/>
                      <a:pt x="135" y="5862"/>
                      <a:pt x="240" y="8495"/>
                    </a:cubicBezTo>
                    <a:cubicBezTo>
                      <a:pt x="672" y="7225"/>
                      <a:pt x="2248" y="4909"/>
                      <a:pt x="3788" y="3512"/>
                    </a:cubicBezTo>
                    <a:cubicBezTo>
                      <a:pt x="5740" y="1736"/>
                      <a:pt x="10925" y="1"/>
                      <a:pt x="9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2967315" y="1981208"/>
                <a:ext cx="194716" cy="125703"/>
              </a:xfrm>
              <a:custGeom>
                <a:rect b="b" l="l" r="r" t="t"/>
                <a:pathLst>
                  <a:path extrusionOk="0" h="6885" w="10665">
                    <a:moveTo>
                      <a:pt x="1205" y="1"/>
                    </a:moveTo>
                    <a:cubicBezTo>
                      <a:pt x="1198" y="1"/>
                      <a:pt x="1192" y="1"/>
                      <a:pt x="1185" y="1"/>
                    </a:cubicBezTo>
                    <a:cubicBezTo>
                      <a:pt x="1" y="1"/>
                      <a:pt x="4790" y="1323"/>
                      <a:pt x="6781" y="2783"/>
                    </a:cubicBezTo>
                    <a:cubicBezTo>
                      <a:pt x="8327" y="3919"/>
                      <a:pt x="10071" y="5824"/>
                      <a:pt x="10665" y="6885"/>
                    </a:cubicBezTo>
                    <a:cubicBezTo>
                      <a:pt x="10280" y="4655"/>
                      <a:pt x="10063" y="3083"/>
                      <a:pt x="8615" y="1943"/>
                    </a:cubicBezTo>
                    <a:cubicBezTo>
                      <a:pt x="7168" y="810"/>
                      <a:pt x="4216" y="1"/>
                      <a:pt x="1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3155057" y="2007262"/>
                <a:ext cx="168900" cy="131363"/>
              </a:xfrm>
              <a:custGeom>
                <a:rect b="b" l="l" r="r" t="t"/>
                <a:pathLst>
                  <a:path extrusionOk="0" h="7195" w="9251">
                    <a:moveTo>
                      <a:pt x="8237" y="0"/>
                    </a:moveTo>
                    <a:cubicBezTo>
                      <a:pt x="8223" y="0"/>
                      <a:pt x="8208" y="0"/>
                      <a:pt x="8192" y="1"/>
                    </a:cubicBezTo>
                    <a:cubicBezTo>
                      <a:pt x="5186" y="106"/>
                      <a:pt x="2407" y="1017"/>
                      <a:pt x="1204" y="2201"/>
                    </a:cubicBezTo>
                    <a:cubicBezTo>
                      <a:pt x="1" y="3385"/>
                      <a:pt x="113" y="4961"/>
                      <a:pt x="202" y="7195"/>
                    </a:cubicBezTo>
                    <a:cubicBezTo>
                      <a:pt x="569" y="6119"/>
                      <a:pt x="1906" y="4158"/>
                      <a:pt x="3206" y="2970"/>
                    </a:cubicBezTo>
                    <a:cubicBezTo>
                      <a:pt x="4860" y="1467"/>
                      <a:pt x="9251" y="0"/>
                      <a:pt x="82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3148667" y="1852548"/>
                <a:ext cx="123822" cy="107482"/>
              </a:xfrm>
              <a:custGeom>
                <a:rect b="b" l="l" r="r" t="t"/>
                <a:pathLst>
                  <a:path extrusionOk="0" h="5887" w="6782">
                    <a:moveTo>
                      <a:pt x="6146" y="0"/>
                    </a:moveTo>
                    <a:cubicBezTo>
                      <a:pt x="6126" y="0"/>
                      <a:pt x="6104" y="1"/>
                      <a:pt x="6077" y="4"/>
                    </a:cubicBezTo>
                    <a:cubicBezTo>
                      <a:pt x="3788" y="216"/>
                      <a:pt x="1711" y="1038"/>
                      <a:pt x="855" y="2002"/>
                    </a:cubicBezTo>
                    <a:cubicBezTo>
                      <a:pt x="0" y="2969"/>
                      <a:pt x="171" y="4176"/>
                      <a:pt x="359" y="5886"/>
                    </a:cubicBezTo>
                    <a:cubicBezTo>
                      <a:pt x="583" y="5046"/>
                      <a:pt x="1497" y="3477"/>
                      <a:pt x="2428" y="2510"/>
                    </a:cubicBezTo>
                    <a:cubicBezTo>
                      <a:pt x="3591" y="1299"/>
                      <a:pt x="6782" y="0"/>
                      <a:pt x="6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3077754" y="1868687"/>
                <a:ext cx="87618" cy="92839"/>
              </a:xfrm>
              <a:custGeom>
                <a:rect b="b" l="l" r="r" t="t"/>
                <a:pathLst>
                  <a:path extrusionOk="0" h="5085" w="4799">
                    <a:moveTo>
                      <a:pt x="425" y="1"/>
                    </a:moveTo>
                    <a:cubicBezTo>
                      <a:pt x="1" y="1"/>
                      <a:pt x="2250" y="1138"/>
                      <a:pt x="3085" y="2178"/>
                    </a:cubicBezTo>
                    <a:cubicBezTo>
                      <a:pt x="3757" y="3016"/>
                      <a:pt x="4429" y="4364"/>
                      <a:pt x="4601" y="5085"/>
                    </a:cubicBezTo>
                    <a:cubicBezTo>
                      <a:pt x="4698" y="3624"/>
                      <a:pt x="4799" y="2593"/>
                      <a:pt x="4179" y="1761"/>
                    </a:cubicBezTo>
                    <a:cubicBezTo>
                      <a:pt x="3559" y="928"/>
                      <a:pt x="2091" y="206"/>
                      <a:pt x="478" y="5"/>
                    </a:cubicBezTo>
                    <a:cubicBezTo>
                      <a:pt x="457" y="2"/>
                      <a:pt x="439" y="1"/>
                      <a:pt x="4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9" name="Google Shape;879;p31"/>
            <p:cNvSpPr/>
            <p:nvPr/>
          </p:nvSpPr>
          <p:spPr>
            <a:xfrm>
              <a:off x="3101051" y="2384516"/>
              <a:ext cx="140418" cy="115278"/>
            </a:xfrm>
            <a:custGeom>
              <a:rect b="b" l="l" r="r" t="t"/>
              <a:pathLst>
                <a:path extrusionOk="0" h="6314" w="7691">
                  <a:moveTo>
                    <a:pt x="1" y="1"/>
                  </a:moveTo>
                  <a:lnTo>
                    <a:pt x="314" y="2978"/>
                  </a:lnTo>
                  <a:cubicBezTo>
                    <a:pt x="423" y="4849"/>
                    <a:pt x="1973" y="6313"/>
                    <a:pt x="3848" y="6313"/>
                  </a:cubicBezTo>
                  <a:cubicBezTo>
                    <a:pt x="5723" y="6313"/>
                    <a:pt x="7273" y="4849"/>
                    <a:pt x="7382" y="2978"/>
                  </a:cubicBezTo>
                  <a:lnTo>
                    <a:pt x="769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3087413" y="2365839"/>
              <a:ext cx="167713" cy="41134"/>
            </a:xfrm>
            <a:custGeom>
              <a:rect b="b" l="l" r="r" t="t"/>
              <a:pathLst>
                <a:path extrusionOk="0" h="2253" w="9186">
                  <a:moveTo>
                    <a:pt x="1" y="0"/>
                  </a:moveTo>
                  <a:lnTo>
                    <a:pt x="251" y="2253"/>
                  </a:lnTo>
                  <a:lnTo>
                    <a:pt x="8939" y="2253"/>
                  </a:lnTo>
                  <a:lnTo>
                    <a:pt x="91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2910936" y="2599535"/>
              <a:ext cx="1717611" cy="100343"/>
            </a:xfrm>
            <a:custGeom>
              <a:rect b="b" l="l" r="r" t="t"/>
              <a:pathLst>
                <a:path extrusionOk="0" h="5496" w="94077">
                  <a:moveTo>
                    <a:pt x="47041" y="0"/>
                  </a:moveTo>
                  <a:cubicBezTo>
                    <a:pt x="21062" y="0"/>
                    <a:pt x="1" y="1229"/>
                    <a:pt x="1" y="2746"/>
                  </a:cubicBezTo>
                  <a:cubicBezTo>
                    <a:pt x="1" y="4263"/>
                    <a:pt x="21062" y="5495"/>
                    <a:pt x="47041" y="5495"/>
                  </a:cubicBezTo>
                  <a:cubicBezTo>
                    <a:pt x="73018" y="5495"/>
                    <a:pt x="94076" y="4263"/>
                    <a:pt x="94076" y="2746"/>
                  </a:cubicBezTo>
                  <a:cubicBezTo>
                    <a:pt x="94076" y="1229"/>
                    <a:pt x="73018" y="0"/>
                    <a:pt x="47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3026396" y="1770151"/>
              <a:ext cx="10991" cy="57986"/>
            </a:xfrm>
            <a:custGeom>
              <a:rect b="b" l="l" r="r" t="t"/>
              <a:pathLst>
                <a:path extrusionOk="0" h="3176" w="602">
                  <a:moveTo>
                    <a:pt x="243" y="1"/>
                  </a:moveTo>
                  <a:lnTo>
                    <a:pt x="0" y="12"/>
                  </a:lnTo>
                  <a:cubicBezTo>
                    <a:pt x="56" y="1069"/>
                    <a:pt x="179" y="2134"/>
                    <a:pt x="362" y="3176"/>
                  </a:cubicBezTo>
                  <a:lnTo>
                    <a:pt x="602" y="3135"/>
                  </a:lnTo>
                  <a:cubicBezTo>
                    <a:pt x="418" y="2100"/>
                    <a:pt x="299" y="1047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036474" y="1845299"/>
              <a:ext cx="10991" cy="28317"/>
            </a:xfrm>
            <a:custGeom>
              <a:rect b="b" l="l" r="r" t="t"/>
              <a:pathLst>
                <a:path extrusionOk="0" h="1551" w="602">
                  <a:moveTo>
                    <a:pt x="240" y="1"/>
                  </a:moveTo>
                  <a:lnTo>
                    <a:pt x="0" y="53"/>
                  </a:lnTo>
                  <a:cubicBezTo>
                    <a:pt x="109" y="551"/>
                    <a:pt x="232" y="1054"/>
                    <a:pt x="367" y="1551"/>
                  </a:cubicBezTo>
                  <a:lnTo>
                    <a:pt x="602" y="1484"/>
                  </a:lnTo>
                  <a:cubicBezTo>
                    <a:pt x="467" y="994"/>
                    <a:pt x="344" y="494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197889" y="2552339"/>
              <a:ext cx="59136" cy="1114"/>
            </a:xfrm>
            <a:custGeom>
              <a:rect b="b" l="l" r="r" t="t"/>
              <a:pathLst>
                <a:path extrusionOk="0" h="61" w="3239">
                  <a:moveTo>
                    <a:pt x="0" y="1"/>
                  </a:moveTo>
                  <a:lnTo>
                    <a:pt x="0" y="61"/>
                  </a:lnTo>
                  <a:lnTo>
                    <a:pt x="3238" y="61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3938614" y="2508357"/>
              <a:ext cx="46812" cy="83966"/>
            </a:xfrm>
            <a:custGeom>
              <a:rect b="b" l="l" r="r" t="t"/>
              <a:pathLst>
                <a:path extrusionOk="0" h="4599" w="2564">
                  <a:moveTo>
                    <a:pt x="893" y="1"/>
                  </a:moveTo>
                  <a:lnTo>
                    <a:pt x="0" y="4023"/>
                  </a:lnTo>
                  <a:lnTo>
                    <a:pt x="1670" y="4599"/>
                  </a:lnTo>
                  <a:lnTo>
                    <a:pt x="2563" y="579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4204845" y="2534958"/>
              <a:ext cx="57438" cy="74691"/>
            </a:xfrm>
            <a:custGeom>
              <a:rect b="b" l="l" r="r" t="t"/>
              <a:pathLst>
                <a:path extrusionOk="0" h="4091" w="3146">
                  <a:moveTo>
                    <a:pt x="0" y="1"/>
                  </a:moveTo>
                  <a:lnTo>
                    <a:pt x="1378" y="4090"/>
                  </a:lnTo>
                  <a:lnTo>
                    <a:pt x="3145" y="4090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4163382" y="2605943"/>
              <a:ext cx="111444" cy="36716"/>
            </a:xfrm>
            <a:custGeom>
              <a:rect b="b" l="l" r="r" t="t"/>
              <a:pathLst>
                <a:path extrusionOk="0" h="2011" w="6104">
                  <a:moveTo>
                    <a:pt x="3414" y="1"/>
                  </a:moveTo>
                  <a:cubicBezTo>
                    <a:pt x="3310" y="1"/>
                    <a:pt x="3206" y="38"/>
                    <a:pt x="3127" y="109"/>
                  </a:cubicBezTo>
                  <a:cubicBezTo>
                    <a:pt x="2690" y="501"/>
                    <a:pt x="1666" y="912"/>
                    <a:pt x="303" y="1207"/>
                  </a:cubicBezTo>
                  <a:cubicBezTo>
                    <a:pt x="1" y="1274"/>
                    <a:pt x="113" y="2010"/>
                    <a:pt x="837" y="2010"/>
                  </a:cubicBezTo>
                  <a:cubicBezTo>
                    <a:pt x="1580" y="2010"/>
                    <a:pt x="3201" y="1954"/>
                    <a:pt x="3739" y="1954"/>
                  </a:cubicBezTo>
                  <a:cubicBezTo>
                    <a:pt x="4609" y="1954"/>
                    <a:pt x="5118" y="1995"/>
                    <a:pt x="5809" y="2007"/>
                  </a:cubicBezTo>
                  <a:cubicBezTo>
                    <a:pt x="5811" y="2007"/>
                    <a:pt x="5813" y="2007"/>
                    <a:pt x="5814" y="2007"/>
                  </a:cubicBezTo>
                  <a:cubicBezTo>
                    <a:pt x="5979" y="2007"/>
                    <a:pt x="6103" y="1852"/>
                    <a:pt x="6070" y="1693"/>
                  </a:cubicBezTo>
                  <a:lnTo>
                    <a:pt x="5719" y="120"/>
                  </a:lnTo>
                  <a:cubicBezTo>
                    <a:pt x="5704" y="49"/>
                    <a:pt x="5640" y="1"/>
                    <a:pt x="5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3855232" y="2574486"/>
              <a:ext cx="120153" cy="51742"/>
            </a:xfrm>
            <a:custGeom>
              <a:rect b="b" l="l" r="r" t="t"/>
              <a:pathLst>
                <a:path extrusionOk="0" h="2834" w="6581">
                  <a:moveTo>
                    <a:pt x="322" y="0"/>
                  </a:moveTo>
                  <a:cubicBezTo>
                    <a:pt x="31" y="0"/>
                    <a:pt x="1" y="728"/>
                    <a:pt x="671" y="962"/>
                  </a:cubicBezTo>
                  <a:cubicBezTo>
                    <a:pt x="1804" y="1354"/>
                    <a:pt x="2659" y="1589"/>
                    <a:pt x="3626" y="1925"/>
                  </a:cubicBezTo>
                  <a:cubicBezTo>
                    <a:pt x="4452" y="2213"/>
                    <a:pt x="5389" y="2579"/>
                    <a:pt x="6043" y="2818"/>
                  </a:cubicBezTo>
                  <a:cubicBezTo>
                    <a:pt x="6072" y="2828"/>
                    <a:pt x="6101" y="2833"/>
                    <a:pt x="6130" y="2833"/>
                  </a:cubicBezTo>
                  <a:cubicBezTo>
                    <a:pt x="6257" y="2833"/>
                    <a:pt x="6372" y="2739"/>
                    <a:pt x="6386" y="2605"/>
                  </a:cubicBezTo>
                  <a:lnTo>
                    <a:pt x="6570" y="1006"/>
                  </a:lnTo>
                  <a:cubicBezTo>
                    <a:pt x="6581" y="932"/>
                    <a:pt x="6536" y="865"/>
                    <a:pt x="6469" y="842"/>
                  </a:cubicBezTo>
                  <a:lnTo>
                    <a:pt x="4646" y="211"/>
                  </a:lnTo>
                  <a:cubicBezTo>
                    <a:pt x="4573" y="187"/>
                    <a:pt x="4498" y="176"/>
                    <a:pt x="4423" y="176"/>
                  </a:cubicBezTo>
                  <a:cubicBezTo>
                    <a:pt x="4348" y="176"/>
                    <a:pt x="4272" y="187"/>
                    <a:pt x="4198" y="203"/>
                  </a:cubicBezTo>
                  <a:cubicBezTo>
                    <a:pt x="3800" y="291"/>
                    <a:pt x="3427" y="325"/>
                    <a:pt x="3063" y="325"/>
                  </a:cubicBezTo>
                  <a:cubicBezTo>
                    <a:pt x="2173" y="325"/>
                    <a:pt x="1340" y="121"/>
                    <a:pt x="343" y="1"/>
                  </a:cubicBezTo>
                  <a:cubicBezTo>
                    <a:pt x="336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3893755" y="1623672"/>
              <a:ext cx="221628" cy="172771"/>
            </a:xfrm>
            <a:custGeom>
              <a:rect b="b" l="l" r="r" t="t"/>
              <a:pathLst>
                <a:path extrusionOk="0" h="9463" w="12139">
                  <a:moveTo>
                    <a:pt x="9606" y="1"/>
                  </a:moveTo>
                  <a:cubicBezTo>
                    <a:pt x="9506" y="269"/>
                    <a:pt x="9379" y="583"/>
                    <a:pt x="9263" y="879"/>
                  </a:cubicBezTo>
                  <a:cubicBezTo>
                    <a:pt x="9144" y="1178"/>
                    <a:pt x="9016" y="1476"/>
                    <a:pt x="8886" y="1771"/>
                  </a:cubicBezTo>
                  <a:cubicBezTo>
                    <a:pt x="8624" y="2358"/>
                    <a:pt x="8359" y="2944"/>
                    <a:pt x="8064" y="3508"/>
                  </a:cubicBezTo>
                  <a:cubicBezTo>
                    <a:pt x="7489" y="4636"/>
                    <a:pt x="6827" y="5731"/>
                    <a:pt x="6062" y="6534"/>
                  </a:cubicBezTo>
                  <a:cubicBezTo>
                    <a:pt x="5965" y="6631"/>
                    <a:pt x="5872" y="6728"/>
                    <a:pt x="5770" y="6810"/>
                  </a:cubicBezTo>
                  <a:cubicBezTo>
                    <a:pt x="5726" y="6847"/>
                    <a:pt x="5666" y="6903"/>
                    <a:pt x="5636" y="6925"/>
                  </a:cubicBezTo>
                  <a:cubicBezTo>
                    <a:pt x="5603" y="6956"/>
                    <a:pt x="5569" y="6982"/>
                    <a:pt x="5536" y="7004"/>
                  </a:cubicBezTo>
                  <a:cubicBezTo>
                    <a:pt x="5397" y="7094"/>
                    <a:pt x="5281" y="7142"/>
                    <a:pt x="5128" y="7165"/>
                  </a:cubicBezTo>
                  <a:cubicBezTo>
                    <a:pt x="5088" y="7171"/>
                    <a:pt x="5045" y="7174"/>
                    <a:pt x="4999" y="7174"/>
                  </a:cubicBezTo>
                  <a:cubicBezTo>
                    <a:pt x="4699" y="7174"/>
                    <a:pt x="4280" y="7038"/>
                    <a:pt x="3866" y="6791"/>
                  </a:cubicBezTo>
                  <a:cubicBezTo>
                    <a:pt x="3380" y="6511"/>
                    <a:pt x="2898" y="6123"/>
                    <a:pt x="2438" y="5697"/>
                  </a:cubicBezTo>
                  <a:cubicBezTo>
                    <a:pt x="2211" y="5480"/>
                    <a:pt x="1979" y="5260"/>
                    <a:pt x="1759" y="5025"/>
                  </a:cubicBezTo>
                  <a:cubicBezTo>
                    <a:pt x="1542" y="4796"/>
                    <a:pt x="1322" y="4543"/>
                    <a:pt x="1124" y="4315"/>
                  </a:cubicBezTo>
                  <a:lnTo>
                    <a:pt x="0" y="5017"/>
                  </a:lnTo>
                  <a:cubicBezTo>
                    <a:pt x="164" y="5361"/>
                    <a:pt x="336" y="5656"/>
                    <a:pt x="526" y="5966"/>
                  </a:cubicBezTo>
                  <a:cubicBezTo>
                    <a:pt x="713" y="6268"/>
                    <a:pt x="911" y="6571"/>
                    <a:pt x="1131" y="6858"/>
                  </a:cubicBezTo>
                  <a:cubicBezTo>
                    <a:pt x="1569" y="7437"/>
                    <a:pt x="2066" y="7994"/>
                    <a:pt x="2689" y="8487"/>
                  </a:cubicBezTo>
                  <a:cubicBezTo>
                    <a:pt x="3007" y="8730"/>
                    <a:pt x="3354" y="8958"/>
                    <a:pt x="3765" y="9144"/>
                  </a:cubicBezTo>
                  <a:cubicBezTo>
                    <a:pt x="4172" y="9323"/>
                    <a:pt x="4650" y="9454"/>
                    <a:pt x="5173" y="9462"/>
                  </a:cubicBezTo>
                  <a:cubicBezTo>
                    <a:pt x="5192" y="9463"/>
                    <a:pt x="5212" y="9463"/>
                    <a:pt x="5231" y="9463"/>
                  </a:cubicBezTo>
                  <a:cubicBezTo>
                    <a:pt x="5737" y="9463"/>
                    <a:pt x="6265" y="9330"/>
                    <a:pt x="6701" y="9096"/>
                  </a:cubicBezTo>
                  <a:cubicBezTo>
                    <a:pt x="6813" y="9037"/>
                    <a:pt x="6925" y="8969"/>
                    <a:pt x="7025" y="8902"/>
                  </a:cubicBezTo>
                  <a:cubicBezTo>
                    <a:pt x="7134" y="8830"/>
                    <a:pt x="7201" y="8775"/>
                    <a:pt x="7291" y="8711"/>
                  </a:cubicBezTo>
                  <a:cubicBezTo>
                    <a:pt x="7458" y="8588"/>
                    <a:pt x="7612" y="8454"/>
                    <a:pt x="7761" y="8319"/>
                  </a:cubicBezTo>
                  <a:cubicBezTo>
                    <a:pt x="8359" y="7785"/>
                    <a:pt x="8834" y="7199"/>
                    <a:pt x="9267" y="6601"/>
                  </a:cubicBezTo>
                  <a:cubicBezTo>
                    <a:pt x="9700" y="6003"/>
                    <a:pt x="10073" y="5387"/>
                    <a:pt x="10417" y="4763"/>
                  </a:cubicBezTo>
                  <a:cubicBezTo>
                    <a:pt x="10761" y="4136"/>
                    <a:pt x="11078" y="3505"/>
                    <a:pt x="11358" y="2858"/>
                  </a:cubicBezTo>
                  <a:cubicBezTo>
                    <a:pt x="11500" y="2533"/>
                    <a:pt x="11635" y="2208"/>
                    <a:pt x="11766" y="1883"/>
                  </a:cubicBezTo>
                  <a:cubicBezTo>
                    <a:pt x="11900" y="1551"/>
                    <a:pt x="12016" y="1233"/>
                    <a:pt x="12139" y="867"/>
                  </a:cubicBezTo>
                  <a:lnTo>
                    <a:pt x="9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4010147" y="1596486"/>
              <a:ext cx="125283" cy="134138"/>
            </a:xfrm>
            <a:custGeom>
              <a:rect b="b" l="l" r="r" t="t"/>
              <a:pathLst>
                <a:path extrusionOk="0" h="7347" w="6862">
                  <a:moveTo>
                    <a:pt x="4752" y="1"/>
                  </a:moveTo>
                  <a:cubicBezTo>
                    <a:pt x="4056" y="1"/>
                    <a:pt x="3263" y="372"/>
                    <a:pt x="2578" y="1143"/>
                  </a:cubicBezTo>
                  <a:cubicBezTo>
                    <a:pt x="1128" y="2779"/>
                    <a:pt x="1" y="4971"/>
                    <a:pt x="1" y="4971"/>
                  </a:cubicBezTo>
                  <a:lnTo>
                    <a:pt x="3247" y="7347"/>
                  </a:lnTo>
                  <a:cubicBezTo>
                    <a:pt x="3247" y="7347"/>
                    <a:pt x="6862" y="3134"/>
                    <a:pt x="6481" y="1490"/>
                  </a:cubicBezTo>
                  <a:cubicBezTo>
                    <a:pt x="6257" y="513"/>
                    <a:pt x="5571" y="1"/>
                    <a:pt x="4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3876356" y="1681110"/>
              <a:ext cx="50957" cy="35876"/>
            </a:xfrm>
            <a:custGeom>
              <a:rect b="b" l="l" r="r" t="t"/>
              <a:pathLst>
                <a:path extrusionOk="0" h="1965" w="2791">
                  <a:moveTo>
                    <a:pt x="531" y="0"/>
                  </a:moveTo>
                  <a:lnTo>
                    <a:pt x="531" y="0"/>
                  </a:lnTo>
                  <a:cubicBezTo>
                    <a:pt x="531" y="0"/>
                    <a:pt x="0" y="1117"/>
                    <a:pt x="968" y="1964"/>
                  </a:cubicBezTo>
                  <a:lnTo>
                    <a:pt x="2074" y="1871"/>
                  </a:lnTo>
                  <a:lnTo>
                    <a:pt x="2791" y="7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3886032" y="1660424"/>
              <a:ext cx="45699" cy="22055"/>
            </a:xfrm>
            <a:custGeom>
              <a:rect b="b" l="l" r="r" t="t"/>
              <a:pathLst>
                <a:path extrusionOk="0" h="1208" w="2503">
                  <a:moveTo>
                    <a:pt x="2503" y="1"/>
                  </a:moveTo>
                  <a:lnTo>
                    <a:pt x="732" y="341"/>
                  </a:lnTo>
                  <a:lnTo>
                    <a:pt x="1" y="1133"/>
                  </a:lnTo>
                  <a:lnTo>
                    <a:pt x="2261" y="120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3946446" y="2508357"/>
              <a:ext cx="38980" cy="48437"/>
            </a:xfrm>
            <a:custGeom>
              <a:rect b="b" l="l" r="r" t="t"/>
              <a:pathLst>
                <a:path extrusionOk="0" h="2653" w="2135">
                  <a:moveTo>
                    <a:pt x="464" y="1"/>
                  </a:moveTo>
                  <a:lnTo>
                    <a:pt x="1" y="2074"/>
                  </a:lnTo>
                  <a:lnTo>
                    <a:pt x="1674" y="2653"/>
                  </a:lnTo>
                  <a:lnTo>
                    <a:pt x="2134" y="5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4204845" y="2534958"/>
              <a:ext cx="45297" cy="38542"/>
            </a:xfrm>
            <a:custGeom>
              <a:rect b="b" l="l" r="r" t="t"/>
              <a:pathLst>
                <a:path extrusionOk="0" h="2111" w="2481">
                  <a:moveTo>
                    <a:pt x="0" y="1"/>
                  </a:moveTo>
                  <a:lnTo>
                    <a:pt x="714" y="2111"/>
                  </a:lnTo>
                  <a:lnTo>
                    <a:pt x="2481" y="211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4036705" y="1594149"/>
              <a:ext cx="230099" cy="301723"/>
            </a:xfrm>
            <a:custGeom>
              <a:rect b="b" l="l" r="r" t="t"/>
              <a:pathLst>
                <a:path extrusionOk="0" h="16526" w="12603">
                  <a:moveTo>
                    <a:pt x="5003" y="0"/>
                  </a:moveTo>
                  <a:cubicBezTo>
                    <a:pt x="3806" y="0"/>
                    <a:pt x="2779" y="135"/>
                    <a:pt x="2779" y="135"/>
                  </a:cubicBezTo>
                  <a:cubicBezTo>
                    <a:pt x="2779" y="135"/>
                    <a:pt x="0" y="5148"/>
                    <a:pt x="635" y="15266"/>
                  </a:cubicBezTo>
                  <a:cubicBezTo>
                    <a:pt x="3455" y="15643"/>
                    <a:pt x="8632" y="16341"/>
                    <a:pt x="10003" y="16525"/>
                  </a:cubicBezTo>
                  <a:cubicBezTo>
                    <a:pt x="10133" y="15815"/>
                    <a:pt x="10208" y="13697"/>
                    <a:pt x="10533" y="10933"/>
                  </a:cubicBezTo>
                  <a:cubicBezTo>
                    <a:pt x="10671" y="9757"/>
                    <a:pt x="10854" y="8457"/>
                    <a:pt x="11108" y="7101"/>
                  </a:cubicBezTo>
                  <a:cubicBezTo>
                    <a:pt x="11459" y="5248"/>
                    <a:pt x="11933" y="3284"/>
                    <a:pt x="12602" y="1371"/>
                  </a:cubicBezTo>
                  <a:cubicBezTo>
                    <a:pt x="12602" y="1371"/>
                    <a:pt x="11516" y="990"/>
                    <a:pt x="10268" y="707"/>
                  </a:cubicBezTo>
                  <a:cubicBezTo>
                    <a:pt x="10021" y="650"/>
                    <a:pt x="9771" y="598"/>
                    <a:pt x="9521" y="550"/>
                  </a:cubicBezTo>
                  <a:cubicBezTo>
                    <a:pt x="8333" y="333"/>
                    <a:pt x="6603" y="60"/>
                    <a:pt x="5536" y="16"/>
                  </a:cubicBezTo>
                  <a:cubicBezTo>
                    <a:pt x="5371" y="8"/>
                    <a:pt x="5210" y="0"/>
                    <a:pt x="5050" y="0"/>
                  </a:cubicBezTo>
                  <a:cubicBezTo>
                    <a:pt x="5034" y="0"/>
                    <a:pt x="5019" y="0"/>
                    <a:pt x="5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4211929" y="1723796"/>
              <a:ext cx="33630" cy="69981"/>
            </a:xfrm>
            <a:custGeom>
              <a:rect b="b" l="l" r="r" t="t"/>
              <a:pathLst>
                <a:path extrusionOk="0" h="3833" w="1842">
                  <a:moveTo>
                    <a:pt x="1842" y="0"/>
                  </a:moveTo>
                  <a:lnTo>
                    <a:pt x="1" y="908"/>
                  </a:lnTo>
                  <a:lnTo>
                    <a:pt x="1267" y="3832"/>
                  </a:lnTo>
                  <a:cubicBezTo>
                    <a:pt x="1405" y="2652"/>
                    <a:pt x="1588" y="1356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4107404" y="1652208"/>
              <a:ext cx="66074" cy="76572"/>
            </a:xfrm>
            <a:custGeom>
              <a:rect b="b" l="l" r="r" t="t"/>
              <a:pathLst>
                <a:path extrusionOk="0" h="4194" w="3619">
                  <a:moveTo>
                    <a:pt x="2050" y="242"/>
                  </a:moveTo>
                  <a:cubicBezTo>
                    <a:pt x="2357" y="242"/>
                    <a:pt x="2645" y="354"/>
                    <a:pt x="2869" y="567"/>
                  </a:cubicBezTo>
                  <a:cubicBezTo>
                    <a:pt x="3197" y="877"/>
                    <a:pt x="3372" y="1363"/>
                    <a:pt x="3346" y="1908"/>
                  </a:cubicBezTo>
                  <a:cubicBezTo>
                    <a:pt x="3302" y="2935"/>
                    <a:pt x="2566" y="3847"/>
                    <a:pt x="1707" y="3940"/>
                  </a:cubicBezTo>
                  <a:cubicBezTo>
                    <a:pt x="1658" y="3945"/>
                    <a:pt x="1610" y="3948"/>
                    <a:pt x="1562" y="3948"/>
                  </a:cubicBezTo>
                  <a:cubicBezTo>
                    <a:pt x="1258" y="3948"/>
                    <a:pt x="974" y="3836"/>
                    <a:pt x="750" y="3626"/>
                  </a:cubicBezTo>
                  <a:cubicBezTo>
                    <a:pt x="418" y="3316"/>
                    <a:pt x="247" y="2826"/>
                    <a:pt x="269" y="2285"/>
                  </a:cubicBezTo>
                  <a:cubicBezTo>
                    <a:pt x="317" y="1258"/>
                    <a:pt x="1053" y="347"/>
                    <a:pt x="1912" y="249"/>
                  </a:cubicBezTo>
                  <a:cubicBezTo>
                    <a:pt x="1961" y="246"/>
                    <a:pt x="2005" y="242"/>
                    <a:pt x="2050" y="242"/>
                  </a:cubicBezTo>
                  <a:close/>
                  <a:moveTo>
                    <a:pt x="2059" y="1"/>
                  </a:moveTo>
                  <a:cubicBezTo>
                    <a:pt x="2002" y="1"/>
                    <a:pt x="1944" y="4"/>
                    <a:pt x="1886" y="11"/>
                  </a:cubicBezTo>
                  <a:cubicBezTo>
                    <a:pt x="911" y="118"/>
                    <a:pt x="78" y="1135"/>
                    <a:pt x="26" y="2274"/>
                  </a:cubicBezTo>
                  <a:cubicBezTo>
                    <a:pt x="0" y="2887"/>
                    <a:pt x="202" y="3447"/>
                    <a:pt x="583" y="3802"/>
                  </a:cubicBezTo>
                  <a:cubicBezTo>
                    <a:pt x="855" y="4055"/>
                    <a:pt x="1199" y="4194"/>
                    <a:pt x="1565" y="4194"/>
                  </a:cubicBezTo>
                  <a:cubicBezTo>
                    <a:pt x="1621" y="4194"/>
                    <a:pt x="1677" y="4190"/>
                    <a:pt x="1733" y="4183"/>
                  </a:cubicBezTo>
                  <a:cubicBezTo>
                    <a:pt x="2704" y="4074"/>
                    <a:pt x="3537" y="3059"/>
                    <a:pt x="3589" y="1919"/>
                  </a:cubicBezTo>
                  <a:cubicBezTo>
                    <a:pt x="3619" y="1303"/>
                    <a:pt x="3417" y="746"/>
                    <a:pt x="3033" y="387"/>
                  </a:cubicBezTo>
                  <a:cubicBezTo>
                    <a:pt x="2765" y="135"/>
                    <a:pt x="242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4137401" y="1521320"/>
              <a:ext cx="83017" cy="98755"/>
            </a:xfrm>
            <a:custGeom>
              <a:rect b="b" l="l" r="r" t="t"/>
              <a:pathLst>
                <a:path extrusionOk="0" h="5409" w="4547">
                  <a:moveTo>
                    <a:pt x="4546" y="0"/>
                  </a:moveTo>
                  <a:lnTo>
                    <a:pt x="1819" y="1760"/>
                  </a:lnTo>
                  <a:cubicBezTo>
                    <a:pt x="1935" y="2791"/>
                    <a:pt x="1827" y="3855"/>
                    <a:pt x="352" y="4005"/>
                  </a:cubicBezTo>
                  <a:cubicBezTo>
                    <a:pt x="49" y="4396"/>
                    <a:pt x="0" y="5174"/>
                    <a:pt x="1102" y="5349"/>
                  </a:cubicBezTo>
                  <a:cubicBezTo>
                    <a:pt x="1361" y="5390"/>
                    <a:pt x="1607" y="5408"/>
                    <a:pt x="1841" y="5408"/>
                  </a:cubicBezTo>
                  <a:cubicBezTo>
                    <a:pt x="2905" y="5408"/>
                    <a:pt x="3721" y="5022"/>
                    <a:pt x="4337" y="4539"/>
                  </a:cubicBezTo>
                  <a:cubicBezTo>
                    <a:pt x="3556" y="3564"/>
                    <a:pt x="4120" y="1248"/>
                    <a:pt x="4546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4170612" y="1534411"/>
              <a:ext cx="30034" cy="32206"/>
            </a:xfrm>
            <a:custGeom>
              <a:rect b="b" l="l" r="r" t="t"/>
              <a:pathLst>
                <a:path extrusionOk="0" h="1764" w="1645">
                  <a:moveTo>
                    <a:pt x="1614" y="0"/>
                  </a:moveTo>
                  <a:lnTo>
                    <a:pt x="0" y="1043"/>
                  </a:lnTo>
                  <a:cubicBezTo>
                    <a:pt x="31" y="1286"/>
                    <a:pt x="45" y="1532"/>
                    <a:pt x="31" y="1764"/>
                  </a:cubicBezTo>
                  <a:cubicBezTo>
                    <a:pt x="586" y="1760"/>
                    <a:pt x="1416" y="1264"/>
                    <a:pt x="1550" y="699"/>
                  </a:cubicBezTo>
                  <a:cubicBezTo>
                    <a:pt x="1617" y="415"/>
                    <a:pt x="1644" y="143"/>
                    <a:pt x="1614" y="0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4127761" y="1429832"/>
              <a:ext cx="77010" cy="70985"/>
            </a:xfrm>
            <a:custGeom>
              <a:rect b="b" l="l" r="r" t="t"/>
              <a:pathLst>
                <a:path extrusionOk="0" h="3888" w="4218">
                  <a:moveTo>
                    <a:pt x="1762" y="0"/>
                  </a:moveTo>
                  <a:cubicBezTo>
                    <a:pt x="446" y="0"/>
                    <a:pt x="1" y="3199"/>
                    <a:pt x="838" y="3824"/>
                  </a:cubicBezTo>
                  <a:cubicBezTo>
                    <a:pt x="898" y="3867"/>
                    <a:pt x="965" y="3887"/>
                    <a:pt x="1040" y="3887"/>
                  </a:cubicBezTo>
                  <a:cubicBezTo>
                    <a:pt x="2042" y="3887"/>
                    <a:pt x="4217" y="197"/>
                    <a:pt x="1828" y="3"/>
                  </a:cubicBezTo>
                  <a:cubicBezTo>
                    <a:pt x="1806" y="1"/>
                    <a:pt x="1784" y="0"/>
                    <a:pt x="1762" y="0"/>
                  </a:cubicBezTo>
                  <a:close/>
                </a:path>
              </a:pathLst>
            </a:custGeom>
            <a:solidFill>
              <a:srgbClr val="1E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4130719" y="1433794"/>
              <a:ext cx="102644" cy="125739"/>
            </a:xfrm>
            <a:custGeom>
              <a:rect b="b" l="l" r="r" t="t"/>
              <a:pathLst>
                <a:path extrusionOk="0" h="6887" w="5622">
                  <a:moveTo>
                    <a:pt x="3001" y="0"/>
                  </a:moveTo>
                  <a:cubicBezTo>
                    <a:pt x="2798" y="0"/>
                    <a:pt x="2589" y="26"/>
                    <a:pt x="2376" y="81"/>
                  </a:cubicBezTo>
                  <a:cubicBezTo>
                    <a:pt x="583" y="544"/>
                    <a:pt x="1" y="3087"/>
                    <a:pt x="161" y="4697"/>
                  </a:cubicBezTo>
                  <a:cubicBezTo>
                    <a:pt x="289" y="5971"/>
                    <a:pt x="1360" y="6886"/>
                    <a:pt x="2508" y="6886"/>
                  </a:cubicBezTo>
                  <a:cubicBezTo>
                    <a:pt x="2970" y="6886"/>
                    <a:pt x="3444" y="6738"/>
                    <a:pt x="3874" y="6404"/>
                  </a:cubicBezTo>
                  <a:cubicBezTo>
                    <a:pt x="4871" y="5635"/>
                    <a:pt x="4983" y="4608"/>
                    <a:pt x="5323" y="2889"/>
                  </a:cubicBezTo>
                  <a:cubicBezTo>
                    <a:pt x="5621" y="1375"/>
                    <a:pt x="4479" y="0"/>
                    <a:pt x="300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4193689" y="1443068"/>
              <a:ext cx="93077" cy="74929"/>
            </a:xfrm>
            <a:custGeom>
              <a:rect b="b" l="l" r="r" t="t"/>
              <a:pathLst>
                <a:path extrusionOk="0" h="4104" w="5098">
                  <a:moveTo>
                    <a:pt x="2134" y="0"/>
                  </a:moveTo>
                  <a:cubicBezTo>
                    <a:pt x="1" y="0"/>
                    <a:pt x="607" y="4104"/>
                    <a:pt x="1391" y="4104"/>
                  </a:cubicBezTo>
                  <a:cubicBezTo>
                    <a:pt x="1436" y="4104"/>
                    <a:pt x="1481" y="4091"/>
                    <a:pt x="1527" y="4062"/>
                  </a:cubicBezTo>
                  <a:cubicBezTo>
                    <a:pt x="3327" y="2942"/>
                    <a:pt x="5097" y="140"/>
                    <a:pt x="2213" y="2"/>
                  </a:cubicBezTo>
                  <a:cubicBezTo>
                    <a:pt x="2187" y="1"/>
                    <a:pt x="2160" y="0"/>
                    <a:pt x="2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4102895" y="1404801"/>
              <a:ext cx="161378" cy="57639"/>
            </a:xfrm>
            <a:custGeom>
              <a:rect b="b" l="l" r="r" t="t"/>
              <a:pathLst>
                <a:path extrusionOk="0" h="3157" w="8839">
                  <a:moveTo>
                    <a:pt x="4199" y="0"/>
                  </a:moveTo>
                  <a:cubicBezTo>
                    <a:pt x="3816" y="0"/>
                    <a:pt x="3402" y="232"/>
                    <a:pt x="3052" y="616"/>
                  </a:cubicBezTo>
                  <a:cubicBezTo>
                    <a:pt x="2716" y="981"/>
                    <a:pt x="2218" y="1145"/>
                    <a:pt x="1782" y="1145"/>
                  </a:cubicBezTo>
                  <a:cubicBezTo>
                    <a:pt x="1398" y="1145"/>
                    <a:pt x="1063" y="1018"/>
                    <a:pt x="930" y="791"/>
                  </a:cubicBezTo>
                  <a:lnTo>
                    <a:pt x="930" y="791"/>
                  </a:lnTo>
                  <a:cubicBezTo>
                    <a:pt x="1" y="2476"/>
                    <a:pt x="1984" y="1990"/>
                    <a:pt x="3142" y="2543"/>
                  </a:cubicBezTo>
                  <a:cubicBezTo>
                    <a:pt x="3485" y="2707"/>
                    <a:pt x="3875" y="2753"/>
                    <a:pt x="4283" y="2753"/>
                  </a:cubicBezTo>
                  <a:cubicBezTo>
                    <a:pt x="4806" y="2753"/>
                    <a:pt x="5360" y="2677"/>
                    <a:pt x="5884" y="2677"/>
                  </a:cubicBezTo>
                  <a:cubicBezTo>
                    <a:pt x="6329" y="2677"/>
                    <a:pt x="6753" y="2732"/>
                    <a:pt x="7119" y="2935"/>
                  </a:cubicBezTo>
                  <a:cubicBezTo>
                    <a:pt x="7397" y="3090"/>
                    <a:pt x="7633" y="3157"/>
                    <a:pt x="7830" y="3157"/>
                  </a:cubicBezTo>
                  <a:cubicBezTo>
                    <a:pt x="8839" y="3157"/>
                    <a:pt x="8805" y="1395"/>
                    <a:pt x="7982" y="698"/>
                  </a:cubicBezTo>
                  <a:cubicBezTo>
                    <a:pt x="7682" y="445"/>
                    <a:pt x="7369" y="360"/>
                    <a:pt x="7061" y="360"/>
                  </a:cubicBezTo>
                  <a:cubicBezTo>
                    <a:pt x="6443" y="360"/>
                    <a:pt x="5847" y="701"/>
                    <a:pt x="5424" y="701"/>
                  </a:cubicBezTo>
                  <a:cubicBezTo>
                    <a:pt x="5251" y="701"/>
                    <a:pt x="5106" y="644"/>
                    <a:pt x="5002" y="481"/>
                  </a:cubicBezTo>
                  <a:cubicBezTo>
                    <a:pt x="4787" y="147"/>
                    <a:pt x="4503" y="0"/>
                    <a:pt x="4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4249849" y="1440768"/>
              <a:ext cx="22329" cy="12470"/>
            </a:xfrm>
            <a:custGeom>
              <a:rect b="b" l="l" r="r" t="t"/>
              <a:pathLst>
                <a:path extrusionOk="0" h="683" w="1223">
                  <a:moveTo>
                    <a:pt x="1211" y="1"/>
                  </a:moveTo>
                  <a:cubicBezTo>
                    <a:pt x="1024" y="532"/>
                    <a:pt x="1" y="569"/>
                    <a:pt x="1" y="569"/>
                  </a:cubicBezTo>
                  <a:cubicBezTo>
                    <a:pt x="250" y="647"/>
                    <a:pt x="452" y="682"/>
                    <a:pt x="615" y="682"/>
                  </a:cubicBezTo>
                  <a:cubicBezTo>
                    <a:pt x="1083" y="682"/>
                    <a:pt x="1222" y="392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4203183" y="1500415"/>
              <a:ext cx="40623" cy="33813"/>
            </a:xfrm>
            <a:custGeom>
              <a:rect b="b" l="l" r="r" t="t"/>
              <a:pathLst>
                <a:path extrusionOk="0" h="1852" w="2225">
                  <a:moveTo>
                    <a:pt x="1373" y="1"/>
                  </a:moveTo>
                  <a:cubicBezTo>
                    <a:pt x="903" y="1"/>
                    <a:pt x="442" y="473"/>
                    <a:pt x="245" y="858"/>
                  </a:cubicBezTo>
                  <a:cubicBezTo>
                    <a:pt x="1" y="1327"/>
                    <a:pt x="155" y="1851"/>
                    <a:pt x="682" y="1851"/>
                  </a:cubicBezTo>
                  <a:cubicBezTo>
                    <a:pt x="705" y="1851"/>
                    <a:pt x="728" y="1850"/>
                    <a:pt x="752" y="1848"/>
                  </a:cubicBezTo>
                  <a:cubicBezTo>
                    <a:pt x="1141" y="1818"/>
                    <a:pt x="1581" y="1624"/>
                    <a:pt x="1881" y="1257"/>
                  </a:cubicBezTo>
                  <a:cubicBezTo>
                    <a:pt x="2224" y="840"/>
                    <a:pt x="2124" y="216"/>
                    <a:pt x="1589" y="36"/>
                  </a:cubicBezTo>
                  <a:cubicBezTo>
                    <a:pt x="1518" y="12"/>
                    <a:pt x="1445" y="1"/>
                    <a:pt x="1373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3937537" y="1872850"/>
              <a:ext cx="229278" cy="680256"/>
            </a:xfrm>
            <a:custGeom>
              <a:rect b="b" l="l" r="r" t="t"/>
              <a:pathLst>
                <a:path extrusionOk="0" h="37259" w="12558">
                  <a:moveTo>
                    <a:pt x="6394" y="1"/>
                  </a:moveTo>
                  <a:cubicBezTo>
                    <a:pt x="6394" y="1"/>
                    <a:pt x="1703" y="14385"/>
                    <a:pt x="1176" y="19753"/>
                  </a:cubicBezTo>
                  <a:cubicBezTo>
                    <a:pt x="623" y="25336"/>
                    <a:pt x="0" y="36280"/>
                    <a:pt x="0" y="36280"/>
                  </a:cubicBezTo>
                  <a:lnTo>
                    <a:pt x="2827" y="37259"/>
                  </a:lnTo>
                  <a:cubicBezTo>
                    <a:pt x="2827" y="37259"/>
                    <a:pt x="5598" y="26338"/>
                    <a:pt x="6465" y="20899"/>
                  </a:cubicBezTo>
                  <a:cubicBezTo>
                    <a:pt x="6730" y="19244"/>
                    <a:pt x="7320" y="16955"/>
                    <a:pt x="8034" y="14508"/>
                  </a:cubicBezTo>
                  <a:cubicBezTo>
                    <a:pt x="8934" y="11427"/>
                    <a:pt x="10028" y="8106"/>
                    <a:pt x="10914" y="5503"/>
                  </a:cubicBezTo>
                  <a:cubicBezTo>
                    <a:pt x="11851" y="2765"/>
                    <a:pt x="12557" y="830"/>
                    <a:pt x="12557" y="830"/>
                  </a:cubicBez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4082373" y="1947322"/>
              <a:ext cx="54444" cy="190426"/>
            </a:xfrm>
            <a:custGeom>
              <a:rect b="b" l="l" r="r" t="t"/>
              <a:pathLst>
                <a:path extrusionOk="0" h="10430" w="2982">
                  <a:moveTo>
                    <a:pt x="2428" y="0"/>
                  </a:moveTo>
                  <a:cubicBezTo>
                    <a:pt x="777" y="1726"/>
                    <a:pt x="0" y="7344"/>
                    <a:pt x="101" y="10429"/>
                  </a:cubicBezTo>
                  <a:cubicBezTo>
                    <a:pt x="1001" y="7348"/>
                    <a:pt x="2095" y="4027"/>
                    <a:pt x="2981" y="1424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4109449" y="1880975"/>
              <a:ext cx="152359" cy="685021"/>
            </a:xfrm>
            <a:custGeom>
              <a:rect b="b" l="l" r="r" t="t"/>
              <a:pathLst>
                <a:path extrusionOk="0" h="37520" w="8345">
                  <a:moveTo>
                    <a:pt x="302" y="0"/>
                  </a:moveTo>
                  <a:lnTo>
                    <a:pt x="302" y="0"/>
                  </a:lnTo>
                  <a:cubicBezTo>
                    <a:pt x="302" y="1"/>
                    <a:pt x="0" y="15146"/>
                    <a:pt x="414" y="20308"/>
                  </a:cubicBezTo>
                  <a:cubicBezTo>
                    <a:pt x="871" y="25964"/>
                    <a:pt x="5106" y="37519"/>
                    <a:pt x="5106" y="37519"/>
                  </a:cubicBezTo>
                  <a:lnTo>
                    <a:pt x="8344" y="37519"/>
                  </a:lnTo>
                  <a:cubicBezTo>
                    <a:pt x="8344" y="37519"/>
                    <a:pt x="6186" y="26942"/>
                    <a:pt x="5520" y="21451"/>
                  </a:cubicBezTo>
                  <a:cubicBezTo>
                    <a:pt x="4766" y="15198"/>
                    <a:pt x="6350" y="819"/>
                    <a:pt x="6350" y="81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187372" y="2545109"/>
              <a:ext cx="77832" cy="22201"/>
            </a:xfrm>
            <a:custGeom>
              <a:rect b="b" l="l" r="r" t="t"/>
              <a:pathLst>
                <a:path extrusionOk="0" h="1216" w="4263">
                  <a:moveTo>
                    <a:pt x="1" y="0"/>
                  </a:moveTo>
                  <a:lnTo>
                    <a:pt x="449" y="1215"/>
                  </a:lnTo>
                  <a:lnTo>
                    <a:pt x="4263" y="1215"/>
                  </a:lnTo>
                  <a:lnTo>
                    <a:pt x="4263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930580" y="2510730"/>
              <a:ext cx="68466" cy="44767"/>
            </a:xfrm>
            <a:custGeom>
              <a:rect b="b" l="l" r="r" t="t"/>
              <a:pathLst>
                <a:path extrusionOk="0" h="2452" w="3750">
                  <a:moveTo>
                    <a:pt x="0" y="1"/>
                  </a:moveTo>
                  <a:lnTo>
                    <a:pt x="0" y="1286"/>
                  </a:lnTo>
                  <a:lnTo>
                    <a:pt x="3372" y="2452"/>
                  </a:lnTo>
                  <a:lnTo>
                    <a:pt x="3750" y="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4172182" y="1483801"/>
              <a:ext cx="6828" cy="9384"/>
            </a:xfrm>
            <a:custGeom>
              <a:rect b="b" l="l" r="r" t="t"/>
              <a:pathLst>
                <a:path extrusionOk="0" h="514" w="374">
                  <a:moveTo>
                    <a:pt x="210" y="1"/>
                  </a:moveTo>
                  <a:cubicBezTo>
                    <a:pt x="122" y="1"/>
                    <a:pt x="40" y="99"/>
                    <a:pt x="23" y="233"/>
                  </a:cubicBezTo>
                  <a:cubicBezTo>
                    <a:pt x="0" y="374"/>
                    <a:pt x="60" y="502"/>
                    <a:pt x="153" y="513"/>
                  </a:cubicBezTo>
                  <a:cubicBezTo>
                    <a:pt x="158" y="513"/>
                    <a:pt x="163" y="513"/>
                    <a:pt x="168" y="513"/>
                  </a:cubicBezTo>
                  <a:cubicBezTo>
                    <a:pt x="256" y="513"/>
                    <a:pt x="337" y="412"/>
                    <a:pt x="355" y="278"/>
                  </a:cubicBezTo>
                  <a:cubicBezTo>
                    <a:pt x="374" y="140"/>
                    <a:pt x="314" y="12"/>
                    <a:pt x="224" y="2"/>
                  </a:cubicBezTo>
                  <a:cubicBezTo>
                    <a:pt x="219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4143061" y="1479839"/>
              <a:ext cx="6847" cy="9403"/>
            </a:xfrm>
            <a:custGeom>
              <a:rect b="b" l="l" r="r" t="t"/>
              <a:pathLst>
                <a:path extrusionOk="0" h="515" w="375">
                  <a:moveTo>
                    <a:pt x="207" y="1"/>
                  </a:moveTo>
                  <a:cubicBezTo>
                    <a:pt x="119" y="1"/>
                    <a:pt x="37" y="102"/>
                    <a:pt x="19" y="237"/>
                  </a:cubicBezTo>
                  <a:cubicBezTo>
                    <a:pt x="0" y="379"/>
                    <a:pt x="61" y="502"/>
                    <a:pt x="154" y="514"/>
                  </a:cubicBezTo>
                  <a:cubicBezTo>
                    <a:pt x="159" y="514"/>
                    <a:pt x="165" y="515"/>
                    <a:pt x="170" y="515"/>
                  </a:cubicBezTo>
                  <a:cubicBezTo>
                    <a:pt x="254" y="515"/>
                    <a:pt x="334" y="415"/>
                    <a:pt x="355" y="281"/>
                  </a:cubicBezTo>
                  <a:cubicBezTo>
                    <a:pt x="374" y="140"/>
                    <a:pt x="314" y="17"/>
                    <a:pt x="221" y="2"/>
                  </a:cubicBezTo>
                  <a:cubicBezTo>
                    <a:pt x="216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4143335" y="1487507"/>
              <a:ext cx="15300" cy="24429"/>
            </a:xfrm>
            <a:custGeom>
              <a:rect b="b" l="l" r="r" t="t"/>
              <a:pathLst>
                <a:path extrusionOk="0" h="1338" w="838">
                  <a:moveTo>
                    <a:pt x="837" y="0"/>
                  </a:moveTo>
                  <a:cubicBezTo>
                    <a:pt x="837" y="1"/>
                    <a:pt x="408" y="773"/>
                    <a:pt x="1" y="1116"/>
                  </a:cubicBezTo>
                  <a:cubicBezTo>
                    <a:pt x="156" y="1310"/>
                    <a:pt x="429" y="1337"/>
                    <a:pt x="569" y="1337"/>
                  </a:cubicBezTo>
                  <a:cubicBezTo>
                    <a:pt x="623" y="1337"/>
                    <a:pt x="658" y="1333"/>
                    <a:pt x="658" y="1333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4161136" y="1512483"/>
              <a:ext cx="20120" cy="7778"/>
            </a:xfrm>
            <a:custGeom>
              <a:rect b="b" l="l" r="r" t="t"/>
              <a:pathLst>
                <a:path extrusionOk="0" h="426" w="1102">
                  <a:moveTo>
                    <a:pt x="1056" y="1"/>
                  </a:moveTo>
                  <a:cubicBezTo>
                    <a:pt x="1044" y="1"/>
                    <a:pt x="1032" y="6"/>
                    <a:pt x="1024" y="14"/>
                  </a:cubicBezTo>
                  <a:cubicBezTo>
                    <a:pt x="1021" y="17"/>
                    <a:pt x="734" y="340"/>
                    <a:pt x="226" y="340"/>
                  </a:cubicBezTo>
                  <a:cubicBezTo>
                    <a:pt x="170" y="340"/>
                    <a:pt x="112" y="336"/>
                    <a:pt x="52" y="327"/>
                  </a:cubicBezTo>
                  <a:cubicBezTo>
                    <a:pt x="50" y="327"/>
                    <a:pt x="48" y="327"/>
                    <a:pt x="47" y="327"/>
                  </a:cubicBezTo>
                  <a:cubicBezTo>
                    <a:pt x="26" y="327"/>
                    <a:pt x="7" y="345"/>
                    <a:pt x="4" y="365"/>
                  </a:cubicBezTo>
                  <a:cubicBezTo>
                    <a:pt x="0" y="387"/>
                    <a:pt x="19" y="410"/>
                    <a:pt x="41" y="413"/>
                  </a:cubicBezTo>
                  <a:cubicBezTo>
                    <a:pt x="105" y="421"/>
                    <a:pt x="169" y="425"/>
                    <a:pt x="228" y="425"/>
                  </a:cubicBezTo>
                  <a:cubicBezTo>
                    <a:pt x="774" y="425"/>
                    <a:pt x="1072" y="84"/>
                    <a:pt x="1087" y="70"/>
                  </a:cubicBezTo>
                  <a:cubicBezTo>
                    <a:pt x="1102" y="51"/>
                    <a:pt x="1102" y="25"/>
                    <a:pt x="1083" y="10"/>
                  </a:cubicBezTo>
                  <a:cubicBezTo>
                    <a:pt x="1075" y="3"/>
                    <a:pt x="1066" y="1"/>
                    <a:pt x="1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4177093" y="1470509"/>
              <a:ext cx="13584" cy="10188"/>
            </a:xfrm>
            <a:custGeom>
              <a:rect b="b" l="l" r="r" t="t"/>
              <a:pathLst>
                <a:path extrusionOk="0" h="558" w="744">
                  <a:moveTo>
                    <a:pt x="86" y="1"/>
                  </a:moveTo>
                  <a:cubicBezTo>
                    <a:pt x="41" y="1"/>
                    <a:pt x="7" y="33"/>
                    <a:pt x="4" y="75"/>
                  </a:cubicBezTo>
                  <a:cubicBezTo>
                    <a:pt x="0" y="124"/>
                    <a:pt x="34" y="161"/>
                    <a:pt x="83" y="165"/>
                  </a:cubicBezTo>
                  <a:cubicBezTo>
                    <a:pt x="93" y="169"/>
                    <a:pt x="393" y="192"/>
                    <a:pt x="576" y="516"/>
                  </a:cubicBezTo>
                  <a:cubicBezTo>
                    <a:pt x="590" y="542"/>
                    <a:pt x="620" y="557"/>
                    <a:pt x="650" y="557"/>
                  </a:cubicBezTo>
                  <a:cubicBezTo>
                    <a:pt x="662" y="557"/>
                    <a:pt x="676" y="554"/>
                    <a:pt x="691" y="546"/>
                  </a:cubicBezTo>
                  <a:cubicBezTo>
                    <a:pt x="729" y="523"/>
                    <a:pt x="743" y="471"/>
                    <a:pt x="721" y="434"/>
                  </a:cubicBezTo>
                  <a:cubicBezTo>
                    <a:pt x="493" y="30"/>
                    <a:pt x="109" y="1"/>
                    <a:pt x="93" y="1"/>
                  </a:cubicBezTo>
                  <a:cubicBezTo>
                    <a:pt x="91" y="1"/>
                    <a:pt x="89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136580" y="1463772"/>
              <a:ext cx="13985" cy="9494"/>
            </a:xfrm>
            <a:custGeom>
              <a:rect b="b" l="l" r="r" t="t"/>
              <a:pathLst>
                <a:path extrusionOk="0" h="520" w="766">
                  <a:moveTo>
                    <a:pt x="684" y="0"/>
                  </a:moveTo>
                  <a:cubicBezTo>
                    <a:pt x="669" y="0"/>
                    <a:pt x="281" y="4"/>
                    <a:pt x="26" y="389"/>
                  </a:cubicBezTo>
                  <a:cubicBezTo>
                    <a:pt x="0" y="426"/>
                    <a:pt x="8" y="478"/>
                    <a:pt x="49" y="504"/>
                  </a:cubicBezTo>
                  <a:cubicBezTo>
                    <a:pt x="64" y="516"/>
                    <a:pt x="79" y="519"/>
                    <a:pt x="94" y="519"/>
                  </a:cubicBezTo>
                  <a:cubicBezTo>
                    <a:pt x="120" y="519"/>
                    <a:pt x="150" y="504"/>
                    <a:pt x="165" y="482"/>
                  </a:cubicBezTo>
                  <a:cubicBezTo>
                    <a:pt x="371" y="172"/>
                    <a:pt x="669" y="168"/>
                    <a:pt x="684" y="168"/>
                  </a:cubicBezTo>
                  <a:cubicBezTo>
                    <a:pt x="729" y="168"/>
                    <a:pt x="766" y="130"/>
                    <a:pt x="766" y="86"/>
                  </a:cubicBezTo>
                  <a:cubicBezTo>
                    <a:pt x="766" y="41"/>
                    <a:pt x="729" y="4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4207163" y="2603387"/>
              <a:ext cx="16925" cy="8179"/>
            </a:xfrm>
            <a:custGeom>
              <a:rect b="b" l="l" r="r" t="t"/>
              <a:pathLst>
                <a:path extrusionOk="0" h="448" w="927">
                  <a:moveTo>
                    <a:pt x="168" y="80"/>
                  </a:moveTo>
                  <a:cubicBezTo>
                    <a:pt x="303" y="80"/>
                    <a:pt x="572" y="211"/>
                    <a:pt x="773" y="327"/>
                  </a:cubicBezTo>
                  <a:cubicBezTo>
                    <a:pt x="647" y="352"/>
                    <a:pt x="533" y="365"/>
                    <a:pt x="436" y="365"/>
                  </a:cubicBezTo>
                  <a:cubicBezTo>
                    <a:pt x="303" y="365"/>
                    <a:pt x="202" y="341"/>
                    <a:pt x="146" y="294"/>
                  </a:cubicBezTo>
                  <a:cubicBezTo>
                    <a:pt x="101" y="256"/>
                    <a:pt x="82" y="208"/>
                    <a:pt x="90" y="141"/>
                  </a:cubicBezTo>
                  <a:cubicBezTo>
                    <a:pt x="90" y="111"/>
                    <a:pt x="105" y="99"/>
                    <a:pt x="116" y="92"/>
                  </a:cubicBezTo>
                  <a:cubicBezTo>
                    <a:pt x="127" y="85"/>
                    <a:pt x="146" y="80"/>
                    <a:pt x="168" y="80"/>
                  </a:cubicBezTo>
                  <a:close/>
                  <a:moveTo>
                    <a:pt x="163" y="0"/>
                  </a:moveTo>
                  <a:cubicBezTo>
                    <a:pt x="129" y="0"/>
                    <a:pt x="99" y="6"/>
                    <a:pt x="75" y="18"/>
                  </a:cubicBezTo>
                  <a:cubicBezTo>
                    <a:pt x="46" y="32"/>
                    <a:pt x="8" y="66"/>
                    <a:pt x="4" y="137"/>
                  </a:cubicBezTo>
                  <a:cubicBezTo>
                    <a:pt x="1" y="230"/>
                    <a:pt x="27" y="305"/>
                    <a:pt x="90" y="357"/>
                  </a:cubicBezTo>
                  <a:cubicBezTo>
                    <a:pt x="172" y="425"/>
                    <a:pt x="299" y="447"/>
                    <a:pt x="434" y="447"/>
                  </a:cubicBezTo>
                  <a:cubicBezTo>
                    <a:pt x="594" y="447"/>
                    <a:pt x="770" y="413"/>
                    <a:pt x="893" y="383"/>
                  </a:cubicBezTo>
                  <a:cubicBezTo>
                    <a:pt x="912" y="380"/>
                    <a:pt x="923" y="368"/>
                    <a:pt x="927" y="349"/>
                  </a:cubicBezTo>
                  <a:cubicBezTo>
                    <a:pt x="927" y="335"/>
                    <a:pt x="920" y="316"/>
                    <a:pt x="908" y="309"/>
                  </a:cubicBezTo>
                  <a:cubicBezTo>
                    <a:pt x="849" y="273"/>
                    <a:pt x="405" y="0"/>
                    <a:pt x="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213152" y="2595792"/>
              <a:ext cx="10936" cy="14679"/>
            </a:xfrm>
            <a:custGeom>
              <a:rect b="b" l="l" r="r" t="t"/>
              <a:pathLst>
                <a:path extrusionOk="0" h="804" w="599">
                  <a:moveTo>
                    <a:pt x="199" y="86"/>
                  </a:moveTo>
                  <a:cubicBezTo>
                    <a:pt x="233" y="86"/>
                    <a:pt x="266" y="98"/>
                    <a:pt x="296" y="124"/>
                  </a:cubicBezTo>
                  <a:cubicBezTo>
                    <a:pt x="427" y="228"/>
                    <a:pt x="483" y="527"/>
                    <a:pt x="506" y="676"/>
                  </a:cubicBezTo>
                  <a:cubicBezTo>
                    <a:pt x="323" y="538"/>
                    <a:pt x="99" y="246"/>
                    <a:pt x="121" y="127"/>
                  </a:cubicBezTo>
                  <a:cubicBezTo>
                    <a:pt x="121" y="120"/>
                    <a:pt x="128" y="93"/>
                    <a:pt x="180" y="86"/>
                  </a:cubicBezTo>
                  <a:close/>
                  <a:moveTo>
                    <a:pt x="203" y="1"/>
                  </a:moveTo>
                  <a:cubicBezTo>
                    <a:pt x="192" y="1"/>
                    <a:pt x="181" y="2"/>
                    <a:pt x="169" y="3"/>
                  </a:cubicBezTo>
                  <a:cubicBezTo>
                    <a:pt x="72" y="15"/>
                    <a:pt x="46" y="79"/>
                    <a:pt x="39" y="112"/>
                  </a:cubicBezTo>
                  <a:cubicBezTo>
                    <a:pt x="1" y="310"/>
                    <a:pt x="352" y="698"/>
                    <a:pt x="535" y="796"/>
                  </a:cubicBezTo>
                  <a:cubicBezTo>
                    <a:pt x="542" y="799"/>
                    <a:pt x="550" y="803"/>
                    <a:pt x="558" y="803"/>
                  </a:cubicBezTo>
                  <a:cubicBezTo>
                    <a:pt x="565" y="803"/>
                    <a:pt x="573" y="799"/>
                    <a:pt x="580" y="796"/>
                  </a:cubicBezTo>
                  <a:cubicBezTo>
                    <a:pt x="592" y="788"/>
                    <a:pt x="599" y="773"/>
                    <a:pt x="599" y="758"/>
                  </a:cubicBezTo>
                  <a:cubicBezTo>
                    <a:pt x="595" y="736"/>
                    <a:pt x="554" y="224"/>
                    <a:pt x="349" y="56"/>
                  </a:cubicBezTo>
                  <a:cubicBezTo>
                    <a:pt x="305" y="22"/>
                    <a:pt x="25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3917946" y="2569282"/>
              <a:ext cx="18440" cy="12269"/>
            </a:xfrm>
            <a:custGeom>
              <a:rect b="b" l="l" r="r" t="t"/>
              <a:pathLst>
                <a:path extrusionOk="0" h="672" w="1010">
                  <a:moveTo>
                    <a:pt x="169" y="85"/>
                  </a:moveTo>
                  <a:cubicBezTo>
                    <a:pt x="311" y="85"/>
                    <a:pt x="625" y="350"/>
                    <a:pt x="849" y="567"/>
                  </a:cubicBezTo>
                  <a:cubicBezTo>
                    <a:pt x="456" y="500"/>
                    <a:pt x="187" y="391"/>
                    <a:pt x="117" y="264"/>
                  </a:cubicBezTo>
                  <a:cubicBezTo>
                    <a:pt x="91" y="219"/>
                    <a:pt x="91" y="171"/>
                    <a:pt x="113" y="119"/>
                  </a:cubicBezTo>
                  <a:cubicBezTo>
                    <a:pt x="120" y="100"/>
                    <a:pt x="132" y="88"/>
                    <a:pt x="150" y="85"/>
                  </a:cubicBezTo>
                  <a:close/>
                  <a:moveTo>
                    <a:pt x="168" y="1"/>
                  </a:moveTo>
                  <a:cubicBezTo>
                    <a:pt x="158" y="1"/>
                    <a:pt x="148" y="2"/>
                    <a:pt x="139" y="3"/>
                  </a:cubicBezTo>
                  <a:cubicBezTo>
                    <a:pt x="91" y="10"/>
                    <a:pt x="57" y="40"/>
                    <a:pt x="34" y="85"/>
                  </a:cubicBezTo>
                  <a:cubicBezTo>
                    <a:pt x="1" y="164"/>
                    <a:pt x="5" y="234"/>
                    <a:pt x="42" y="305"/>
                  </a:cubicBezTo>
                  <a:cubicBezTo>
                    <a:pt x="169" y="529"/>
                    <a:pt x="673" y="631"/>
                    <a:pt x="961" y="667"/>
                  </a:cubicBezTo>
                  <a:lnTo>
                    <a:pt x="965" y="671"/>
                  </a:lnTo>
                  <a:cubicBezTo>
                    <a:pt x="979" y="671"/>
                    <a:pt x="994" y="660"/>
                    <a:pt x="1001" y="645"/>
                  </a:cubicBezTo>
                  <a:cubicBezTo>
                    <a:pt x="1009" y="631"/>
                    <a:pt x="1009" y="612"/>
                    <a:pt x="994" y="600"/>
                  </a:cubicBezTo>
                  <a:cubicBezTo>
                    <a:pt x="936" y="536"/>
                    <a:pt x="423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3926892" y="2564754"/>
              <a:ext cx="11539" cy="16797"/>
            </a:xfrm>
            <a:custGeom>
              <a:rect b="b" l="l" r="r" t="t"/>
              <a:pathLst>
                <a:path extrusionOk="0" h="920" w="632">
                  <a:moveTo>
                    <a:pt x="220" y="83"/>
                  </a:moveTo>
                  <a:cubicBezTo>
                    <a:pt x="232" y="83"/>
                    <a:pt x="247" y="86"/>
                    <a:pt x="265" y="90"/>
                  </a:cubicBezTo>
                  <a:cubicBezTo>
                    <a:pt x="325" y="105"/>
                    <a:pt x="373" y="139"/>
                    <a:pt x="407" y="195"/>
                  </a:cubicBezTo>
                  <a:cubicBezTo>
                    <a:pt x="508" y="359"/>
                    <a:pt x="475" y="647"/>
                    <a:pt x="449" y="789"/>
                  </a:cubicBezTo>
                  <a:cubicBezTo>
                    <a:pt x="287" y="595"/>
                    <a:pt x="112" y="214"/>
                    <a:pt x="172" y="109"/>
                  </a:cubicBezTo>
                  <a:cubicBezTo>
                    <a:pt x="175" y="101"/>
                    <a:pt x="183" y="83"/>
                    <a:pt x="220" y="83"/>
                  </a:cubicBezTo>
                  <a:close/>
                  <a:moveTo>
                    <a:pt x="222" y="1"/>
                  </a:moveTo>
                  <a:cubicBezTo>
                    <a:pt x="151" y="1"/>
                    <a:pt x="115" y="35"/>
                    <a:pt x="97" y="67"/>
                  </a:cubicBezTo>
                  <a:cubicBezTo>
                    <a:pt x="0" y="247"/>
                    <a:pt x="277" y="748"/>
                    <a:pt x="449" y="905"/>
                  </a:cubicBezTo>
                  <a:cubicBezTo>
                    <a:pt x="456" y="912"/>
                    <a:pt x="463" y="919"/>
                    <a:pt x="475" y="919"/>
                  </a:cubicBezTo>
                  <a:cubicBezTo>
                    <a:pt x="478" y="919"/>
                    <a:pt x="482" y="915"/>
                    <a:pt x="485" y="915"/>
                  </a:cubicBezTo>
                  <a:cubicBezTo>
                    <a:pt x="501" y="912"/>
                    <a:pt x="511" y="901"/>
                    <a:pt x="516" y="886"/>
                  </a:cubicBezTo>
                  <a:cubicBezTo>
                    <a:pt x="519" y="867"/>
                    <a:pt x="632" y="400"/>
                    <a:pt x="478" y="153"/>
                  </a:cubicBezTo>
                  <a:cubicBezTo>
                    <a:pt x="433" y="75"/>
                    <a:pt x="366" y="27"/>
                    <a:pt x="284" y="8"/>
                  </a:cubicBezTo>
                  <a:cubicBezTo>
                    <a:pt x="261" y="3"/>
                    <a:pt x="240" y="1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4104118" y="1652044"/>
              <a:ext cx="186610" cy="205689"/>
            </a:xfrm>
            <a:custGeom>
              <a:rect b="b" l="l" r="r" t="t"/>
              <a:pathLst>
                <a:path extrusionOk="0" h="11266" w="10221">
                  <a:moveTo>
                    <a:pt x="5994" y="6812"/>
                  </a:moveTo>
                  <a:cubicBezTo>
                    <a:pt x="5993" y="6813"/>
                    <a:pt x="5993" y="6814"/>
                    <a:pt x="5993" y="6814"/>
                  </a:cubicBezTo>
                  <a:cubicBezTo>
                    <a:pt x="5993" y="6814"/>
                    <a:pt x="5993" y="6813"/>
                    <a:pt x="5994" y="6812"/>
                  </a:cubicBezTo>
                  <a:close/>
                  <a:moveTo>
                    <a:pt x="7553" y="1"/>
                  </a:moveTo>
                  <a:cubicBezTo>
                    <a:pt x="7478" y="565"/>
                    <a:pt x="7396" y="1192"/>
                    <a:pt x="7291" y="1786"/>
                  </a:cubicBezTo>
                  <a:cubicBezTo>
                    <a:pt x="7191" y="2384"/>
                    <a:pt x="7075" y="2982"/>
                    <a:pt x="6952" y="3571"/>
                  </a:cubicBezTo>
                  <a:cubicBezTo>
                    <a:pt x="6824" y="4166"/>
                    <a:pt x="6676" y="4744"/>
                    <a:pt x="6514" y="5312"/>
                  </a:cubicBezTo>
                  <a:lnTo>
                    <a:pt x="6384" y="5735"/>
                  </a:lnTo>
                  <a:lnTo>
                    <a:pt x="6245" y="6149"/>
                  </a:lnTo>
                  <a:cubicBezTo>
                    <a:pt x="6201" y="6287"/>
                    <a:pt x="6145" y="6418"/>
                    <a:pt x="6097" y="6552"/>
                  </a:cubicBezTo>
                  <a:lnTo>
                    <a:pt x="6018" y="6750"/>
                  </a:lnTo>
                  <a:lnTo>
                    <a:pt x="5999" y="6802"/>
                  </a:lnTo>
                  <a:cubicBezTo>
                    <a:pt x="5996" y="6808"/>
                    <a:pt x="5995" y="6811"/>
                    <a:pt x="5994" y="6812"/>
                  </a:cubicBezTo>
                  <a:lnTo>
                    <a:pt x="5994" y="6812"/>
                  </a:lnTo>
                  <a:cubicBezTo>
                    <a:pt x="5994" y="6812"/>
                    <a:pt x="5994" y="6812"/>
                    <a:pt x="5995" y="6812"/>
                  </a:cubicBezTo>
                  <a:cubicBezTo>
                    <a:pt x="5995" y="6812"/>
                    <a:pt x="5995" y="6812"/>
                    <a:pt x="5995" y="6814"/>
                  </a:cubicBezTo>
                  <a:cubicBezTo>
                    <a:pt x="5996" y="6813"/>
                    <a:pt x="5997" y="6812"/>
                    <a:pt x="5997" y="6812"/>
                  </a:cubicBezTo>
                  <a:lnTo>
                    <a:pt x="5997" y="6812"/>
                  </a:lnTo>
                  <a:cubicBezTo>
                    <a:pt x="5997" y="6812"/>
                    <a:pt x="5995" y="6816"/>
                    <a:pt x="5995" y="6821"/>
                  </a:cubicBezTo>
                  <a:cubicBezTo>
                    <a:pt x="5981" y="6877"/>
                    <a:pt x="5828" y="7049"/>
                    <a:pt x="5640" y="7198"/>
                  </a:cubicBezTo>
                  <a:cubicBezTo>
                    <a:pt x="5454" y="7355"/>
                    <a:pt x="5226" y="7512"/>
                    <a:pt x="4987" y="7657"/>
                  </a:cubicBezTo>
                  <a:cubicBezTo>
                    <a:pt x="4502" y="7957"/>
                    <a:pt x="3968" y="8236"/>
                    <a:pt x="3418" y="8502"/>
                  </a:cubicBezTo>
                  <a:cubicBezTo>
                    <a:pt x="2316" y="9024"/>
                    <a:pt x="1151" y="9517"/>
                    <a:pt x="1" y="9981"/>
                  </a:cubicBezTo>
                  <a:lnTo>
                    <a:pt x="337" y="11265"/>
                  </a:lnTo>
                  <a:cubicBezTo>
                    <a:pt x="1637" y="11057"/>
                    <a:pt x="2895" y="10772"/>
                    <a:pt x="4158" y="10362"/>
                  </a:cubicBezTo>
                  <a:cubicBezTo>
                    <a:pt x="4789" y="10157"/>
                    <a:pt x="5416" y="9925"/>
                    <a:pt x="6052" y="9622"/>
                  </a:cubicBezTo>
                  <a:cubicBezTo>
                    <a:pt x="6369" y="9465"/>
                    <a:pt x="6686" y="9298"/>
                    <a:pt x="7012" y="9077"/>
                  </a:cubicBezTo>
                  <a:cubicBezTo>
                    <a:pt x="7336" y="8853"/>
                    <a:pt x="7676" y="8607"/>
                    <a:pt x="8012" y="8132"/>
                  </a:cubicBezTo>
                  <a:cubicBezTo>
                    <a:pt x="8053" y="8069"/>
                    <a:pt x="8095" y="8009"/>
                    <a:pt x="8136" y="7934"/>
                  </a:cubicBezTo>
                  <a:lnTo>
                    <a:pt x="8184" y="7837"/>
                  </a:lnTo>
                  <a:lnTo>
                    <a:pt x="8214" y="7777"/>
                  </a:lnTo>
                  <a:lnTo>
                    <a:pt x="8330" y="7542"/>
                  </a:lnTo>
                  <a:cubicBezTo>
                    <a:pt x="8405" y="7385"/>
                    <a:pt x="8486" y="7228"/>
                    <a:pt x="8550" y="7068"/>
                  </a:cubicBezTo>
                  <a:lnTo>
                    <a:pt x="8752" y="6593"/>
                  </a:lnTo>
                  <a:lnTo>
                    <a:pt x="8931" y="6116"/>
                  </a:lnTo>
                  <a:cubicBezTo>
                    <a:pt x="9163" y="5476"/>
                    <a:pt x="9365" y="4834"/>
                    <a:pt x="9529" y="4188"/>
                  </a:cubicBezTo>
                  <a:cubicBezTo>
                    <a:pt x="9697" y="3542"/>
                    <a:pt x="9836" y="2896"/>
                    <a:pt x="9951" y="2246"/>
                  </a:cubicBezTo>
                  <a:cubicBezTo>
                    <a:pt x="10007" y="1917"/>
                    <a:pt x="10060" y="1592"/>
                    <a:pt x="10104" y="1263"/>
                  </a:cubicBezTo>
                  <a:cubicBezTo>
                    <a:pt x="10156" y="931"/>
                    <a:pt x="10190" y="617"/>
                    <a:pt x="10220" y="258"/>
                  </a:cubicBezTo>
                  <a:lnTo>
                    <a:pt x="755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4209135" y="1618085"/>
              <a:ext cx="105583" cy="124261"/>
            </a:xfrm>
            <a:custGeom>
              <a:rect b="b" l="l" r="r" t="t"/>
              <a:pathLst>
                <a:path extrusionOk="0" h="6806" w="5783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4081004" y="1825673"/>
              <a:ext cx="37811" cy="40678"/>
            </a:xfrm>
            <a:custGeom>
              <a:rect b="b" l="l" r="r" t="t"/>
              <a:pathLst>
                <a:path extrusionOk="0" h="2228" w="2071">
                  <a:moveTo>
                    <a:pt x="0" y="0"/>
                  </a:moveTo>
                  <a:lnTo>
                    <a:pt x="378" y="2226"/>
                  </a:lnTo>
                  <a:cubicBezTo>
                    <a:pt x="378" y="2226"/>
                    <a:pt x="412" y="2228"/>
                    <a:pt x="471" y="2228"/>
                  </a:cubicBezTo>
                  <a:cubicBezTo>
                    <a:pt x="809" y="2228"/>
                    <a:pt x="1959" y="2176"/>
                    <a:pt x="2070" y="1472"/>
                  </a:cubicBezTo>
                  <a:lnTo>
                    <a:pt x="17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4056101" y="1825673"/>
              <a:ext cx="31805" cy="43727"/>
            </a:xfrm>
            <a:custGeom>
              <a:rect b="b" l="l" r="r" t="t"/>
              <a:pathLst>
                <a:path extrusionOk="0" h="2395" w="1742">
                  <a:moveTo>
                    <a:pt x="1364" y="0"/>
                  </a:moveTo>
                  <a:lnTo>
                    <a:pt x="1" y="568"/>
                  </a:lnTo>
                  <a:lnTo>
                    <a:pt x="401" y="2395"/>
                  </a:lnTo>
                  <a:lnTo>
                    <a:pt x="1742" y="222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5" name="Google Shape;925;p31"/>
            <p:cNvGrpSpPr/>
            <p:nvPr/>
          </p:nvGrpSpPr>
          <p:grpSpPr>
            <a:xfrm>
              <a:off x="2997886" y="1290691"/>
              <a:ext cx="1054152" cy="943876"/>
              <a:chOff x="3040436" y="1290691"/>
              <a:chExt cx="1054152" cy="943876"/>
            </a:xfrm>
          </p:grpSpPr>
          <p:sp>
            <p:nvSpPr>
              <p:cNvPr id="926" name="Google Shape;926;p31"/>
              <p:cNvSpPr/>
              <p:nvPr/>
            </p:nvSpPr>
            <p:spPr>
              <a:xfrm>
                <a:off x="3040436" y="1678024"/>
                <a:ext cx="875831" cy="556543"/>
              </a:xfrm>
              <a:custGeom>
                <a:rect b="b" l="l" r="r" t="t"/>
                <a:pathLst>
                  <a:path extrusionOk="0" h="30483" w="47971">
                    <a:moveTo>
                      <a:pt x="1767" y="1"/>
                    </a:moveTo>
                    <a:lnTo>
                      <a:pt x="205" y="755"/>
                    </a:lnTo>
                    <a:cubicBezTo>
                      <a:pt x="45" y="2141"/>
                      <a:pt x="0" y="3560"/>
                      <a:pt x="79" y="5013"/>
                    </a:cubicBezTo>
                    <a:cubicBezTo>
                      <a:pt x="841" y="19080"/>
                      <a:pt x="12864" y="30483"/>
                      <a:pt x="26934" y="30483"/>
                    </a:cubicBezTo>
                    <a:cubicBezTo>
                      <a:pt x="36104" y="30483"/>
                      <a:pt x="43880" y="25638"/>
                      <a:pt x="47971" y="18367"/>
                    </a:cubicBezTo>
                    <a:lnTo>
                      <a:pt x="25552" y="5013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3596140" y="1297775"/>
                <a:ext cx="469546" cy="683123"/>
              </a:xfrm>
              <a:custGeom>
                <a:rect b="b" l="l" r="r" t="t"/>
                <a:pathLst>
                  <a:path extrusionOk="0" h="37416" w="25718">
                    <a:moveTo>
                      <a:pt x="10582" y="1"/>
                    </a:moveTo>
                    <a:lnTo>
                      <a:pt x="9021" y="756"/>
                    </a:lnTo>
                    <a:lnTo>
                      <a:pt x="1" y="24063"/>
                    </a:lnTo>
                    <a:lnTo>
                      <a:pt x="22419" y="37415"/>
                    </a:lnTo>
                    <a:lnTo>
                      <a:pt x="23980" y="36661"/>
                    </a:lnTo>
                    <a:cubicBezTo>
                      <a:pt x="23980" y="36661"/>
                      <a:pt x="25717" y="28567"/>
                      <a:pt x="25471" y="24063"/>
                    </a:cubicBezTo>
                    <a:cubicBezTo>
                      <a:pt x="24925" y="14018"/>
                      <a:pt x="10582" y="1"/>
                      <a:pt x="105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3044179" y="1304457"/>
                <a:ext cx="627474" cy="465110"/>
              </a:xfrm>
              <a:custGeom>
                <a:rect b="b" l="l" r="r" t="t"/>
                <a:pathLst>
                  <a:path extrusionOk="0" h="25475" w="34368">
                    <a:moveTo>
                      <a:pt x="23966" y="1"/>
                    </a:moveTo>
                    <a:cubicBezTo>
                      <a:pt x="11348" y="1"/>
                      <a:pt x="1371" y="9175"/>
                      <a:pt x="0" y="21216"/>
                    </a:cubicBezTo>
                    <a:lnTo>
                      <a:pt x="1562" y="20462"/>
                    </a:lnTo>
                    <a:lnTo>
                      <a:pt x="25347" y="25474"/>
                    </a:lnTo>
                    <a:lnTo>
                      <a:pt x="34368" y="2164"/>
                    </a:lnTo>
                    <a:cubicBezTo>
                      <a:pt x="31148" y="774"/>
                      <a:pt x="27626" y="1"/>
                      <a:pt x="239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3069009" y="1678024"/>
                <a:ext cx="875758" cy="542777"/>
              </a:xfrm>
              <a:custGeom>
                <a:rect b="b" l="l" r="r" t="t"/>
                <a:pathLst>
                  <a:path extrusionOk="0" h="29729" w="47967">
                    <a:moveTo>
                      <a:pt x="202" y="1"/>
                    </a:moveTo>
                    <a:cubicBezTo>
                      <a:pt x="45" y="1386"/>
                      <a:pt x="0" y="2806"/>
                      <a:pt x="78" y="4259"/>
                    </a:cubicBezTo>
                    <a:cubicBezTo>
                      <a:pt x="840" y="18325"/>
                      <a:pt x="12864" y="29729"/>
                      <a:pt x="26931" y="29729"/>
                    </a:cubicBezTo>
                    <a:cubicBezTo>
                      <a:pt x="36104" y="29729"/>
                      <a:pt x="43877" y="24880"/>
                      <a:pt x="47966" y="17612"/>
                    </a:cubicBezTo>
                    <a:lnTo>
                      <a:pt x="25549" y="4259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3094971" y="1707893"/>
                <a:ext cx="814412" cy="487475"/>
              </a:xfrm>
              <a:custGeom>
                <a:rect b="b" l="l" r="r" t="t"/>
                <a:pathLst>
                  <a:path extrusionOk="0" h="26700" w="44607">
                    <a:moveTo>
                      <a:pt x="158" y="135"/>
                    </a:moveTo>
                    <a:lnTo>
                      <a:pt x="23596" y="4069"/>
                    </a:lnTo>
                    <a:lnTo>
                      <a:pt x="44457" y="16495"/>
                    </a:lnTo>
                    <a:cubicBezTo>
                      <a:pt x="40285" y="22904"/>
                      <a:pt x="33382" y="26576"/>
                      <a:pt x="25509" y="26576"/>
                    </a:cubicBezTo>
                    <a:cubicBezTo>
                      <a:pt x="12256" y="26576"/>
                      <a:pt x="887" y="15793"/>
                      <a:pt x="170" y="2541"/>
                    </a:cubicBezTo>
                    <a:cubicBezTo>
                      <a:pt x="125" y="1741"/>
                      <a:pt x="125" y="935"/>
                      <a:pt x="158" y="135"/>
                    </a:cubicBezTo>
                    <a:close/>
                    <a:moveTo>
                      <a:pt x="102" y="1"/>
                    </a:moveTo>
                    <a:cubicBezTo>
                      <a:pt x="87" y="1"/>
                      <a:pt x="76" y="9"/>
                      <a:pt x="65" y="16"/>
                    </a:cubicBezTo>
                    <a:cubicBezTo>
                      <a:pt x="50" y="27"/>
                      <a:pt x="42" y="42"/>
                      <a:pt x="42" y="61"/>
                    </a:cubicBezTo>
                    <a:cubicBezTo>
                      <a:pt x="1" y="886"/>
                      <a:pt x="5" y="1723"/>
                      <a:pt x="50" y="2545"/>
                    </a:cubicBezTo>
                    <a:cubicBezTo>
                      <a:pt x="771" y="15864"/>
                      <a:pt x="12192" y="26700"/>
                      <a:pt x="25509" y="26700"/>
                    </a:cubicBezTo>
                    <a:cubicBezTo>
                      <a:pt x="29381" y="26700"/>
                      <a:pt x="33165" y="25769"/>
                      <a:pt x="36460" y="24006"/>
                    </a:cubicBezTo>
                    <a:cubicBezTo>
                      <a:pt x="39743" y="22251"/>
                      <a:pt x="42555" y="19658"/>
                      <a:pt x="44595" y="16510"/>
                    </a:cubicBezTo>
                    <a:cubicBezTo>
                      <a:pt x="44603" y="16495"/>
                      <a:pt x="44606" y="16476"/>
                      <a:pt x="44603" y="16462"/>
                    </a:cubicBezTo>
                    <a:cubicBezTo>
                      <a:pt x="44598" y="16446"/>
                      <a:pt x="44588" y="16431"/>
                      <a:pt x="44576" y="16424"/>
                    </a:cubicBezTo>
                    <a:lnTo>
                      <a:pt x="23649" y="3960"/>
                    </a:lnTo>
                    <a:cubicBezTo>
                      <a:pt x="23641" y="3957"/>
                      <a:pt x="23634" y="3953"/>
                      <a:pt x="23626" y="3953"/>
                    </a:cubicBezTo>
                    <a:lnTo>
                      <a:pt x="113" y="4"/>
                    </a:lnTo>
                    <a:cubicBezTo>
                      <a:pt x="109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3624658" y="1297775"/>
                <a:ext cx="469930" cy="669356"/>
              </a:xfrm>
              <a:custGeom>
                <a:rect b="b" l="l" r="r" t="t"/>
                <a:pathLst>
                  <a:path extrusionOk="0" h="36662" w="25739">
                    <a:moveTo>
                      <a:pt x="9020" y="1"/>
                    </a:moveTo>
                    <a:lnTo>
                      <a:pt x="0" y="23308"/>
                    </a:lnTo>
                    <a:lnTo>
                      <a:pt x="22418" y="36661"/>
                    </a:lnTo>
                    <a:cubicBezTo>
                      <a:pt x="24603" y="32781"/>
                      <a:pt x="25738" y="28204"/>
                      <a:pt x="25474" y="23308"/>
                    </a:cubicBezTo>
                    <a:cubicBezTo>
                      <a:pt x="24909" y="12902"/>
                      <a:pt x="18179" y="3952"/>
                      <a:pt x="9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3656280" y="1332757"/>
                <a:ext cx="411926" cy="598207"/>
              </a:xfrm>
              <a:custGeom>
                <a:rect b="b" l="l" r="r" t="t"/>
                <a:pathLst>
                  <a:path extrusionOk="0" h="32765" w="22562">
                    <a:moveTo>
                      <a:pt x="8117" y="147"/>
                    </a:moveTo>
                    <a:cubicBezTo>
                      <a:pt x="16335" y="4303"/>
                      <a:pt x="21739" y="12473"/>
                      <a:pt x="22225" y="21474"/>
                    </a:cubicBezTo>
                    <a:cubicBezTo>
                      <a:pt x="22438" y="25355"/>
                      <a:pt x="21694" y="29210"/>
                      <a:pt x="20081" y="32620"/>
                    </a:cubicBezTo>
                    <a:lnTo>
                      <a:pt x="147" y="20746"/>
                    </a:lnTo>
                    <a:lnTo>
                      <a:pt x="8117" y="147"/>
                    </a:lnTo>
                    <a:close/>
                    <a:moveTo>
                      <a:pt x="8084" y="1"/>
                    </a:moveTo>
                    <a:cubicBezTo>
                      <a:pt x="8077" y="1"/>
                      <a:pt x="8069" y="1"/>
                      <a:pt x="8062" y="5"/>
                    </a:cubicBezTo>
                    <a:cubicBezTo>
                      <a:pt x="8046" y="12"/>
                      <a:pt x="8036" y="23"/>
                      <a:pt x="8028" y="38"/>
                    </a:cubicBezTo>
                    <a:lnTo>
                      <a:pt x="13" y="20749"/>
                    </a:lnTo>
                    <a:cubicBezTo>
                      <a:pt x="1" y="20775"/>
                      <a:pt x="13" y="20809"/>
                      <a:pt x="39" y="20825"/>
                    </a:cubicBezTo>
                    <a:lnTo>
                      <a:pt x="20077" y="32758"/>
                    </a:lnTo>
                    <a:cubicBezTo>
                      <a:pt x="20084" y="32761"/>
                      <a:pt x="20096" y="32765"/>
                      <a:pt x="20107" y="32765"/>
                    </a:cubicBezTo>
                    <a:cubicBezTo>
                      <a:pt x="20111" y="32765"/>
                      <a:pt x="20119" y="32765"/>
                      <a:pt x="20126" y="32761"/>
                    </a:cubicBezTo>
                    <a:cubicBezTo>
                      <a:pt x="20141" y="32758"/>
                      <a:pt x="20156" y="32747"/>
                      <a:pt x="20163" y="32732"/>
                    </a:cubicBezTo>
                    <a:cubicBezTo>
                      <a:pt x="21803" y="29288"/>
                      <a:pt x="22561" y="25392"/>
                      <a:pt x="22348" y="21466"/>
                    </a:cubicBezTo>
                    <a:cubicBezTo>
                      <a:pt x="22106" y="17029"/>
                      <a:pt x="20649" y="12681"/>
                      <a:pt x="18124" y="8887"/>
                    </a:cubicBezTo>
                    <a:cubicBezTo>
                      <a:pt x="15614" y="5110"/>
                      <a:pt x="12151" y="2036"/>
                      <a:pt x="8114" y="9"/>
                    </a:cubicBezTo>
                    <a:cubicBezTo>
                      <a:pt x="8103" y="1"/>
                      <a:pt x="8095" y="1"/>
                      <a:pt x="8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3072697" y="1290691"/>
                <a:ext cx="627456" cy="465092"/>
              </a:xfrm>
              <a:custGeom>
                <a:rect b="b" l="l" r="r" t="t"/>
                <a:pathLst>
                  <a:path extrusionOk="0" h="25474" w="34367">
                    <a:moveTo>
                      <a:pt x="23968" y="1"/>
                    </a:moveTo>
                    <a:cubicBezTo>
                      <a:pt x="11351" y="1"/>
                      <a:pt x="1374" y="9174"/>
                      <a:pt x="0" y="21216"/>
                    </a:cubicBezTo>
                    <a:lnTo>
                      <a:pt x="25347" y="25474"/>
                    </a:lnTo>
                    <a:lnTo>
                      <a:pt x="34366" y="2163"/>
                    </a:lnTo>
                    <a:cubicBezTo>
                      <a:pt x="31147" y="773"/>
                      <a:pt x="27625" y="1"/>
                      <a:pt x="239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3101526" y="1316197"/>
                <a:ext cx="565563" cy="410885"/>
              </a:xfrm>
              <a:custGeom>
                <a:rect b="b" l="l" r="r" t="t"/>
                <a:pathLst>
                  <a:path extrusionOk="0" h="22505" w="30977">
                    <a:moveTo>
                      <a:pt x="22389" y="120"/>
                    </a:moveTo>
                    <a:cubicBezTo>
                      <a:pt x="25269" y="120"/>
                      <a:pt x="28112" y="624"/>
                      <a:pt x="30834" y="1621"/>
                    </a:cubicBezTo>
                    <a:lnTo>
                      <a:pt x="22800" y="22377"/>
                    </a:lnTo>
                    <a:lnTo>
                      <a:pt x="135" y="18567"/>
                    </a:lnTo>
                    <a:cubicBezTo>
                      <a:pt x="2048" y="7702"/>
                      <a:pt x="11188" y="120"/>
                      <a:pt x="22389" y="120"/>
                    </a:cubicBezTo>
                    <a:close/>
                    <a:moveTo>
                      <a:pt x="22389" y="0"/>
                    </a:moveTo>
                    <a:cubicBezTo>
                      <a:pt x="16939" y="0"/>
                      <a:pt x="11711" y="1857"/>
                      <a:pt x="7669" y="5229"/>
                    </a:cubicBezTo>
                    <a:cubicBezTo>
                      <a:pt x="3639" y="8591"/>
                      <a:pt x="916" y="13342"/>
                      <a:pt x="5" y="18608"/>
                    </a:cubicBezTo>
                    <a:cubicBezTo>
                      <a:pt x="1" y="18624"/>
                      <a:pt x="5" y="18642"/>
                      <a:pt x="16" y="18653"/>
                    </a:cubicBezTo>
                    <a:cubicBezTo>
                      <a:pt x="23" y="18668"/>
                      <a:pt x="38" y="18676"/>
                      <a:pt x="53" y="18679"/>
                    </a:cubicBezTo>
                    <a:lnTo>
                      <a:pt x="22830" y="22504"/>
                    </a:lnTo>
                    <a:lnTo>
                      <a:pt x="22842" y="22504"/>
                    </a:lnTo>
                    <a:cubicBezTo>
                      <a:pt x="22864" y="22504"/>
                      <a:pt x="22886" y="22489"/>
                      <a:pt x="22897" y="22467"/>
                    </a:cubicBezTo>
                    <a:lnTo>
                      <a:pt x="30969" y="1607"/>
                    </a:lnTo>
                    <a:cubicBezTo>
                      <a:pt x="30977" y="1592"/>
                      <a:pt x="30977" y="1573"/>
                      <a:pt x="30969" y="1557"/>
                    </a:cubicBezTo>
                    <a:cubicBezTo>
                      <a:pt x="30961" y="1543"/>
                      <a:pt x="30950" y="1531"/>
                      <a:pt x="30935" y="1528"/>
                    </a:cubicBezTo>
                    <a:cubicBezTo>
                      <a:pt x="28179" y="512"/>
                      <a:pt x="25302" y="0"/>
                      <a:pt x="22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2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during phase 1i</a:t>
            </a:r>
            <a:endParaRPr/>
          </a:p>
        </p:txBody>
      </p:sp>
      <p:sp>
        <p:nvSpPr>
          <p:cNvPr id="940" name="Google Shape;940;p32"/>
          <p:cNvSpPr txBox="1"/>
          <p:nvPr>
            <p:ph idx="1" type="subTitle"/>
          </p:nvPr>
        </p:nvSpPr>
        <p:spPr>
          <a:xfrm>
            <a:off x="1477050" y="1553775"/>
            <a:ext cx="59970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Understand the components of the SRS template following IEEE format.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Allocate various sections of the SRS to team members for efficient collaboration.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Separate functional and non-functional requirements.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Develop the Use Case Model.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Organize a team meeting to consolidate and conclude on the content for inclusion in the project proposal.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Collect and formalize the Software Requirements Specification (SRS) documentation.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3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outcome of phase 1i</a:t>
            </a:r>
            <a:endParaRPr/>
          </a:p>
        </p:txBody>
      </p:sp>
      <p:sp>
        <p:nvSpPr>
          <p:cNvPr id="946" name="Google Shape;946;p33"/>
          <p:cNvSpPr txBox="1"/>
          <p:nvPr>
            <p:ph type="ctrTitle"/>
          </p:nvPr>
        </p:nvSpPr>
        <p:spPr>
          <a:xfrm>
            <a:off x="711711" y="1130625"/>
            <a:ext cx="25389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47" name="Google Shape;947;p33"/>
          <p:cNvSpPr txBox="1"/>
          <p:nvPr>
            <p:ph idx="2" type="ctrTitle"/>
          </p:nvPr>
        </p:nvSpPr>
        <p:spPr>
          <a:xfrm>
            <a:off x="5180640" y="1130625"/>
            <a:ext cx="25389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948" name="Google Shape;948;p33"/>
          <p:cNvSpPr txBox="1"/>
          <p:nvPr>
            <p:ph idx="3" type="subTitle"/>
          </p:nvPr>
        </p:nvSpPr>
        <p:spPr>
          <a:xfrm>
            <a:off x="5180650" y="1443200"/>
            <a:ext cx="29484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Successfully delivering the Software Requirements Specification (SRS) with a clear delineation of the project's objectives, scope, requirements, and Use Case Model within the designated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time frame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9" name="Google Shape;949;p33"/>
          <p:cNvSpPr txBox="1"/>
          <p:nvPr>
            <p:ph idx="1" type="subTitle"/>
          </p:nvPr>
        </p:nvSpPr>
        <p:spPr>
          <a:xfrm>
            <a:off x="590275" y="1340200"/>
            <a:ext cx="43272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Inexperience in formal documentation like an SRS created uncertainty regarding language, format, and content correctness.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Difficulty arose in accurately capturing and describing both functional and non-functional project requirements.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Struggle to define project scope and manage scope crept as new ideas emerged during SRS development.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Uncertainty existed about the format of use cases and use case diagrams because of prior inexperience in the said task.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Difficulty arose in pinpointing pertinent scenarios and use cases encompassing diverse user tasks, including budgeting, expense tracking, and investment management.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/>
          <p:nvPr>
            <p:ph type="ctrTitle"/>
          </p:nvPr>
        </p:nvSpPr>
        <p:spPr>
          <a:xfrm>
            <a:off x="523200" y="4039200"/>
            <a:ext cx="28395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Deliverable iii: ui/ux design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34"/>
          <p:cNvGrpSpPr/>
          <p:nvPr/>
        </p:nvGrpSpPr>
        <p:grpSpPr>
          <a:xfrm>
            <a:off x="4279322" y="751301"/>
            <a:ext cx="4548015" cy="3863780"/>
            <a:chOff x="4089562" y="596016"/>
            <a:chExt cx="5045501" cy="4267484"/>
          </a:xfrm>
        </p:grpSpPr>
        <p:grpSp>
          <p:nvGrpSpPr>
            <p:cNvPr id="956" name="Google Shape;956;p34"/>
            <p:cNvGrpSpPr/>
            <p:nvPr/>
          </p:nvGrpSpPr>
          <p:grpSpPr>
            <a:xfrm>
              <a:off x="6472501" y="1326053"/>
              <a:ext cx="1000385" cy="883233"/>
              <a:chOff x="6472501" y="1326053"/>
              <a:chExt cx="1000385" cy="883233"/>
            </a:xfrm>
          </p:grpSpPr>
          <p:sp>
            <p:nvSpPr>
              <p:cNvPr id="957" name="Google Shape;957;p34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rect b="b" l="l" r="r" t="t"/>
                <a:pathLst>
                  <a:path extrusionOk="0" h="19896" w="22535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rect b="b" l="l" r="r" t="t"/>
                <a:pathLst>
                  <a:path extrusionOk="0" h="15163" w="17172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rect b="b" l="l" r="r" t="t"/>
                <a:pathLst>
                  <a:path extrusionOk="0" h="12203" w="14089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rect b="b" l="l" r="r" t="t"/>
                <a:pathLst>
                  <a:path extrusionOk="0" h="9677" w="9304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1" name="Google Shape;961;p34"/>
            <p:cNvGrpSpPr/>
            <p:nvPr/>
          </p:nvGrpSpPr>
          <p:grpSpPr>
            <a:xfrm>
              <a:off x="4694531" y="2250235"/>
              <a:ext cx="1090502" cy="1018186"/>
              <a:chOff x="4694531" y="2250235"/>
              <a:chExt cx="1090502" cy="1018186"/>
            </a:xfrm>
          </p:grpSpPr>
          <p:sp>
            <p:nvSpPr>
              <p:cNvPr id="962" name="Google Shape;962;p34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rect b="b" l="l" r="r" t="t"/>
                <a:pathLst>
                  <a:path extrusionOk="0" h="12858" w="8712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6" name="Google Shape;966;p34"/>
            <p:cNvGrpSpPr/>
            <p:nvPr/>
          </p:nvGrpSpPr>
          <p:grpSpPr>
            <a:xfrm>
              <a:off x="6256625" y="616414"/>
              <a:ext cx="546250" cy="503056"/>
              <a:chOff x="6256625" y="616414"/>
              <a:chExt cx="546250" cy="503056"/>
            </a:xfrm>
          </p:grpSpPr>
          <p:sp>
            <p:nvSpPr>
              <p:cNvPr id="967" name="Google Shape;967;p34"/>
              <p:cNvSpPr/>
              <p:nvPr/>
            </p:nvSpPr>
            <p:spPr>
              <a:xfrm>
                <a:off x="6256625" y="616414"/>
                <a:ext cx="546250" cy="503056"/>
              </a:xfrm>
              <a:custGeom>
                <a:rect b="b" l="l" r="r" t="t"/>
                <a:pathLst>
                  <a:path extrusionOk="0" h="11332" w="12305">
                    <a:moveTo>
                      <a:pt x="6142" y="0"/>
                    </a:moveTo>
                    <a:cubicBezTo>
                      <a:pt x="3460" y="0"/>
                      <a:pt x="1077" y="1903"/>
                      <a:pt x="571" y="4630"/>
                    </a:cubicBezTo>
                    <a:cubicBezTo>
                      <a:pt x="1" y="7706"/>
                      <a:pt x="2035" y="10663"/>
                      <a:pt x="5119" y="11234"/>
                    </a:cubicBezTo>
                    <a:cubicBezTo>
                      <a:pt x="5471" y="11300"/>
                      <a:pt x="5822" y="11332"/>
                      <a:pt x="6167" y="11332"/>
                    </a:cubicBezTo>
                    <a:cubicBezTo>
                      <a:pt x="8847" y="11332"/>
                      <a:pt x="11228" y="9429"/>
                      <a:pt x="11733" y="6705"/>
                    </a:cubicBezTo>
                    <a:cubicBezTo>
                      <a:pt x="12305" y="3629"/>
                      <a:pt x="10269" y="671"/>
                      <a:pt x="7186" y="97"/>
                    </a:cubicBezTo>
                    <a:cubicBezTo>
                      <a:pt x="6835" y="32"/>
                      <a:pt x="6486" y="0"/>
                      <a:pt x="6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6321659" y="676342"/>
                <a:ext cx="416224" cy="383285"/>
              </a:xfrm>
              <a:custGeom>
                <a:rect b="b" l="l" r="r" t="t"/>
                <a:pathLst>
                  <a:path extrusionOk="0" h="8634" w="9376">
                    <a:moveTo>
                      <a:pt x="4678" y="0"/>
                    </a:moveTo>
                    <a:cubicBezTo>
                      <a:pt x="2635" y="0"/>
                      <a:pt x="819" y="1451"/>
                      <a:pt x="434" y="3528"/>
                    </a:cubicBezTo>
                    <a:cubicBezTo>
                      <a:pt x="0" y="5872"/>
                      <a:pt x="1551" y="8125"/>
                      <a:pt x="3898" y="8559"/>
                    </a:cubicBezTo>
                    <a:cubicBezTo>
                      <a:pt x="4167" y="8610"/>
                      <a:pt x="4434" y="8634"/>
                      <a:pt x="4698" y="8634"/>
                    </a:cubicBezTo>
                    <a:cubicBezTo>
                      <a:pt x="6741" y="8634"/>
                      <a:pt x="8556" y="7183"/>
                      <a:pt x="8941" y="5107"/>
                    </a:cubicBezTo>
                    <a:cubicBezTo>
                      <a:pt x="9375" y="2763"/>
                      <a:pt x="7825" y="509"/>
                      <a:pt x="5477" y="74"/>
                    </a:cubicBezTo>
                    <a:cubicBezTo>
                      <a:pt x="5209" y="24"/>
                      <a:pt x="4942" y="0"/>
                      <a:pt x="4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6339016" y="668929"/>
                <a:ext cx="386881" cy="228266"/>
              </a:xfrm>
              <a:custGeom>
                <a:rect b="b" l="l" r="r" t="t"/>
                <a:pathLst>
                  <a:path extrusionOk="0" h="5142" w="8715">
                    <a:moveTo>
                      <a:pt x="4257" y="1"/>
                    </a:moveTo>
                    <a:cubicBezTo>
                      <a:pt x="4020" y="4"/>
                      <a:pt x="3787" y="26"/>
                      <a:pt x="3561" y="66"/>
                    </a:cubicBezTo>
                    <a:cubicBezTo>
                      <a:pt x="3335" y="102"/>
                      <a:pt x="3115" y="159"/>
                      <a:pt x="2908" y="227"/>
                    </a:cubicBezTo>
                    <a:cubicBezTo>
                      <a:pt x="2696" y="296"/>
                      <a:pt x="2498" y="382"/>
                      <a:pt x="2312" y="478"/>
                    </a:cubicBezTo>
                    <a:cubicBezTo>
                      <a:pt x="1935" y="665"/>
                      <a:pt x="1608" y="902"/>
                      <a:pt x="1332" y="1154"/>
                    </a:cubicBezTo>
                    <a:cubicBezTo>
                      <a:pt x="1059" y="1404"/>
                      <a:pt x="837" y="1674"/>
                      <a:pt x="660" y="1936"/>
                    </a:cubicBezTo>
                    <a:cubicBezTo>
                      <a:pt x="309" y="2459"/>
                      <a:pt x="148" y="2951"/>
                      <a:pt x="72" y="3289"/>
                    </a:cubicBezTo>
                    <a:cubicBezTo>
                      <a:pt x="0" y="3630"/>
                      <a:pt x="0" y="3824"/>
                      <a:pt x="22" y="3827"/>
                    </a:cubicBezTo>
                    <a:cubicBezTo>
                      <a:pt x="22" y="3827"/>
                      <a:pt x="22" y="3827"/>
                      <a:pt x="23" y="3827"/>
                    </a:cubicBezTo>
                    <a:cubicBezTo>
                      <a:pt x="48" y="3827"/>
                      <a:pt x="91" y="3641"/>
                      <a:pt x="198" y="3325"/>
                    </a:cubicBezTo>
                    <a:cubicBezTo>
                      <a:pt x="309" y="3006"/>
                      <a:pt x="496" y="2550"/>
                      <a:pt x="851" y="2068"/>
                    </a:cubicBezTo>
                    <a:cubicBezTo>
                      <a:pt x="1031" y="1828"/>
                      <a:pt x="1249" y="1584"/>
                      <a:pt x="1515" y="1358"/>
                    </a:cubicBezTo>
                    <a:cubicBezTo>
                      <a:pt x="1780" y="1132"/>
                      <a:pt x="2093" y="920"/>
                      <a:pt x="2448" y="751"/>
                    </a:cubicBezTo>
                    <a:cubicBezTo>
                      <a:pt x="2624" y="665"/>
                      <a:pt x="2810" y="590"/>
                      <a:pt x="3004" y="529"/>
                    </a:cubicBezTo>
                    <a:cubicBezTo>
                      <a:pt x="3201" y="468"/>
                      <a:pt x="3403" y="418"/>
                      <a:pt x="3615" y="385"/>
                    </a:cubicBezTo>
                    <a:cubicBezTo>
                      <a:pt x="3826" y="353"/>
                      <a:pt x="4041" y="332"/>
                      <a:pt x="4261" y="332"/>
                    </a:cubicBezTo>
                    <a:cubicBezTo>
                      <a:pt x="4480" y="332"/>
                      <a:pt x="4702" y="349"/>
                      <a:pt x="4929" y="382"/>
                    </a:cubicBezTo>
                    <a:cubicBezTo>
                      <a:pt x="5151" y="418"/>
                      <a:pt x="5366" y="468"/>
                      <a:pt x="5578" y="532"/>
                    </a:cubicBezTo>
                    <a:cubicBezTo>
                      <a:pt x="5786" y="600"/>
                      <a:pt x="5987" y="683"/>
                      <a:pt x="6178" y="780"/>
                    </a:cubicBezTo>
                    <a:cubicBezTo>
                      <a:pt x="6367" y="870"/>
                      <a:pt x="6547" y="981"/>
                      <a:pt x="6716" y="1099"/>
                    </a:cubicBezTo>
                    <a:cubicBezTo>
                      <a:pt x="6884" y="1215"/>
                      <a:pt x="7039" y="1344"/>
                      <a:pt x="7182" y="1477"/>
                    </a:cubicBezTo>
                    <a:cubicBezTo>
                      <a:pt x="7470" y="1745"/>
                      <a:pt x="7699" y="2040"/>
                      <a:pt x="7889" y="2335"/>
                    </a:cubicBezTo>
                    <a:cubicBezTo>
                      <a:pt x="8073" y="2632"/>
                      <a:pt x="8209" y="2930"/>
                      <a:pt x="8310" y="3213"/>
                    </a:cubicBezTo>
                    <a:cubicBezTo>
                      <a:pt x="8504" y="3777"/>
                      <a:pt x="8547" y="4273"/>
                      <a:pt x="8557" y="4606"/>
                    </a:cubicBezTo>
                    <a:cubicBezTo>
                      <a:pt x="8564" y="4947"/>
                      <a:pt x="8547" y="5138"/>
                      <a:pt x="8575" y="5141"/>
                    </a:cubicBezTo>
                    <a:cubicBezTo>
                      <a:pt x="8575" y="5141"/>
                      <a:pt x="8575" y="5141"/>
                      <a:pt x="8576" y="5141"/>
                    </a:cubicBezTo>
                    <a:cubicBezTo>
                      <a:pt x="8594" y="5141"/>
                      <a:pt x="8655" y="4954"/>
                      <a:pt x="8686" y="4613"/>
                    </a:cubicBezTo>
                    <a:cubicBezTo>
                      <a:pt x="8715" y="4265"/>
                      <a:pt x="8708" y="3748"/>
                      <a:pt x="8532" y="3142"/>
                    </a:cubicBezTo>
                    <a:cubicBezTo>
                      <a:pt x="8442" y="2840"/>
                      <a:pt x="8310" y="2517"/>
                      <a:pt x="8123" y="2194"/>
                    </a:cubicBezTo>
                    <a:cubicBezTo>
                      <a:pt x="7936" y="1875"/>
                      <a:pt x="7695" y="1552"/>
                      <a:pt x="7394" y="1258"/>
                    </a:cubicBezTo>
                    <a:cubicBezTo>
                      <a:pt x="7243" y="1110"/>
                      <a:pt x="7078" y="970"/>
                      <a:pt x="6899" y="841"/>
                    </a:cubicBezTo>
                    <a:cubicBezTo>
                      <a:pt x="6719" y="712"/>
                      <a:pt x="6529" y="594"/>
                      <a:pt x="6324" y="489"/>
                    </a:cubicBezTo>
                    <a:cubicBezTo>
                      <a:pt x="6120" y="385"/>
                      <a:pt x="5905" y="292"/>
                      <a:pt x="5678" y="220"/>
                    </a:cubicBezTo>
                    <a:cubicBezTo>
                      <a:pt x="5452" y="148"/>
                      <a:pt x="5219" y="91"/>
                      <a:pt x="4979" y="55"/>
                    </a:cubicBezTo>
                    <a:cubicBezTo>
                      <a:pt x="4735" y="19"/>
                      <a:pt x="4494" y="1"/>
                      <a:pt x="4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6431261" y="735693"/>
                <a:ext cx="191864" cy="281937"/>
              </a:xfrm>
              <a:custGeom>
                <a:rect b="b" l="l" r="r" t="t"/>
                <a:pathLst>
                  <a:path extrusionOk="0" h="6351" w="4322">
                    <a:moveTo>
                      <a:pt x="2226" y="1620"/>
                    </a:moveTo>
                    <a:lnTo>
                      <a:pt x="2064" y="2560"/>
                    </a:lnTo>
                    <a:cubicBezTo>
                      <a:pt x="1791" y="2420"/>
                      <a:pt x="1612" y="2259"/>
                      <a:pt x="1651" y="2025"/>
                    </a:cubicBezTo>
                    <a:cubicBezTo>
                      <a:pt x="1691" y="1807"/>
                      <a:pt x="1863" y="1638"/>
                      <a:pt x="2226" y="1620"/>
                    </a:cubicBezTo>
                    <a:close/>
                    <a:moveTo>
                      <a:pt x="2534" y="3816"/>
                    </a:moveTo>
                    <a:cubicBezTo>
                      <a:pt x="2803" y="3964"/>
                      <a:pt x="2972" y="4121"/>
                      <a:pt x="2932" y="4355"/>
                    </a:cubicBezTo>
                    <a:cubicBezTo>
                      <a:pt x="2897" y="4567"/>
                      <a:pt x="2721" y="4714"/>
                      <a:pt x="2377" y="4732"/>
                    </a:cubicBezTo>
                    <a:lnTo>
                      <a:pt x="2534" y="3816"/>
                    </a:lnTo>
                    <a:close/>
                    <a:moveTo>
                      <a:pt x="2502" y="1"/>
                    </a:moveTo>
                    <a:lnTo>
                      <a:pt x="2377" y="737"/>
                    </a:lnTo>
                    <a:cubicBezTo>
                      <a:pt x="2323" y="734"/>
                      <a:pt x="2270" y="732"/>
                      <a:pt x="2218" y="732"/>
                    </a:cubicBezTo>
                    <a:cubicBezTo>
                      <a:pt x="1249" y="732"/>
                      <a:pt x="691" y="1228"/>
                      <a:pt x="575" y="1896"/>
                    </a:cubicBezTo>
                    <a:cubicBezTo>
                      <a:pt x="413" y="2847"/>
                      <a:pt x="1192" y="3231"/>
                      <a:pt x="1899" y="3536"/>
                    </a:cubicBezTo>
                    <a:lnTo>
                      <a:pt x="1709" y="4646"/>
                    </a:lnTo>
                    <a:cubicBezTo>
                      <a:pt x="1239" y="4517"/>
                      <a:pt x="793" y="4255"/>
                      <a:pt x="503" y="3953"/>
                    </a:cubicBezTo>
                    <a:lnTo>
                      <a:pt x="0" y="4699"/>
                    </a:lnTo>
                    <a:cubicBezTo>
                      <a:pt x="316" y="5047"/>
                      <a:pt x="912" y="5360"/>
                      <a:pt x="1562" y="5514"/>
                    </a:cubicBezTo>
                    <a:lnTo>
                      <a:pt x="1440" y="6236"/>
                    </a:lnTo>
                    <a:lnTo>
                      <a:pt x="2100" y="6351"/>
                    </a:lnTo>
                    <a:lnTo>
                      <a:pt x="2229" y="5607"/>
                    </a:lnTo>
                    <a:cubicBezTo>
                      <a:pt x="2278" y="5610"/>
                      <a:pt x="2326" y="5611"/>
                      <a:pt x="2373" y="5611"/>
                    </a:cubicBezTo>
                    <a:cubicBezTo>
                      <a:pt x="3346" y="5611"/>
                      <a:pt x="3904" y="5116"/>
                      <a:pt x="4017" y="4459"/>
                    </a:cubicBezTo>
                    <a:cubicBezTo>
                      <a:pt x="4175" y="3523"/>
                      <a:pt x="3406" y="3138"/>
                      <a:pt x="2700" y="2840"/>
                    </a:cubicBezTo>
                    <a:lnTo>
                      <a:pt x="2894" y="1714"/>
                    </a:lnTo>
                    <a:cubicBezTo>
                      <a:pt x="3220" y="1810"/>
                      <a:pt x="3543" y="1982"/>
                      <a:pt x="3848" y="2230"/>
                    </a:cubicBezTo>
                    <a:lnTo>
                      <a:pt x="4322" y="1472"/>
                    </a:lnTo>
                    <a:cubicBezTo>
                      <a:pt x="3995" y="1179"/>
                      <a:pt x="3532" y="963"/>
                      <a:pt x="3044" y="837"/>
                    </a:cubicBezTo>
                    <a:lnTo>
                      <a:pt x="3166" y="116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1" name="Google Shape;971;p34"/>
            <p:cNvGrpSpPr/>
            <p:nvPr/>
          </p:nvGrpSpPr>
          <p:grpSpPr>
            <a:xfrm>
              <a:off x="4321997" y="3141168"/>
              <a:ext cx="921144" cy="1561106"/>
              <a:chOff x="4321997" y="3141168"/>
              <a:chExt cx="921144" cy="1561106"/>
            </a:xfrm>
          </p:grpSpPr>
          <p:sp>
            <p:nvSpPr>
              <p:cNvPr id="972" name="Google Shape;972;p34"/>
              <p:cNvSpPr/>
              <p:nvPr/>
            </p:nvSpPr>
            <p:spPr>
              <a:xfrm>
                <a:off x="4321997" y="3141168"/>
                <a:ext cx="921144" cy="1187366"/>
              </a:xfrm>
              <a:custGeom>
                <a:rect b="b" l="l" r="r" t="t"/>
                <a:pathLst>
                  <a:path extrusionOk="0" h="26747" w="20750">
                    <a:moveTo>
                      <a:pt x="2574" y="0"/>
                    </a:moveTo>
                    <a:cubicBezTo>
                      <a:pt x="1560" y="0"/>
                      <a:pt x="524" y="638"/>
                      <a:pt x="269" y="1627"/>
                    </a:cubicBezTo>
                    <a:cubicBezTo>
                      <a:pt x="0" y="2664"/>
                      <a:pt x="607" y="3716"/>
                      <a:pt x="1264" y="4552"/>
                    </a:cubicBezTo>
                    <a:cubicBezTo>
                      <a:pt x="2240" y="5797"/>
                      <a:pt x="3396" y="6900"/>
                      <a:pt x="4680" y="7811"/>
                    </a:cubicBezTo>
                    <a:cubicBezTo>
                      <a:pt x="4910" y="7977"/>
                      <a:pt x="5162" y="8152"/>
                      <a:pt x="5251" y="8425"/>
                    </a:cubicBezTo>
                    <a:cubicBezTo>
                      <a:pt x="5412" y="8913"/>
                      <a:pt x="4946" y="9402"/>
                      <a:pt x="4461" y="9563"/>
                    </a:cubicBezTo>
                    <a:cubicBezTo>
                      <a:pt x="3916" y="9746"/>
                      <a:pt x="3320" y="9688"/>
                      <a:pt x="2745" y="9756"/>
                    </a:cubicBezTo>
                    <a:cubicBezTo>
                      <a:pt x="2175" y="9824"/>
                      <a:pt x="1554" y="10076"/>
                      <a:pt x="1335" y="10618"/>
                    </a:cubicBezTo>
                    <a:cubicBezTo>
                      <a:pt x="1034" y="11368"/>
                      <a:pt x="1662" y="12158"/>
                      <a:pt x="2283" y="12672"/>
                    </a:cubicBezTo>
                    <a:cubicBezTo>
                      <a:pt x="3521" y="13705"/>
                      <a:pt x="4935" y="14519"/>
                      <a:pt x="6443" y="15072"/>
                    </a:cubicBezTo>
                    <a:cubicBezTo>
                      <a:pt x="6981" y="15270"/>
                      <a:pt x="7552" y="15445"/>
                      <a:pt x="7986" y="15826"/>
                    </a:cubicBezTo>
                    <a:cubicBezTo>
                      <a:pt x="8424" y="16207"/>
                      <a:pt x="8686" y="16867"/>
                      <a:pt x="8424" y="17384"/>
                    </a:cubicBezTo>
                    <a:cubicBezTo>
                      <a:pt x="8209" y="17803"/>
                      <a:pt x="7723" y="17991"/>
                      <a:pt x="7244" y="17991"/>
                    </a:cubicBezTo>
                    <a:cubicBezTo>
                      <a:pt x="7133" y="17991"/>
                      <a:pt x="7023" y="17981"/>
                      <a:pt x="6917" y="17962"/>
                    </a:cubicBezTo>
                    <a:cubicBezTo>
                      <a:pt x="6350" y="17857"/>
                      <a:pt x="5843" y="17549"/>
                      <a:pt x="5305" y="17348"/>
                    </a:cubicBezTo>
                    <a:cubicBezTo>
                      <a:pt x="4931" y="17206"/>
                      <a:pt x="4517" y="17126"/>
                      <a:pt x="4111" y="17126"/>
                    </a:cubicBezTo>
                    <a:cubicBezTo>
                      <a:pt x="3419" y="17126"/>
                      <a:pt x="2751" y="17358"/>
                      <a:pt x="2344" y="17908"/>
                    </a:cubicBezTo>
                    <a:cubicBezTo>
                      <a:pt x="1917" y="18482"/>
                      <a:pt x="1881" y="19279"/>
                      <a:pt x="2096" y="19964"/>
                    </a:cubicBezTo>
                    <a:cubicBezTo>
                      <a:pt x="2308" y="20650"/>
                      <a:pt x="2745" y="21238"/>
                      <a:pt x="3209" y="21781"/>
                    </a:cubicBezTo>
                    <a:cubicBezTo>
                      <a:pt x="4828" y="23680"/>
                      <a:pt x="6902" y="25209"/>
                      <a:pt x="9246" y="26024"/>
                    </a:cubicBezTo>
                    <a:cubicBezTo>
                      <a:pt x="10555" y="26477"/>
                      <a:pt x="11811" y="26747"/>
                      <a:pt x="13072" y="26747"/>
                    </a:cubicBezTo>
                    <a:cubicBezTo>
                      <a:pt x="14065" y="26747"/>
                      <a:pt x="15061" y="26579"/>
                      <a:pt x="16087" y="26203"/>
                    </a:cubicBezTo>
                    <a:cubicBezTo>
                      <a:pt x="19885" y="23551"/>
                      <a:pt x="20749" y="18626"/>
                      <a:pt x="20599" y="14196"/>
                    </a:cubicBezTo>
                    <a:cubicBezTo>
                      <a:pt x="20574" y="13457"/>
                      <a:pt x="20653" y="12678"/>
                      <a:pt x="20301" y="12029"/>
                    </a:cubicBezTo>
                    <a:cubicBezTo>
                      <a:pt x="20028" y="11528"/>
                      <a:pt x="19475" y="11148"/>
                      <a:pt x="18933" y="11148"/>
                    </a:cubicBezTo>
                    <a:cubicBezTo>
                      <a:pt x="18776" y="11148"/>
                      <a:pt x="18619" y="11180"/>
                      <a:pt x="18471" y="11250"/>
                    </a:cubicBezTo>
                    <a:cubicBezTo>
                      <a:pt x="17921" y="11509"/>
                      <a:pt x="17681" y="12147"/>
                      <a:pt x="17373" y="12675"/>
                    </a:cubicBezTo>
                    <a:cubicBezTo>
                      <a:pt x="16967" y="13378"/>
                      <a:pt x="16356" y="13959"/>
                      <a:pt x="15639" y="14330"/>
                    </a:cubicBezTo>
                    <a:cubicBezTo>
                      <a:pt x="15341" y="14484"/>
                      <a:pt x="15000" y="14601"/>
                      <a:pt x="14672" y="14601"/>
                    </a:cubicBezTo>
                    <a:cubicBezTo>
                      <a:pt x="14481" y="14601"/>
                      <a:pt x="14294" y="14561"/>
                      <a:pt x="14124" y="14466"/>
                    </a:cubicBezTo>
                    <a:cubicBezTo>
                      <a:pt x="13485" y="14114"/>
                      <a:pt x="13410" y="13235"/>
                      <a:pt x="13413" y="12499"/>
                    </a:cubicBezTo>
                    <a:cubicBezTo>
                      <a:pt x="13424" y="11128"/>
                      <a:pt x="13432" y="9760"/>
                      <a:pt x="13442" y="8389"/>
                    </a:cubicBezTo>
                    <a:cubicBezTo>
                      <a:pt x="13445" y="7654"/>
                      <a:pt x="13445" y="6903"/>
                      <a:pt x="13220" y="6206"/>
                    </a:cubicBezTo>
                    <a:cubicBezTo>
                      <a:pt x="12990" y="5507"/>
                      <a:pt x="12484" y="4861"/>
                      <a:pt x="11784" y="4664"/>
                    </a:cubicBezTo>
                    <a:cubicBezTo>
                      <a:pt x="11666" y="4631"/>
                      <a:pt x="11543" y="4615"/>
                      <a:pt x="11419" y="4615"/>
                    </a:cubicBezTo>
                    <a:cubicBezTo>
                      <a:pt x="10815" y="4615"/>
                      <a:pt x="10198" y="4993"/>
                      <a:pt x="10075" y="5590"/>
                    </a:cubicBezTo>
                    <a:cubicBezTo>
                      <a:pt x="10011" y="5891"/>
                      <a:pt x="10072" y="6203"/>
                      <a:pt x="10054" y="6505"/>
                    </a:cubicBezTo>
                    <a:cubicBezTo>
                      <a:pt x="10032" y="6814"/>
                      <a:pt x="9888" y="7151"/>
                      <a:pt x="9602" y="7233"/>
                    </a:cubicBezTo>
                    <a:cubicBezTo>
                      <a:pt x="9555" y="7247"/>
                      <a:pt x="9508" y="7253"/>
                      <a:pt x="9462" y="7253"/>
                    </a:cubicBezTo>
                    <a:cubicBezTo>
                      <a:pt x="9216" y="7253"/>
                      <a:pt x="8978" y="7077"/>
                      <a:pt x="8794" y="6896"/>
                    </a:cubicBezTo>
                    <a:cubicBezTo>
                      <a:pt x="8033" y="6156"/>
                      <a:pt x="7520" y="5199"/>
                      <a:pt x="7039" y="4247"/>
                    </a:cubicBezTo>
                    <a:cubicBezTo>
                      <a:pt x="6557" y="3296"/>
                      <a:pt x="6091" y="2323"/>
                      <a:pt x="5402" y="1516"/>
                    </a:cubicBezTo>
                    <a:cubicBezTo>
                      <a:pt x="4713" y="704"/>
                      <a:pt x="3762" y="62"/>
                      <a:pt x="2710" y="4"/>
                    </a:cubicBezTo>
                    <a:cubicBezTo>
                      <a:pt x="2665" y="2"/>
                      <a:pt x="2619" y="0"/>
                      <a:pt x="2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4"/>
              <p:cNvSpPr/>
              <p:nvPr/>
            </p:nvSpPr>
            <p:spPr>
              <a:xfrm>
                <a:off x="4380949" y="3168602"/>
                <a:ext cx="665088" cy="1533672"/>
              </a:xfrm>
              <a:custGeom>
                <a:rect b="b" l="l" r="r" t="t"/>
                <a:pathLst>
                  <a:path extrusionOk="0" h="34548" w="14982">
                    <a:moveTo>
                      <a:pt x="0" y="0"/>
                    </a:moveTo>
                    <a:cubicBezTo>
                      <a:pt x="0" y="4"/>
                      <a:pt x="25" y="25"/>
                      <a:pt x="72" y="72"/>
                    </a:cubicBezTo>
                    <a:cubicBezTo>
                      <a:pt x="125" y="118"/>
                      <a:pt x="201" y="183"/>
                      <a:pt x="291" y="266"/>
                    </a:cubicBezTo>
                    <a:cubicBezTo>
                      <a:pt x="485" y="434"/>
                      <a:pt x="768" y="686"/>
                      <a:pt x="1124" y="1019"/>
                    </a:cubicBezTo>
                    <a:cubicBezTo>
                      <a:pt x="1838" y="1684"/>
                      <a:pt x="2843" y="2681"/>
                      <a:pt x="3934" y="4049"/>
                    </a:cubicBezTo>
                    <a:cubicBezTo>
                      <a:pt x="4480" y="4731"/>
                      <a:pt x="5047" y="5502"/>
                      <a:pt x="5643" y="6342"/>
                    </a:cubicBezTo>
                    <a:cubicBezTo>
                      <a:pt x="6238" y="7182"/>
                      <a:pt x="6866" y="8083"/>
                      <a:pt x="7491" y="9056"/>
                    </a:cubicBezTo>
                    <a:cubicBezTo>
                      <a:pt x="8115" y="10029"/>
                      <a:pt x="8744" y="11073"/>
                      <a:pt x="9304" y="12200"/>
                    </a:cubicBezTo>
                    <a:cubicBezTo>
                      <a:pt x="9587" y="12760"/>
                      <a:pt x="9842" y="13349"/>
                      <a:pt x="10096" y="13949"/>
                    </a:cubicBezTo>
                    <a:cubicBezTo>
                      <a:pt x="10355" y="14547"/>
                      <a:pt x="10613" y="15158"/>
                      <a:pt x="10879" y="15771"/>
                    </a:cubicBezTo>
                    <a:cubicBezTo>
                      <a:pt x="11924" y="18238"/>
                      <a:pt x="12843" y="20620"/>
                      <a:pt x="13499" y="22846"/>
                    </a:cubicBezTo>
                    <a:cubicBezTo>
                      <a:pt x="14160" y="25072"/>
                      <a:pt x="14551" y="27132"/>
                      <a:pt x="14723" y="28876"/>
                    </a:cubicBezTo>
                    <a:cubicBezTo>
                      <a:pt x="14899" y="30624"/>
                      <a:pt x="14864" y="32053"/>
                      <a:pt x="14791" y="33029"/>
                    </a:cubicBezTo>
                    <a:cubicBezTo>
                      <a:pt x="14752" y="33517"/>
                      <a:pt x="14716" y="33898"/>
                      <a:pt x="14680" y="34156"/>
                    </a:cubicBezTo>
                    <a:cubicBezTo>
                      <a:pt x="14666" y="34279"/>
                      <a:pt x="14655" y="34375"/>
                      <a:pt x="14648" y="34447"/>
                    </a:cubicBezTo>
                    <a:cubicBezTo>
                      <a:pt x="14640" y="34515"/>
                      <a:pt x="14637" y="34547"/>
                      <a:pt x="14640" y="34547"/>
                    </a:cubicBezTo>
                    <a:cubicBezTo>
                      <a:pt x="14645" y="34547"/>
                      <a:pt x="14652" y="34515"/>
                      <a:pt x="14662" y="34451"/>
                    </a:cubicBezTo>
                    <a:cubicBezTo>
                      <a:pt x="14673" y="34378"/>
                      <a:pt x="14688" y="34282"/>
                      <a:pt x="14709" y="34160"/>
                    </a:cubicBezTo>
                    <a:cubicBezTo>
                      <a:pt x="14752" y="33905"/>
                      <a:pt x="14799" y="33525"/>
                      <a:pt x="14845" y="33033"/>
                    </a:cubicBezTo>
                    <a:cubicBezTo>
                      <a:pt x="14932" y="32053"/>
                      <a:pt x="14982" y="30624"/>
                      <a:pt x="14817" y="28869"/>
                    </a:cubicBezTo>
                    <a:cubicBezTo>
                      <a:pt x="14659" y="27114"/>
                      <a:pt x="14274" y="25043"/>
                      <a:pt x="13618" y="22810"/>
                    </a:cubicBezTo>
                    <a:cubicBezTo>
                      <a:pt x="12965" y="20574"/>
                      <a:pt x="12049" y="18183"/>
                      <a:pt x="11001" y="15718"/>
                    </a:cubicBezTo>
                    <a:cubicBezTo>
                      <a:pt x="10739" y="15104"/>
                      <a:pt x="10477" y="14494"/>
                      <a:pt x="10222" y="13894"/>
                    </a:cubicBezTo>
                    <a:cubicBezTo>
                      <a:pt x="9964" y="13295"/>
                      <a:pt x="9709" y="12703"/>
                      <a:pt x="9422" y="12140"/>
                    </a:cubicBezTo>
                    <a:cubicBezTo>
                      <a:pt x="8855" y="11009"/>
                      <a:pt x="8227" y="9960"/>
                      <a:pt x="7595" y="8988"/>
                    </a:cubicBezTo>
                    <a:cubicBezTo>
                      <a:pt x="6967" y="8015"/>
                      <a:pt x="6332" y="7114"/>
                      <a:pt x="5732" y="6274"/>
                    </a:cubicBezTo>
                    <a:cubicBezTo>
                      <a:pt x="5133" y="5438"/>
                      <a:pt x="4558" y="4670"/>
                      <a:pt x="4006" y="3988"/>
                    </a:cubicBezTo>
                    <a:cubicBezTo>
                      <a:pt x="2903" y="2624"/>
                      <a:pt x="1884" y="1634"/>
                      <a:pt x="1159" y="980"/>
                    </a:cubicBezTo>
                    <a:cubicBezTo>
                      <a:pt x="797" y="653"/>
                      <a:pt x="506" y="406"/>
                      <a:pt x="309" y="244"/>
                    </a:cubicBezTo>
                    <a:cubicBezTo>
                      <a:pt x="211" y="166"/>
                      <a:pt x="140" y="105"/>
                      <a:pt x="82" y="61"/>
                    </a:cubicBezTo>
                    <a:cubicBezTo>
                      <a:pt x="29" y="18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4797120" y="3348164"/>
                <a:ext cx="48477" cy="359002"/>
              </a:xfrm>
              <a:custGeom>
                <a:rect b="b" l="l" r="r" t="t"/>
                <a:pathLst>
                  <a:path extrusionOk="0" h="8087" w="1092">
                    <a:moveTo>
                      <a:pt x="1081" y="1"/>
                    </a:moveTo>
                    <a:lnTo>
                      <a:pt x="1081" y="1"/>
                    </a:lnTo>
                    <a:cubicBezTo>
                      <a:pt x="1074" y="1"/>
                      <a:pt x="1041" y="108"/>
                      <a:pt x="991" y="309"/>
                    </a:cubicBezTo>
                    <a:cubicBezTo>
                      <a:pt x="937" y="510"/>
                      <a:pt x="876" y="801"/>
                      <a:pt x="808" y="1167"/>
                    </a:cubicBezTo>
                    <a:cubicBezTo>
                      <a:pt x="668" y="1892"/>
                      <a:pt x="528" y="2908"/>
                      <a:pt x="413" y="4028"/>
                    </a:cubicBezTo>
                    <a:cubicBezTo>
                      <a:pt x="302" y="5133"/>
                      <a:pt x="198" y="6135"/>
                      <a:pt x="123" y="6899"/>
                    </a:cubicBezTo>
                    <a:cubicBezTo>
                      <a:pt x="87" y="7244"/>
                      <a:pt x="54" y="7535"/>
                      <a:pt x="29" y="7767"/>
                    </a:cubicBezTo>
                    <a:cubicBezTo>
                      <a:pt x="7" y="7972"/>
                      <a:pt x="0" y="8087"/>
                      <a:pt x="7" y="8087"/>
                    </a:cubicBezTo>
                    <a:cubicBezTo>
                      <a:pt x="7" y="8087"/>
                      <a:pt x="8" y="8087"/>
                      <a:pt x="8" y="8087"/>
                    </a:cubicBezTo>
                    <a:cubicBezTo>
                      <a:pt x="19" y="8087"/>
                      <a:pt x="44" y="7976"/>
                      <a:pt x="80" y="7775"/>
                    </a:cubicBezTo>
                    <a:cubicBezTo>
                      <a:pt x="118" y="7570"/>
                      <a:pt x="166" y="7276"/>
                      <a:pt x="216" y="6910"/>
                    </a:cubicBezTo>
                    <a:cubicBezTo>
                      <a:pt x="320" y="6178"/>
                      <a:pt x="431" y="5161"/>
                      <a:pt x="546" y="4042"/>
                    </a:cubicBezTo>
                    <a:cubicBezTo>
                      <a:pt x="661" y="2922"/>
                      <a:pt x="786" y="1910"/>
                      <a:pt x="901" y="1182"/>
                    </a:cubicBezTo>
                    <a:cubicBezTo>
                      <a:pt x="955" y="819"/>
                      <a:pt x="1006" y="524"/>
                      <a:pt x="1041" y="320"/>
                    </a:cubicBezTo>
                    <a:cubicBezTo>
                      <a:pt x="1077" y="119"/>
                      <a:pt x="1092" y="4"/>
                      <a:pt x="1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4377886" y="3628362"/>
                <a:ext cx="419731" cy="78930"/>
              </a:xfrm>
              <a:custGeom>
                <a:rect b="b" l="l" r="r" t="t"/>
                <a:pathLst>
                  <a:path extrusionOk="0" h="1778" w="9455">
                    <a:moveTo>
                      <a:pt x="209" y="1"/>
                    </a:moveTo>
                    <a:cubicBezTo>
                      <a:pt x="74" y="1"/>
                      <a:pt x="0" y="4"/>
                      <a:pt x="0" y="9"/>
                    </a:cubicBezTo>
                    <a:cubicBezTo>
                      <a:pt x="0" y="20"/>
                      <a:pt x="137" y="34"/>
                      <a:pt x="378" y="55"/>
                    </a:cubicBezTo>
                    <a:cubicBezTo>
                      <a:pt x="622" y="77"/>
                      <a:pt x="974" y="106"/>
                      <a:pt x="1405" y="156"/>
                    </a:cubicBezTo>
                    <a:cubicBezTo>
                      <a:pt x="2270" y="249"/>
                      <a:pt x="3461" y="422"/>
                      <a:pt x="4768" y="666"/>
                    </a:cubicBezTo>
                    <a:cubicBezTo>
                      <a:pt x="6074" y="917"/>
                      <a:pt x="7248" y="1190"/>
                      <a:pt x="8088" y="1417"/>
                    </a:cubicBezTo>
                    <a:cubicBezTo>
                      <a:pt x="8511" y="1524"/>
                      <a:pt x="8848" y="1621"/>
                      <a:pt x="9085" y="1685"/>
                    </a:cubicBezTo>
                    <a:cubicBezTo>
                      <a:pt x="9288" y="1745"/>
                      <a:pt x="9415" y="1777"/>
                      <a:pt x="9445" y="1777"/>
                    </a:cubicBezTo>
                    <a:cubicBezTo>
                      <a:pt x="9449" y="1777"/>
                      <a:pt x="9451" y="1776"/>
                      <a:pt x="9451" y="1775"/>
                    </a:cubicBezTo>
                    <a:cubicBezTo>
                      <a:pt x="9455" y="1768"/>
                      <a:pt x="9330" y="1718"/>
                      <a:pt x="9100" y="1635"/>
                    </a:cubicBezTo>
                    <a:cubicBezTo>
                      <a:pt x="8870" y="1553"/>
                      <a:pt x="8533" y="1442"/>
                      <a:pt x="8113" y="1319"/>
                    </a:cubicBezTo>
                    <a:cubicBezTo>
                      <a:pt x="7276" y="1072"/>
                      <a:pt x="6103" y="781"/>
                      <a:pt x="4793" y="534"/>
                    </a:cubicBezTo>
                    <a:cubicBezTo>
                      <a:pt x="3482" y="285"/>
                      <a:pt x="2283" y="128"/>
                      <a:pt x="1415" y="60"/>
                    </a:cubicBezTo>
                    <a:cubicBezTo>
                      <a:pt x="981" y="24"/>
                      <a:pt x="625" y="9"/>
                      <a:pt x="381" y="2"/>
                    </a:cubicBezTo>
                    <a:cubicBezTo>
                      <a:pt x="316" y="1"/>
                      <a:pt x="25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4980013" y="3637507"/>
                <a:ext cx="211663" cy="535906"/>
              </a:xfrm>
              <a:custGeom>
                <a:rect b="b" l="l" r="r" t="t"/>
                <a:pathLst>
                  <a:path extrusionOk="0" h="12072" w="4768">
                    <a:moveTo>
                      <a:pt x="4764" y="0"/>
                    </a:moveTo>
                    <a:lnTo>
                      <a:pt x="4764" y="0"/>
                    </a:lnTo>
                    <a:cubicBezTo>
                      <a:pt x="4760" y="0"/>
                      <a:pt x="4739" y="40"/>
                      <a:pt x="4699" y="119"/>
                    </a:cubicBezTo>
                    <a:cubicBezTo>
                      <a:pt x="4656" y="209"/>
                      <a:pt x="4602" y="323"/>
                      <a:pt x="4538" y="460"/>
                    </a:cubicBezTo>
                    <a:cubicBezTo>
                      <a:pt x="4397" y="758"/>
                      <a:pt x="4208" y="1192"/>
                      <a:pt x="3981" y="1734"/>
                    </a:cubicBezTo>
                    <a:cubicBezTo>
                      <a:pt x="3526" y="2818"/>
                      <a:pt x="2944" y="4333"/>
                      <a:pt x="2323" y="6013"/>
                    </a:cubicBezTo>
                    <a:cubicBezTo>
                      <a:pt x="1702" y="7696"/>
                      <a:pt x="1132" y="9214"/>
                      <a:pt x="701" y="10306"/>
                    </a:cubicBezTo>
                    <a:cubicBezTo>
                      <a:pt x="489" y="10833"/>
                      <a:pt x="313" y="11271"/>
                      <a:pt x="184" y="11594"/>
                    </a:cubicBezTo>
                    <a:cubicBezTo>
                      <a:pt x="130" y="11734"/>
                      <a:pt x="83" y="11853"/>
                      <a:pt x="47" y="11946"/>
                    </a:cubicBezTo>
                    <a:cubicBezTo>
                      <a:pt x="15" y="12028"/>
                      <a:pt x="1" y="12072"/>
                      <a:pt x="4" y="12072"/>
                    </a:cubicBezTo>
                    <a:cubicBezTo>
                      <a:pt x="4" y="12072"/>
                      <a:pt x="5" y="12072"/>
                      <a:pt x="5" y="12072"/>
                    </a:cubicBezTo>
                    <a:cubicBezTo>
                      <a:pt x="14" y="12072"/>
                      <a:pt x="35" y="12032"/>
                      <a:pt x="69" y="11957"/>
                    </a:cubicBezTo>
                    <a:cubicBezTo>
                      <a:pt x="116" y="11866"/>
                      <a:pt x="169" y="11752"/>
                      <a:pt x="231" y="11616"/>
                    </a:cubicBezTo>
                    <a:cubicBezTo>
                      <a:pt x="370" y="11318"/>
                      <a:pt x="561" y="10884"/>
                      <a:pt x="791" y="10342"/>
                    </a:cubicBezTo>
                    <a:cubicBezTo>
                      <a:pt x="1246" y="9257"/>
                      <a:pt x="1828" y="7743"/>
                      <a:pt x="2449" y="6063"/>
                    </a:cubicBezTo>
                    <a:cubicBezTo>
                      <a:pt x="3070" y="4380"/>
                      <a:pt x="3637" y="2861"/>
                      <a:pt x="4071" y="1770"/>
                    </a:cubicBezTo>
                    <a:cubicBezTo>
                      <a:pt x="4283" y="1242"/>
                      <a:pt x="4455" y="805"/>
                      <a:pt x="4584" y="482"/>
                    </a:cubicBezTo>
                    <a:cubicBezTo>
                      <a:pt x="4642" y="341"/>
                      <a:pt x="4689" y="223"/>
                      <a:pt x="4725" y="129"/>
                    </a:cubicBezTo>
                    <a:cubicBezTo>
                      <a:pt x="4753" y="48"/>
                      <a:pt x="4768" y="5"/>
                      <a:pt x="4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4422677" y="3993702"/>
                <a:ext cx="557747" cy="179790"/>
              </a:xfrm>
              <a:custGeom>
                <a:rect b="b" l="l" r="r" t="t"/>
                <a:pathLst>
                  <a:path extrusionOk="0" h="4050" w="12564">
                    <a:moveTo>
                      <a:pt x="8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0" y="6"/>
                      <a:pt x="43" y="24"/>
                      <a:pt x="126" y="52"/>
                    </a:cubicBezTo>
                    <a:cubicBezTo>
                      <a:pt x="227" y="85"/>
                      <a:pt x="345" y="125"/>
                      <a:pt x="492" y="175"/>
                    </a:cubicBezTo>
                    <a:cubicBezTo>
                      <a:pt x="830" y="286"/>
                      <a:pt x="1282" y="433"/>
                      <a:pt x="1834" y="612"/>
                    </a:cubicBezTo>
                    <a:cubicBezTo>
                      <a:pt x="2972" y="978"/>
                      <a:pt x="4534" y="1506"/>
                      <a:pt x="6260" y="2091"/>
                    </a:cubicBezTo>
                    <a:cubicBezTo>
                      <a:pt x="7987" y="2676"/>
                      <a:pt x="9555" y="3186"/>
                      <a:pt x="10700" y="3531"/>
                    </a:cubicBezTo>
                    <a:cubicBezTo>
                      <a:pt x="11271" y="3706"/>
                      <a:pt x="11734" y="3839"/>
                      <a:pt x="12057" y="3925"/>
                    </a:cubicBezTo>
                    <a:cubicBezTo>
                      <a:pt x="12204" y="3965"/>
                      <a:pt x="12330" y="3998"/>
                      <a:pt x="12430" y="4026"/>
                    </a:cubicBezTo>
                    <a:cubicBezTo>
                      <a:pt x="12495" y="4040"/>
                      <a:pt x="12538" y="4050"/>
                      <a:pt x="12553" y="4050"/>
                    </a:cubicBezTo>
                    <a:cubicBezTo>
                      <a:pt x="12557" y="4050"/>
                      <a:pt x="12559" y="4049"/>
                      <a:pt x="12559" y="4048"/>
                    </a:cubicBezTo>
                    <a:cubicBezTo>
                      <a:pt x="12563" y="4044"/>
                      <a:pt x="12520" y="4026"/>
                      <a:pt x="12438" y="3998"/>
                    </a:cubicBezTo>
                    <a:cubicBezTo>
                      <a:pt x="12337" y="3965"/>
                      <a:pt x="12219" y="3925"/>
                      <a:pt x="12072" y="3875"/>
                    </a:cubicBezTo>
                    <a:cubicBezTo>
                      <a:pt x="11734" y="3768"/>
                      <a:pt x="11282" y="3620"/>
                      <a:pt x="10725" y="3441"/>
                    </a:cubicBezTo>
                    <a:cubicBezTo>
                      <a:pt x="9591" y="3072"/>
                      <a:pt x="8030" y="2543"/>
                      <a:pt x="6303" y="1962"/>
                    </a:cubicBezTo>
                    <a:cubicBezTo>
                      <a:pt x="4577" y="1377"/>
                      <a:pt x="3008" y="864"/>
                      <a:pt x="1864" y="519"/>
                    </a:cubicBezTo>
                    <a:cubicBezTo>
                      <a:pt x="1292" y="347"/>
                      <a:pt x="830" y="211"/>
                      <a:pt x="507" y="125"/>
                    </a:cubicBezTo>
                    <a:cubicBezTo>
                      <a:pt x="356" y="85"/>
                      <a:pt x="234" y="52"/>
                      <a:pt x="133" y="27"/>
                    </a:cubicBezTo>
                    <a:cubicBezTo>
                      <a:pt x="65" y="10"/>
                      <a:pt x="23" y="0"/>
                      <a:pt x="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8" name="Google Shape;978;p34"/>
            <p:cNvSpPr/>
            <p:nvPr/>
          </p:nvSpPr>
          <p:spPr>
            <a:xfrm>
              <a:off x="5853639" y="2701250"/>
              <a:ext cx="365927" cy="41463"/>
            </a:xfrm>
            <a:custGeom>
              <a:rect b="b" l="l" r="r" t="t"/>
              <a:pathLst>
                <a:path extrusionOk="0" h="934" w="8243">
                  <a:moveTo>
                    <a:pt x="1" y="1"/>
                  </a:moveTo>
                  <a:lnTo>
                    <a:pt x="1" y="934"/>
                  </a:lnTo>
                  <a:lnTo>
                    <a:pt x="8242" y="934"/>
                  </a:lnTo>
                  <a:lnTo>
                    <a:pt x="824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19915" y="2773786"/>
              <a:ext cx="233505" cy="39065"/>
            </a:xfrm>
            <a:custGeom>
              <a:rect b="b" l="l" r="r" t="t"/>
              <a:pathLst>
                <a:path extrusionOk="0" h="880" w="5260">
                  <a:moveTo>
                    <a:pt x="1" y="0"/>
                  </a:moveTo>
                  <a:lnTo>
                    <a:pt x="1" y="880"/>
                  </a:lnTo>
                  <a:lnTo>
                    <a:pt x="5260" y="880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0" name="Google Shape;980;p34"/>
            <p:cNvGrpSpPr/>
            <p:nvPr/>
          </p:nvGrpSpPr>
          <p:grpSpPr>
            <a:xfrm>
              <a:off x="4089562" y="596016"/>
              <a:ext cx="4545076" cy="4119899"/>
              <a:chOff x="4089562" y="596016"/>
              <a:chExt cx="4545076" cy="4119899"/>
            </a:xfrm>
          </p:grpSpPr>
          <p:grpSp>
            <p:nvGrpSpPr>
              <p:cNvPr id="981" name="Google Shape;981;p34"/>
              <p:cNvGrpSpPr/>
              <p:nvPr/>
            </p:nvGrpSpPr>
            <p:grpSpPr>
              <a:xfrm>
                <a:off x="6208458" y="4139123"/>
                <a:ext cx="623499" cy="576793"/>
                <a:chOff x="2681574" y="1237063"/>
                <a:chExt cx="340338" cy="314998"/>
              </a:xfrm>
            </p:grpSpPr>
            <p:sp>
              <p:nvSpPr>
                <p:cNvPr id="982" name="Google Shape;982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rect b="b" l="l" r="r" t="t"/>
                  <a:pathLst>
                    <a:path extrusionOk="0" h="8540" w="9227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rect b="b" l="l" r="r" t="t"/>
                  <a:pathLst>
                    <a:path extrusionOk="0" h="3115" w="3707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rect b="b" l="l" r="r" t="t"/>
                  <a:pathLst>
                    <a:path extrusionOk="0" h="2032" w="1854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rect b="b" l="l" r="r" t="t"/>
                  <a:pathLst>
                    <a:path extrusionOk="0" h="7504" w="8212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6" name="Google Shape;986;p34"/>
              <p:cNvGrpSpPr/>
              <p:nvPr/>
            </p:nvGrpSpPr>
            <p:grpSpPr>
              <a:xfrm rot="756199">
                <a:off x="8106510" y="1414495"/>
                <a:ext cx="502396" cy="423275"/>
                <a:chOff x="2681574" y="1237063"/>
                <a:chExt cx="340338" cy="314998"/>
              </a:xfrm>
            </p:grpSpPr>
            <p:sp>
              <p:nvSpPr>
                <p:cNvPr id="987" name="Google Shape;987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rect b="b" l="l" r="r" t="t"/>
                  <a:pathLst>
                    <a:path extrusionOk="0" h="8540" w="9227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rect b="b" l="l" r="r" t="t"/>
                  <a:pathLst>
                    <a:path extrusionOk="0" h="3115" w="3707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rect b="b" l="l" r="r" t="t"/>
                  <a:pathLst>
                    <a:path extrusionOk="0" h="2032" w="1854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rect b="b" l="l" r="r" t="t"/>
                  <a:pathLst>
                    <a:path extrusionOk="0" h="7504" w="8212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1" name="Google Shape;991;p34"/>
              <p:cNvGrpSpPr/>
              <p:nvPr/>
            </p:nvGrpSpPr>
            <p:grpSpPr>
              <a:xfrm rot="4421280">
                <a:off x="4109838" y="1944564"/>
                <a:ext cx="569153" cy="479566"/>
                <a:chOff x="2681574" y="1237063"/>
                <a:chExt cx="340338" cy="314998"/>
              </a:xfrm>
            </p:grpSpPr>
            <p:sp>
              <p:nvSpPr>
                <p:cNvPr id="992" name="Google Shape;992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rect b="b" l="l" r="r" t="t"/>
                  <a:pathLst>
                    <a:path extrusionOk="0" h="8540" w="9227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rect b="b" l="l" r="r" t="t"/>
                  <a:pathLst>
                    <a:path extrusionOk="0" h="3115" w="3707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rect b="b" l="l" r="r" t="t"/>
                  <a:pathLst>
                    <a:path extrusionOk="0" h="2032" w="1854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rect b="b" l="l" r="r" t="t"/>
                  <a:pathLst>
                    <a:path extrusionOk="0" h="7504" w="8212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6" name="Google Shape;996;p34"/>
              <p:cNvGrpSpPr/>
              <p:nvPr/>
            </p:nvGrpSpPr>
            <p:grpSpPr>
              <a:xfrm>
                <a:off x="4980432" y="596016"/>
                <a:ext cx="773384" cy="715644"/>
                <a:chOff x="2681574" y="1237063"/>
                <a:chExt cx="340338" cy="314998"/>
              </a:xfrm>
            </p:grpSpPr>
            <p:sp>
              <p:nvSpPr>
                <p:cNvPr id="997" name="Google Shape;997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rect b="b" l="l" r="r" t="t"/>
                  <a:pathLst>
                    <a:path extrusionOk="0" h="8540" w="9227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rect b="b" l="l" r="r" t="t"/>
                  <a:pathLst>
                    <a:path extrusionOk="0" h="3115" w="3707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rect b="b" l="l" r="r" t="t"/>
                  <a:pathLst>
                    <a:path extrusionOk="0" h="2032" w="1854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rect b="b" l="l" r="r" t="t"/>
                  <a:pathLst>
                    <a:path extrusionOk="0" h="7504" w="8212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01" name="Google Shape;1001;p34"/>
            <p:cNvSpPr/>
            <p:nvPr/>
          </p:nvSpPr>
          <p:spPr>
            <a:xfrm>
              <a:off x="5593637" y="1744796"/>
              <a:ext cx="208467" cy="16114"/>
            </a:xfrm>
            <a:custGeom>
              <a:rect b="b" l="l" r="r" t="t"/>
              <a:pathLst>
                <a:path extrusionOk="0" h="363" w="4696">
                  <a:moveTo>
                    <a:pt x="0" y="1"/>
                  </a:moveTo>
                  <a:lnTo>
                    <a:pt x="0" y="362"/>
                  </a:lnTo>
                  <a:lnTo>
                    <a:pt x="4695" y="362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5634877" y="1773917"/>
              <a:ext cx="129449" cy="16026"/>
            </a:xfrm>
            <a:custGeom>
              <a:rect b="b" l="l" r="r" t="t"/>
              <a:pathLst>
                <a:path extrusionOk="0" h="361" w="2916">
                  <a:moveTo>
                    <a:pt x="1" y="1"/>
                  </a:moveTo>
                  <a:lnTo>
                    <a:pt x="1" y="360"/>
                  </a:lnTo>
                  <a:lnTo>
                    <a:pt x="2916" y="360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5899229" y="1639278"/>
              <a:ext cx="44" cy="4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533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5851597" y="1694145"/>
              <a:ext cx="5283" cy="156173"/>
            </a:xfrm>
            <a:custGeom>
              <a:rect b="b" l="l" r="r" t="t"/>
              <a:pathLst>
                <a:path extrusionOk="0" h="3518" w="119">
                  <a:moveTo>
                    <a:pt x="58" y="0"/>
                  </a:moveTo>
                  <a:cubicBezTo>
                    <a:pt x="25" y="0"/>
                    <a:pt x="0" y="786"/>
                    <a:pt x="0" y="1758"/>
                  </a:cubicBezTo>
                  <a:cubicBezTo>
                    <a:pt x="0" y="2727"/>
                    <a:pt x="25" y="3517"/>
                    <a:pt x="58" y="3517"/>
                  </a:cubicBezTo>
                  <a:cubicBezTo>
                    <a:pt x="93" y="3517"/>
                    <a:pt x="118" y="2727"/>
                    <a:pt x="118" y="1758"/>
                  </a:cubicBezTo>
                  <a:cubicBezTo>
                    <a:pt x="118" y="786"/>
                    <a:pt x="93" y="0"/>
                    <a:pt x="58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073687" y="1706042"/>
              <a:ext cx="110937" cy="16159"/>
            </a:xfrm>
            <a:custGeom>
              <a:rect b="b" l="l" r="r" t="t"/>
              <a:pathLst>
                <a:path extrusionOk="0" h="364" w="2499">
                  <a:moveTo>
                    <a:pt x="1" y="1"/>
                  </a:moveTo>
                  <a:lnTo>
                    <a:pt x="1" y="364"/>
                  </a:lnTo>
                  <a:lnTo>
                    <a:pt x="2499" y="364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095528" y="1735252"/>
              <a:ext cx="69030" cy="16070"/>
            </a:xfrm>
            <a:custGeom>
              <a:rect b="b" l="l" r="r" t="t"/>
              <a:pathLst>
                <a:path extrusionOk="0" h="362" w="1555">
                  <a:moveTo>
                    <a:pt x="1" y="0"/>
                  </a:moveTo>
                  <a:lnTo>
                    <a:pt x="1" y="362"/>
                  </a:lnTo>
                  <a:lnTo>
                    <a:pt x="1555" y="362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242775" y="1608381"/>
              <a:ext cx="5283" cy="241939"/>
            </a:xfrm>
            <a:custGeom>
              <a:rect b="b" l="l" r="r" t="t"/>
              <a:pathLst>
                <a:path extrusionOk="0" h="5450" w="119">
                  <a:moveTo>
                    <a:pt x="61" y="1"/>
                  </a:moveTo>
                  <a:cubicBezTo>
                    <a:pt x="28" y="1"/>
                    <a:pt x="0" y="1221"/>
                    <a:pt x="0" y="2725"/>
                  </a:cubicBezTo>
                  <a:cubicBezTo>
                    <a:pt x="0" y="4229"/>
                    <a:pt x="28" y="5449"/>
                    <a:pt x="61" y="5449"/>
                  </a:cubicBezTo>
                  <a:cubicBezTo>
                    <a:pt x="93" y="5449"/>
                    <a:pt x="119" y="4229"/>
                    <a:pt x="119" y="2725"/>
                  </a:cubicBezTo>
                  <a:cubicBezTo>
                    <a:pt x="119" y="1221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841350" y="964486"/>
              <a:ext cx="113023" cy="113068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132542" y="1904471"/>
              <a:ext cx="113156" cy="112979"/>
            </a:xfrm>
            <a:custGeom>
              <a:rect b="b" l="l" r="r" t="t"/>
              <a:pathLst>
                <a:path extrusionOk="0" h="2545" w="2549">
                  <a:moveTo>
                    <a:pt x="1274" y="0"/>
                  </a:moveTo>
                  <a:lnTo>
                    <a:pt x="825" y="822"/>
                  </a:lnTo>
                  <a:lnTo>
                    <a:pt x="0" y="1271"/>
                  </a:lnTo>
                  <a:lnTo>
                    <a:pt x="825" y="1723"/>
                  </a:lnTo>
                  <a:lnTo>
                    <a:pt x="1274" y="2545"/>
                  </a:lnTo>
                  <a:lnTo>
                    <a:pt x="1723" y="1723"/>
                  </a:lnTo>
                  <a:lnTo>
                    <a:pt x="2548" y="1271"/>
                  </a:lnTo>
                  <a:lnTo>
                    <a:pt x="1723" y="822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7008840" y="1119367"/>
              <a:ext cx="69519" cy="69519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044736" y="1694456"/>
              <a:ext cx="69519" cy="69297"/>
            </a:xfrm>
            <a:custGeom>
              <a:rect b="b" l="l" r="r" t="t"/>
              <a:pathLst>
                <a:path extrusionOk="0" h="1561" w="1566">
                  <a:moveTo>
                    <a:pt x="782" y="0"/>
                  </a:moveTo>
                  <a:lnTo>
                    <a:pt x="506" y="506"/>
                  </a:lnTo>
                  <a:lnTo>
                    <a:pt x="0" y="782"/>
                  </a:lnTo>
                  <a:lnTo>
                    <a:pt x="506" y="1059"/>
                  </a:lnTo>
                  <a:lnTo>
                    <a:pt x="782" y="1561"/>
                  </a:lnTo>
                  <a:lnTo>
                    <a:pt x="1059" y="1059"/>
                  </a:lnTo>
                  <a:lnTo>
                    <a:pt x="1565" y="782"/>
                  </a:lnTo>
                  <a:lnTo>
                    <a:pt x="1059" y="50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2" name="Google Shape;1012;p34"/>
            <p:cNvGrpSpPr/>
            <p:nvPr/>
          </p:nvGrpSpPr>
          <p:grpSpPr>
            <a:xfrm>
              <a:off x="5310641" y="1002130"/>
              <a:ext cx="1577976" cy="3213440"/>
              <a:chOff x="5310641" y="1002130"/>
              <a:chExt cx="1577976" cy="3213440"/>
            </a:xfrm>
          </p:grpSpPr>
          <p:sp>
            <p:nvSpPr>
              <p:cNvPr id="1013" name="Google Shape;1013;p34"/>
              <p:cNvSpPr/>
              <p:nvPr/>
            </p:nvSpPr>
            <p:spPr>
              <a:xfrm>
                <a:off x="5310641" y="1002130"/>
                <a:ext cx="1577976" cy="3213440"/>
              </a:xfrm>
              <a:custGeom>
                <a:rect b="b" l="l" r="r" t="t"/>
                <a:pathLst>
                  <a:path extrusionOk="0" h="72387" w="35546">
                    <a:moveTo>
                      <a:pt x="5629" y="1"/>
                    </a:moveTo>
                    <a:cubicBezTo>
                      <a:pt x="2681" y="1"/>
                      <a:pt x="287" y="2380"/>
                      <a:pt x="274" y="5330"/>
                    </a:cubicBezTo>
                    <a:lnTo>
                      <a:pt x="15" y="66898"/>
                    </a:lnTo>
                    <a:cubicBezTo>
                      <a:pt x="1" y="69852"/>
                      <a:pt x="2388" y="72257"/>
                      <a:pt x="5338" y="72272"/>
                    </a:cubicBezTo>
                    <a:lnTo>
                      <a:pt x="29899" y="72386"/>
                    </a:lnTo>
                    <a:cubicBezTo>
                      <a:pt x="29906" y="72386"/>
                      <a:pt x="29912" y="72386"/>
                      <a:pt x="29918" y="72386"/>
                    </a:cubicBezTo>
                    <a:cubicBezTo>
                      <a:pt x="32864" y="72386"/>
                      <a:pt x="35262" y="70007"/>
                      <a:pt x="35273" y="67060"/>
                    </a:cubicBezTo>
                    <a:lnTo>
                      <a:pt x="35535" y="5489"/>
                    </a:lnTo>
                    <a:cubicBezTo>
                      <a:pt x="35546" y="2534"/>
                      <a:pt x="33162" y="130"/>
                      <a:pt x="30209" y="115"/>
                    </a:cubicBezTo>
                    <a:lnTo>
                      <a:pt x="5650" y="1"/>
                    </a:lnTo>
                    <a:cubicBezTo>
                      <a:pt x="5643" y="1"/>
                      <a:pt x="5636" y="1"/>
                      <a:pt x="56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4" name="Google Shape;1014;p34"/>
              <p:cNvGrpSpPr/>
              <p:nvPr/>
            </p:nvGrpSpPr>
            <p:grpSpPr>
              <a:xfrm>
                <a:off x="5383310" y="1096639"/>
                <a:ext cx="1432812" cy="3005461"/>
                <a:chOff x="5383310" y="1096639"/>
                <a:chExt cx="1432812" cy="3005461"/>
              </a:xfrm>
            </p:grpSpPr>
            <p:sp>
              <p:nvSpPr>
                <p:cNvPr id="1015" name="Google Shape;1015;p34"/>
                <p:cNvSpPr/>
                <p:nvPr/>
              </p:nvSpPr>
              <p:spPr>
                <a:xfrm>
                  <a:off x="5383310" y="1096639"/>
                  <a:ext cx="1432812" cy="3005461"/>
                </a:xfrm>
                <a:custGeom>
                  <a:rect b="b" l="l" r="r" t="t"/>
                  <a:pathLst>
                    <a:path extrusionOk="0" h="67702" w="32276">
                      <a:moveTo>
                        <a:pt x="4007" y="0"/>
                      </a:moveTo>
                      <a:cubicBezTo>
                        <a:pt x="1945" y="0"/>
                        <a:pt x="270" y="1665"/>
                        <a:pt x="262" y="3729"/>
                      </a:cubicBezTo>
                      <a:lnTo>
                        <a:pt x="7" y="63825"/>
                      </a:lnTo>
                      <a:cubicBezTo>
                        <a:pt x="0" y="65896"/>
                        <a:pt x="1670" y="67580"/>
                        <a:pt x="3737" y="67587"/>
                      </a:cubicBezTo>
                      <a:lnTo>
                        <a:pt x="28248" y="67701"/>
                      </a:lnTo>
                      <a:cubicBezTo>
                        <a:pt x="28255" y="67701"/>
                        <a:pt x="28262" y="67701"/>
                        <a:pt x="28269" y="67701"/>
                      </a:cubicBezTo>
                      <a:cubicBezTo>
                        <a:pt x="30327" y="67701"/>
                        <a:pt x="32003" y="66033"/>
                        <a:pt x="32009" y="63972"/>
                      </a:cubicBezTo>
                      <a:lnTo>
                        <a:pt x="32264" y="3872"/>
                      </a:lnTo>
                      <a:cubicBezTo>
                        <a:pt x="32276" y="1805"/>
                        <a:pt x="30606" y="122"/>
                        <a:pt x="28535" y="111"/>
                      </a:cubicBezTo>
                      <a:lnTo>
                        <a:pt x="23776" y="90"/>
                      </a:lnTo>
                      <a:cubicBezTo>
                        <a:pt x="23774" y="90"/>
                        <a:pt x="23772" y="90"/>
                        <a:pt x="23770" y="90"/>
                      </a:cubicBezTo>
                      <a:cubicBezTo>
                        <a:pt x="23133" y="90"/>
                        <a:pt x="22616" y="627"/>
                        <a:pt x="22613" y="1292"/>
                      </a:cubicBezTo>
                      <a:lnTo>
                        <a:pt x="22610" y="2157"/>
                      </a:lnTo>
                      <a:cubicBezTo>
                        <a:pt x="22606" y="2823"/>
                        <a:pt x="22089" y="3360"/>
                        <a:pt x="21456" y="3360"/>
                      </a:cubicBezTo>
                      <a:cubicBezTo>
                        <a:pt x="21454" y="3360"/>
                        <a:pt x="21452" y="3360"/>
                        <a:pt x="21450" y="3360"/>
                      </a:cubicBezTo>
                      <a:lnTo>
                        <a:pt x="12168" y="3317"/>
                      </a:lnTo>
                      <a:cubicBezTo>
                        <a:pt x="11529" y="3312"/>
                        <a:pt x="11012" y="2771"/>
                        <a:pt x="11016" y="2103"/>
                      </a:cubicBezTo>
                      <a:lnTo>
                        <a:pt x="11020" y="1238"/>
                      </a:lnTo>
                      <a:cubicBezTo>
                        <a:pt x="11023" y="570"/>
                        <a:pt x="10506" y="29"/>
                        <a:pt x="9867" y="25"/>
                      </a:cubicBezTo>
                      <a:lnTo>
                        <a:pt x="8195" y="17"/>
                      </a:lnTo>
                      <a:lnTo>
                        <a:pt x="4028" y="0"/>
                      </a:lnTo>
                      <a:cubicBezTo>
                        <a:pt x="4021" y="0"/>
                        <a:pt x="4014" y="0"/>
                        <a:pt x="40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16" name="Google Shape;1016;p34"/>
                <p:cNvGrpSpPr/>
                <p:nvPr/>
              </p:nvGrpSpPr>
              <p:grpSpPr>
                <a:xfrm>
                  <a:off x="5702130" y="2232834"/>
                  <a:ext cx="834668" cy="863168"/>
                  <a:chOff x="5702130" y="2232834"/>
                  <a:chExt cx="834668" cy="863168"/>
                </a:xfrm>
              </p:grpSpPr>
              <p:sp>
                <p:nvSpPr>
                  <p:cNvPr id="1017" name="Google Shape;1017;p34"/>
                  <p:cNvSpPr/>
                  <p:nvPr/>
                </p:nvSpPr>
                <p:spPr>
                  <a:xfrm>
                    <a:off x="5702130" y="2421008"/>
                    <a:ext cx="700647" cy="674988"/>
                  </a:xfrm>
                  <a:custGeom>
                    <a:rect b="b" l="l" r="r" t="t"/>
                    <a:pathLst>
                      <a:path extrusionOk="0" h="15205" w="15783">
                        <a:moveTo>
                          <a:pt x="1" y="0"/>
                        </a:moveTo>
                        <a:lnTo>
                          <a:pt x="1" y="15205"/>
                        </a:lnTo>
                        <a:lnTo>
                          <a:pt x="15782" y="15205"/>
                        </a:lnTo>
                        <a:lnTo>
                          <a:pt x="1578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8" name="Google Shape;1018;p34"/>
                  <p:cNvSpPr/>
                  <p:nvPr/>
                </p:nvSpPr>
                <p:spPr>
                  <a:xfrm>
                    <a:off x="5702130" y="2232834"/>
                    <a:ext cx="834668" cy="188224"/>
                  </a:xfrm>
                  <a:custGeom>
                    <a:rect b="b" l="l" r="r" t="t"/>
                    <a:pathLst>
                      <a:path extrusionOk="0" h="4240" w="18802">
                        <a:moveTo>
                          <a:pt x="4351" y="0"/>
                        </a:moveTo>
                        <a:lnTo>
                          <a:pt x="1" y="4239"/>
                        </a:lnTo>
                        <a:lnTo>
                          <a:pt x="15782" y="4239"/>
                        </a:lnTo>
                        <a:lnTo>
                          <a:pt x="1880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9" name="Google Shape;1019;p34"/>
                  <p:cNvSpPr/>
                  <p:nvPr/>
                </p:nvSpPr>
                <p:spPr>
                  <a:xfrm>
                    <a:off x="6402718" y="2232834"/>
                    <a:ext cx="134065" cy="863168"/>
                  </a:xfrm>
                  <a:custGeom>
                    <a:rect b="b" l="l" r="r" t="t"/>
                    <a:pathLst>
                      <a:path extrusionOk="0" h="19444" w="3020">
                        <a:moveTo>
                          <a:pt x="3020" y="0"/>
                        </a:moveTo>
                        <a:lnTo>
                          <a:pt x="0" y="4239"/>
                        </a:lnTo>
                        <a:lnTo>
                          <a:pt x="0" y="19444"/>
                        </a:lnTo>
                        <a:lnTo>
                          <a:pt x="3020" y="15147"/>
                        </a:lnTo>
                        <a:lnTo>
                          <a:pt x="302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0" name="Google Shape;1020;p34"/>
                  <p:cNvSpPr/>
                  <p:nvPr/>
                </p:nvSpPr>
                <p:spPr>
                  <a:xfrm>
                    <a:off x="5853639" y="2701250"/>
                    <a:ext cx="365927" cy="41463"/>
                  </a:xfrm>
                  <a:custGeom>
                    <a:rect b="b" l="l" r="r" t="t"/>
                    <a:pathLst>
                      <a:path extrusionOk="0" h="934" w="8243">
                        <a:moveTo>
                          <a:pt x="1" y="1"/>
                        </a:moveTo>
                        <a:lnTo>
                          <a:pt x="1" y="934"/>
                        </a:lnTo>
                        <a:lnTo>
                          <a:pt x="8242" y="934"/>
                        </a:lnTo>
                        <a:lnTo>
                          <a:pt x="824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1" name="Google Shape;1021;p34"/>
                  <p:cNvSpPr/>
                  <p:nvPr/>
                </p:nvSpPr>
                <p:spPr>
                  <a:xfrm>
                    <a:off x="5919915" y="2773786"/>
                    <a:ext cx="233505" cy="39065"/>
                  </a:xfrm>
                  <a:custGeom>
                    <a:rect b="b" l="l" r="r" t="t"/>
                    <a:pathLst>
                      <a:path extrusionOk="0" h="880" w="5260">
                        <a:moveTo>
                          <a:pt x="1" y="0"/>
                        </a:moveTo>
                        <a:lnTo>
                          <a:pt x="1" y="880"/>
                        </a:lnTo>
                        <a:lnTo>
                          <a:pt x="5260" y="880"/>
                        </a:lnTo>
                        <a:lnTo>
                          <a:pt x="526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22" name="Google Shape;1022;p34"/>
                <p:cNvGrpSpPr/>
                <p:nvPr/>
              </p:nvGrpSpPr>
              <p:grpSpPr>
                <a:xfrm>
                  <a:off x="5632169" y="2098772"/>
                  <a:ext cx="214194" cy="214460"/>
                  <a:chOff x="5632169" y="2098772"/>
                  <a:chExt cx="214194" cy="214460"/>
                </a:xfrm>
              </p:grpSpPr>
              <p:sp>
                <p:nvSpPr>
                  <p:cNvPr id="1023" name="Google Shape;1023;p34"/>
                  <p:cNvSpPr/>
                  <p:nvPr/>
                </p:nvSpPr>
                <p:spPr>
                  <a:xfrm>
                    <a:off x="5632169" y="2098772"/>
                    <a:ext cx="214194" cy="214460"/>
                  </a:xfrm>
                  <a:custGeom>
                    <a:rect b="b" l="l" r="r" t="t"/>
                    <a:pathLst>
                      <a:path extrusionOk="0" h="4831" w="4825">
                        <a:moveTo>
                          <a:pt x="2434" y="102"/>
                        </a:moveTo>
                        <a:cubicBezTo>
                          <a:pt x="2579" y="102"/>
                          <a:pt x="2720" y="115"/>
                          <a:pt x="2854" y="138"/>
                        </a:cubicBezTo>
                        <a:cubicBezTo>
                          <a:pt x="3239" y="206"/>
                          <a:pt x="3572" y="371"/>
                          <a:pt x="3834" y="569"/>
                        </a:cubicBezTo>
                        <a:cubicBezTo>
                          <a:pt x="4369" y="967"/>
                          <a:pt x="4606" y="1488"/>
                          <a:pt x="4700" y="1843"/>
                        </a:cubicBezTo>
                        <a:cubicBezTo>
                          <a:pt x="4792" y="2202"/>
                          <a:pt x="4778" y="2414"/>
                          <a:pt x="4796" y="2414"/>
                        </a:cubicBezTo>
                        <a:lnTo>
                          <a:pt x="4796" y="2414"/>
                        </a:lnTo>
                        <a:cubicBezTo>
                          <a:pt x="4778" y="2417"/>
                          <a:pt x="4792" y="2629"/>
                          <a:pt x="4700" y="2988"/>
                        </a:cubicBezTo>
                        <a:cubicBezTo>
                          <a:pt x="4606" y="3343"/>
                          <a:pt x="4369" y="3860"/>
                          <a:pt x="3834" y="4262"/>
                        </a:cubicBezTo>
                        <a:cubicBezTo>
                          <a:pt x="3572" y="4460"/>
                          <a:pt x="3239" y="4625"/>
                          <a:pt x="2854" y="4693"/>
                        </a:cubicBezTo>
                        <a:cubicBezTo>
                          <a:pt x="2720" y="4716"/>
                          <a:pt x="2579" y="4729"/>
                          <a:pt x="2434" y="4729"/>
                        </a:cubicBezTo>
                        <a:cubicBezTo>
                          <a:pt x="2173" y="4729"/>
                          <a:pt x="1902" y="4687"/>
                          <a:pt x="1642" y="4585"/>
                        </a:cubicBezTo>
                        <a:cubicBezTo>
                          <a:pt x="1437" y="4517"/>
                          <a:pt x="1239" y="4405"/>
                          <a:pt x="1056" y="4269"/>
                        </a:cubicBezTo>
                        <a:cubicBezTo>
                          <a:pt x="873" y="4137"/>
                          <a:pt x="704" y="3971"/>
                          <a:pt x="568" y="3781"/>
                        </a:cubicBezTo>
                        <a:cubicBezTo>
                          <a:pt x="285" y="3401"/>
                          <a:pt x="126" y="2916"/>
                          <a:pt x="119" y="2414"/>
                        </a:cubicBezTo>
                        <a:cubicBezTo>
                          <a:pt x="126" y="1915"/>
                          <a:pt x="285" y="1430"/>
                          <a:pt x="568" y="1050"/>
                        </a:cubicBezTo>
                        <a:cubicBezTo>
                          <a:pt x="708" y="860"/>
                          <a:pt x="873" y="694"/>
                          <a:pt x="1056" y="558"/>
                        </a:cubicBezTo>
                        <a:cubicBezTo>
                          <a:pt x="1239" y="426"/>
                          <a:pt x="1437" y="314"/>
                          <a:pt x="1642" y="245"/>
                        </a:cubicBezTo>
                        <a:cubicBezTo>
                          <a:pt x="1902" y="144"/>
                          <a:pt x="2173" y="102"/>
                          <a:pt x="2434" y="102"/>
                        </a:cubicBezTo>
                        <a:close/>
                        <a:moveTo>
                          <a:pt x="2406" y="1"/>
                        </a:moveTo>
                        <a:cubicBezTo>
                          <a:pt x="2143" y="1"/>
                          <a:pt x="1870" y="41"/>
                          <a:pt x="1602" y="141"/>
                        </a:cubicBezTo>
                        <a:cubicBezTo>
                          <a:pt x="1387" y="214"/>
                          <a:pt x="1182" y="328"/>
                          <a:pt x="988" y="469"/>
                        </a:cubicBezTo>
                        <a:cubicBezTo>
                          <a:pt x="797" y="608"/>
                          <a:pt x="622" y="780"/>
                          <a:pt x="474" y="981"/>
                        </a:cubicBezTo>
                        <a:cubicBezTo>
                          <a:pt x="177" y="1377"/>
                          <a:pt x="8" y="1890"/>
                          <a:pt x="1" y="2414"/>
                        </a:cubicBezTo>
                        <a:cubicBezTo>
                          <a:pt x="8" y="2941"/>
                          <a:pt x="177" y="3451"/>
                          <a:pt x="474" y="3850"/>
                        </a:cubicBezTo>
                        <a:cubicBezTo>
                          <a:pt x="622" y="4050"/>
                          <a:pt x="794" y="4223"/>
                          <a:pt x="988" y="4362"/>
                        </a:cubicBezTo>
                        <a:cubicBezTo>
                          <a:pt x="1182" y="4503"/>
                          <a:pt x="1387" y="4617"/>
                          <a:pt x="1602" y="4690"/>
                        </a:cubicBezTo>
                        <a:cubicBezTo>
                          <a:pt x="1870" y="4790"/>
                          <a:pt x="2143" y="4830"/>
                          <a:pt x="2406" y="4830"/>
                        </a:cubicBezTo>
                        <a:cubicBezTo>
                          <a:pt x="2566" y="4830"/>
                          <a:pt x="2723" y="4815"/>
                          <a:pt x="2873" y="4790"/>
                        </a:cubicBezTo>
                        <a:cubicBezTo>
                          <a:pt x="3271" y="4715"/>
                          <a:pt x="3615" y="4539"/>
                          <a:pt x="3885" y="4330"/>
                        </a:cubicBezTo>
                        <a:cubicBezTo>
                          <a:pt x="4430" y="3907"/>
                          <a:pt x="4663" y="3365"/>
                          <a:pt x="4743" y="2999"/>
                        </a:cubicBezTo>
                        <a:cubicBezTo>
                          <a:pt x="4825" y="2626"/>
                          <a:pt x="4796" y="2414"/>
                          <a:pt x="4796" y="2414"/>
                        </a:cubicBezTo>
                        <a:cubicBezTo>
                          <a:pt x="4796" y="2414"/>
                          <a:pt x="4825" y="2205"/>
                          <a:pt x="4743" y="1832"/>
                        </a:cubicBezTo>
                        <a:cubicBezTo>
                          <a:pt x="4663" y="1466"/>
                          <a:pt x="4430" y="924"/>
                          <a:pt x="3885" y="500"/>
                        </a:cubicBezTo>
                        <a:cubicBezTo>
                          <a:pt x="3615" y="292"/>
                          <a:pt x="3271" y="116"/>
                          <a:pt x="2873" y="41"/>
                        </a:cubicBezTo>
                        <a:cubicBezTo>
                          <a:pt x="2723" y="16"/>
                          <a:pt x="2566" y="1"/>
                          <a:pt x="240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4" name="Google Shape;1024;p34"/>
                  <p:cNvSpPr/>
                  <p:nvPr/>
                </p:nvSpPr>
                <p:spPr>
                  <a:xfrm>
                    <a:off x="5692897" y="2167179"/>
                    <a:ext cx="96287" cy="91671"/>
                  </a:xfrm>
                  <a:custGeom>
                    <a:rect b="b" l="l" r="r" t="t"/>
                    <a:pathLst>
                      <a:path extrusionOk="0" h="2065" w="2169">
                        <a:moveTo>
                          <a:pt x="460" y="129"/>
                        </a:moveTo>
                        <a:cubicBezTo>
                          <a:pt x="650" y="129"/>
                          <a:pt x="776" y="288"/>
                          <a:pt x="776" y="553"/>
                        </a:cubicBezTo>
                        <a:cubicBezTo>
                          <a:pt x="776" y="815"/>
                          <a:pt x="650" y="973"/>
                          <a:pt x="460" y="973"/>
                        </a:cubicBezTo>
                        <a:cubicBezTo>
                          <a:pt x="269" y="973"/>
                          <a:pt x="148" y="815"/>
                          <a:pt x="148" y="553"/>
                        </a:cubicBezTo>
                        <a:cubicBezTo>
                          <a:pt x="148" y="291"/>
                          <a:pt x="269" y="129"/>
                          <a:pt x="460" y="129"/>
                        </a:cubicBezTo>
                        <a:close/>
                        <a:moveTo>
                          <a:pt x="460" y="0"/>
                        </a:moveTo>
                        <a:cubicBezTo>
                          <a:pt x="187" y="0"/>
                          <a:pt x="0" y="220"/>
                          <a:pt x="0" y="553"/>
                        </a:cubicBezTo>
                        <a:cubicBezTo>
                          <a:pt x="0" y="883"/>
                          <a:pt x="187" y="1106"/>
                          <a:pt x="460" y="1106"/>
                        </a:cubicBezTo>
                        <a:cubicBezTo>
                          <a:pt x="733" y="1106"/>
                          <a:pt x="920" y="887"/>
                          <a:pt x="920" y="553"/>
                        </a:cubicBezTo>
                        <a:cubicBezTo>
                          <a:pt x="920" y="215"/>
                          <a:pt x="733" y="0"/>
                          <a:pt x="460" y="0"/>
                        </a:cubicBezTo>
                        <a:close/>
                        <a:moveTo>
                          <a:pt x="1709" y="1092"/>
                        </a:moveTo>
                        <a:cubicBezTo>
                          <a:pt x="1903" y="1092"/>
                          <a:pt x="2025" y="1249"/>
                          <a:pt x="2025" y="1512"/>
                        </a:cubicBezTo>
                        <a:cubicBezTo>
                          <a:pt x="2025" y="1774"/>
                          <a:pt x="1903" y="1935"/>
                          <a:pt x="1709" y="1935"/>
                        </a:cubicBezTo>
                        <a:cubicBezTo>
                          <a:pt x="1518" y="1935"/>
                          <a:pt x="1393" y="1777"/>
                          <a:pt x="1393" y="1512"/>
                        </a:cubicBezTo>
                        <a:cubicBezTo>
                          <a:pt x="1393" y="1249"/>
                          <a:pt x="1518" y="1092"/>
                          <a:pt x="1709" y="1092"/>
                        </a:cubicBezTo>
                        <a:close/>
                        <a:moveTo>
                          <a:pt x="1695" y="15"/>
                        </a:moveTo>
                        <a:lnTo>
                          <a:pt x="302" y="2050"/>
                        </a:lnTo>
                        <a:lnTo>
                          <a:pt x="474" y="2050"/>
                        </a:lnTo>
                        <a:lnTo>
                          <a:pt x="1867" y="15"/>
                        </a:lnTo>
                        <a:close/>
                        <a:moveTo>
                          <a:pt x="1709" y="959"/>
                        </a:moveTo>
                        <a:cubicBezTo>
                          <a:pt x="1440" y="959"/>
                          <a:pt x="1250" y="1181"/>
                          <a:pt x="1250" y="1512"/>
                        </a:cubicBezTo>
                        <a:cubicBezTo>
                          <a:pt x="1250" y="1845"/>
                          <a:pt x="1440" y="2064"/>
                          <a:pt x="1709" y="2064"/>
                        </a:cubicBezTo>
                        <a:cubicBezTo>
                          <a:pt x="1982" y="2064"/>
                          <a:pt x="2169" y="1845"/>
                          <a:pt x="2169" y="1512"/>
                        </a:cubicBezTo>
                        <a:cubicBezTo>
                          <a:pt x="2169" y="1181"/>
                          <a:pt x="1982" y="959"/>
                          <a:pt x="1709" y="95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25" name="Google Shape;1025;p34"/>
                <p:cNvGrpSpPr/>
                <p:nvPr/>
              </p:nvGrpSpPr>
              <p:grpSpPr>
                <a:xfrm>
                  <a:off x="5652722" y="3247130"/>
                  <a:ext cx="850898" cy="113512"/>
                  <a:chOff x="5652722" y="3247130"/>
                  <a:chExt cx="850898" cy="113512"/>
                </a:xfrm>
              </p:grpSpPr>
              <p:sp>
                <p:nvSpPr>
                  <p:cNvPr id="1026" name="Google Shape;1026;p34"/>
                  <p:cNvSpPr/>
                  <p:nvPr/>
                </p:nvSpPr>
                <p:spPr>
                  <a:xfrm>
                    <a:off x="6426023" y="3250814"/>
                    <a:ext cx="36979" cy="46257"/>
                  </a:xfrm>
                  <a:custGeom>
                    <a:rect b="b" l="l" r="r" t="t"/>
                    <a:pathLst>
                      <a:path extrusionOk="0" h="1042" w="833">
                        <a:moveTo>
                          <a:pt x="395" y="176"/>
                        </a:moveTo>
                        <a:cubicBezTo>
                          <a:pt x="506" y="176"/>
                          <a:pt x="570" y="237"/>
                          <a:pt x="570" y="323"/>
                        </a:cubicBezTo>
                        <a:cubicBezTo>
                          <a:pt x="570" y="413"/>
                          <a:pt x="502" y="474"/>
                          <a:pt x="398" y="474"/>
                        </a:cubicBezTo>
                        <a:cubicBezTo>
                          <a:pt x="294" y="474"/>
                          <a:pt x="229" y="416"/>
                          <a:pt x="229" y="323"/>
                        </a:cubicBezTo>
                        <a:cubicBezTo>
                          <a:pt x="229" y="234"/>
                          <a:pt x="298" y="176"/>
                          <a:pt x="395" y="176"/>
                        </a:cubicBezTo>
                        <a:close/>
                        <a:moveTo>
                          <a:pt x="380" y="0"/>
                        </a:moveTo>
                        <a:cubicBezTo>
                          <a:pt x="169" y="0"/>
                          <a:pt x="0" y="130"/>
                          <a:pt x="0" y="338"/>
                        </a:cubicBezTo>
                        <a:cubicBezTo>
                          <a:pt x="0" y="524"/>
                          <a:pt x="154" y="650"/>
                          <a:pt x="348" y="650"/>
                        </a:cubicBezTo>
                        <a:cubicBezTo>
                          <a:pt x="452" y="650"/>
                          <a:pt x="538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2" y="754"/>
                          <a:pt x="481" y="851"/>
                          <a:pt x="315" y="851"/>
                        </a:cubicBezTo>
                        <a:cubicBezTo>
                          <a:pt x="244" y="851"/>
                          <a:pt x="179" y="840"/>
                          <a:pt x="126" y="801"/>
                        </a:cubicBezTo>
                        <a:lnTo>
                          <a:pt x="40" y="973"/>
                        </a:lnTo>
                        <a:cubicBezTo>
                          <a:pt x="111" y="1016"/>
                          <a:pt x="212" y="1041"/>
                          <a:pt x="320" y="1041"/>
                        </a:cubicBezTo>
                        <a:cubicBezTo>
                          <a:pt x="625" y="1041"/>
                          <a:pt x="832" y="847"/>
                          <a:pt x="832" y="499"/>
                        </a:cubicBezTo>
                        <a:cubicBezTo>
                          <a:pt x="832" y="176"/>
                          <a:pt x="660" y="0"/>
                          <a:pt x="38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27" name="Google Shape;1027;p34"/>
                  <p:cNvSpPr/>
                  <p:nvPr/>
                </p:nvSpPr>
                <p:spPr>
                  <a:xfrm>
                    <a:off x="6205308" y="3248905"/>
                    <a:ext cx="87498" cy="111736"/>
                  </a:xfrm>
                  <a:custGeom>
                    <a:rect b="b" l="l" r="r" t="t"/>
                    <a:pathLst>
                      <a:path extrusionOk="0" h="2517" w="1971">
                        <a:moveTo>
                          <a:pt x="309" y="0"/>
                        </a:moveTo>
                        <a:lnTo>
                          <a:pt x="183" y="1393"/>
                        </a:lnTo>
                        <a:lnTo>
                          <a:pt x="816" y="1393"/>
                        </a:lnTo>
                        <a:cubicBezTo>
                          <a:pt x="1264" y="1393"/>
                          <a:pt x="1389" y="1522"/>
                          <a:pt x="1389" y="1716"/>
                        </a:cubicBezTo>
                        <a:cubicBezTo>
                          <a:pt x="1389" y="1917"/>
                          <a:pt x="1214" y="2035"/>
                          <a:pt x="927" y="2035"/>
                        </a:cubicBezTo>
                        <a:cubicBezTo>
                          <a:pt x="672" y="2035"/>
                          <a:pt x="413" y="1957"/>
                          <a:pt x="226" y="1813"/>
                        </a:cubicBezTo>
                        <a:lnTo>
                          <a:pt x="1" y="2250"/>
                        </a:lnTo>
                        <a:cubicBezTo>
                          <a:pt x="241" y="2423"/>
                          <a:pt x="600" y="2517"/>
                          <a:pt x="941" y="2517"/>
                        </a:cubicBezTo>
                        <a:cubicBezTo>
                          <a:pt x="1648" y="2517"/>
                          <a:pt x="1971" y="2136"/>
                          <a:pt x="1971" y="1698"/>
                        </a:cubicBezTo>
                        <a:cubicBezTo>
                          <a:pt x="1971" y="1260"/>
                          <a:pt x="1681" y="930"/>
                          <a:pt x="948" y="930"/>
                        </a:cubicBezTo>
                        <a:lnTo>
                          <a:pt x="748" y="930"/>
                        </a:lnTo>
                        <a:lnTo>
                          <a:pt x="786" y="459"/>
                        </a:lnTo>
                        <a:lnTo>
                          <a:pt x="1820" y="459"/>
                        </a:lnTo>
                        <a:lnTo>
                          <a:pt x="18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28" name="Google Shape;1028;p34"/>
                  <p:cNvSpPr/>
                  <p:nvPr/>
                </p:nvSpPr>
                <p:spPr>
                  <a:xfrm>
                    <a:off x="6303147" y="3247130"/>
                    <a:ext cx="94068" cy="113512"/>
                  </a:xfrm>
                  <a:custGeom>
                    <a:rect b="b" l="l" r="r" t="t"/>
                    <a:pathLst>
                      <a:path extrusionOk="0" h="2557" w="2119">
                        <a:moveTo>
                          <a:pt x="1059" y="481"/>
                        </a:moveTo>
                        <a:cubicBezTo>
                          <a:pt x="1347" y="481"/>
                          <a:pt x="1544" y="715"/>
                          <a:pt x="1544" y="1278"/>
                        </a:cubicBezTo>
                        <a:cubicBezTo>
                          <a:pt x="1544" y="1838"/>
                          <a:pt x="1347" y="2072"/>
                          <a:pt x="1059" y="2072"/>
                        </a:cubicBezTo>
                        <a:cubicBezTo>
                          <a:pt x="776" y="2072"/>
                          <a:pt x="578" y="1838"/>
                          <a:pt x="578" y="1278"/>
                        </a:cubicBezTo>
                        <a:cubicBezTo>
                          <a:pt x="578" y="715"/>
                          <a:pt x="776" y="481"/>
                          <a:pt x="1059" y="481"/>
                        </a:cubicBezTo>
                        <a:close/>
                        <a:moveTo>
                          <a:pt x="1059" y="1"/>
                        </a:moveTo>
                        <a:cubicBezTo>
                          <a:pt x="453" y="1"/>
                          <a:pt x="0" y="460"/>
                          <a:pt x="0" y="1278"/>
                        </a:cubicBezTo>
                        <a:cubicBezTo>
                          <a:pt x="0" y="2093"/>
                          <a:pt x="453" y="2557"/>
                          <a:pt x="1059" y="2557"/>
                        </a:cubicBezTo>
                        <a:cubicBezTo>
                          <a:pt x="1670" y="2557"/>
                          <a:pt x="2119" y="2093"/>
                          <a:pt x="2119" y="1278"/>
                        </a:cubicBezTo>
                        <a:cubicBezTo>
                          <a:pt x="2119" y="460"/>
                          <a:pt x="1670" y="1"/>
                          <a:pt x="10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29" name="Google Shape;1029;p34"/>
                  <p:cNvSpPr/>
                  <p:nvPr/>
                </p:nvSpPr>
                <p:spPr>
                  <a:xfrm>
                    <a:off x="6466597" y="3250814"/>
                    <a:ext cx="37023" cy="46257"/>
                  </a:xfrm>
                  <a:custGeom>
                    <a:rect b="b" l="l" r="r" t="t"/>
                    <a:pathLst>
                      <a:path extrusionOk="0" h="1042" w="834">
                        <a:moveTo>
                          <a:pt x="396" y="176"/>
                        </a:moveTo>
                        <a:cubicBezTo>
                          <a:pt x="507" y="176"/>
                          <a:pt x="572" y="237"/>
                          <a:pt x="572" y="323"/>
                        </a:cubicBezTo>
                        <a:cubicBezTo>
                          <a:pt x="572" y="413"/>
                          <a:pt x="504" y="474"/>
                          <a:pt x="400" y="474"/>
                        </a:cubicBezTo>
                        <a:cubicBezTo>
                          <a:pt x="296" y="474"/>
                          <a:pt x="231" y="416"/>
                          <a:pt x="231" y="323"/>
                        </a:cubicBezTo>
                        <a:cubicBezTo>
                          <a:pt x="231" y="234"/>
                          <a:pt x="299" y="176"/>
                          <a:pt x="396" y="176"/>
                        </a:cubicBezTo>
                        <a:close/>
                        <a:moveTo>
                          <a:pt x="382" y="0"/>
                        </a:moveTo>
                        <a:cubicBezTo>
                          <a:pt x="170" y="0"/>
                          <a:pt x="1" y="130"/>
                          <a:pt x="1" y="338"/>
                        </a:cubicBezTo>
                        <a:cubicBezTo>
                          <a:pt x="1" y="524"/>
                          <a:pt x="155" y="650"/>
                          <a:pt x="349" y="650"/>
                        </a:cubicBezTo>
                        <a:cubicBezTo>
                          <a:pt x="453" y="650"/>
                          <a:pt x="539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4" y="754"/>
                          <a:pt x="482" y="851"/>
                          <a:pt x="317" y="851"/>
                        </a:cubicBezTo>
                        <a:cubicBezTo>
                          <a:pt x="246" y="851"/>
                          <a:pt x="181" y="840"/>
                          <a:pt x="127" y="801"/>
                        </a:cubicBezTo>
                        <a:lnTo>
                          <a:pt x="41" y="973"/>
                        </a:lnTo>
                        <a:cubicBezTo>
                          <a:pt x="112" y="1016"/>
                          <a:pt x="213" y="1041"/>
                          <a:pt x="320" y="1041"/>
                        </a:cubicBezTo>
                        <a:cubicBezTo>
                          <a:pt x="625" y="1041"/>
                          <a:pt x="834" y="847"/>
                          <a:pt x="834" y="499"/>
                        </a:cubicBezTo>
                        <a:cubicBezTo>
                          <a:pt x="834" y="176"/>
                          <a:pt x="662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30" name="Google Shape;1030;p34"/>
                  <p:cNvSpPr/>
                  <p:nvPr/>
                </p:nvSpPr>
                <p:spPr>
                  <a:xfrm>
                    <a:off x="6424691" y="3312296"/>
                    <a:ext cx="78442" cy="9944"/>
                  </a:xfrm>
                  <a:custGeom>
                    <a:rect b="b" l="l" r="r" t="t"/>
                    <a:pathLst>
                      <a:path extrusionOk="0" h="224" w="1767">
                        <a:moveTo>
                          <a:pt x="1" y="1"/>
                        </a:moveTo>
                        <a:lnTo>
                          <a:pt x="1" y="224"/>
                        </a:lnTo>
                        <a:lnTo>
                          <a:pt x="1767" y="224"/>
                        </a:lnTo>
                        <a:lnTo>
                          <a:pt x="17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31" name="Google Shape;1031;p34"/>
                  <p:cNvSpPr/>
                  <p:nvPr/>
                </p:nvSpPr>
                <p:spPr>
                  <a:xfrm>
                    <a:off x="5652722" y="3281089"/>
                    <a:ext cx="404771" cy="12652"/>
                  </a:xfrm>
                  <a:custGeom>
                    <a:rect b="b" l="l" r="r" t="t"/>
                    <a:pathLst>
                      <a:path extrusionOk="0" h="285" w="9118">
                        <a:moveTo>
                          <a:pt x="1" y="1"/>
                        </a:moveTo>
                        <a:lnTo>
                          <a:pt x="1" y="284"/>
                        </a:lnTo>
                        <a:lnTo>
                          <a:pt x="9118" y="284"/>
                        </a:lnTo>
                        <a:lnTo>
                          <a:pt x="911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32" name="Google Shape;1032;p34"/>
                  <p:cNvSpPr/>
                  <p:nvPr/>
                </p:nvSpPr>
                <p:spPr>
                  <a:xfrm>
                    <a:off x="5652722" y="3321263"/>
                    <a:ext cx="245757" cy="12607"/>
                  </a:xfrm>
                  <a:custGeom>
                    <a:rect b="b" l="l" r="r" t="t"/>
                    <a:pathLst>
                      <a:path extrusionOk="0" h="284" w="5536">
                        <a:moveTo>
                          <a:pt x="1" y="0"/>
                        </a:moveTo>
                        <a:lnTo>
                          <a:pt x="1" y="284"/>
                        </a:lnTo>
                        <a:lnTo>
                          <a:pt x="5536" y="284"/>
                        </a:lnTo>
                        <a:lnTo>
                          <a:pt x="55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  <p:grpSp>
              <p:nvGrpSpPr>
                <p:cNvPr id="1033" name="Google Shape;1033;p34"/>
                <p:cNvGrpSpPr/>
                <p:nvPr/>
              </p:nvGrpSpPr>
              <p:grpSpPr>
                <a:xfrm>
                  <a:off x="5699289" y="3583483"/>
                  <a:ext cx="840394" cy="256145"/>
                  <a:chOff x="5699289" y="3583483"/>
                  <a:chExt cx="840394" cy="256145"/>
                </a:xfrm>
              </p:grpSpPr>
              <p:sp>
                <p:nvSpPr>
                  <p:cNvPr id="1034" name="Google Shape;1034;p34"/>
                  <p:cNvSpPr/>
                  <p:nvPr/>
                </p:nvSpPr>
                <p:spPr>
                  <a:xfrm>
                    <a:off x="5699289" y="3583483"/>
                    <a:ext cx="840394" cy="256145"/>
                  </a:xfrm>
                  <a:custGeom>
                    <a:rect b="b" l="l" r="r" t="t"/>
                    <a:pathLst>
                      <a:path extrusionOk="0" h="5770" w="18931">
                        <a:moveTo>
                          <a:pt x="362" y="1"/>
                        </a:moveTo>
                        <a:cubicBezTo>
                          <a:pt x="176" y="1"/>
                          <a:pt x="22" y="205"/>
                          <a:pt x="22" y="457"/>
                        </a:cubicBezTo>
                        <a:lnTo>
                          <a:pt x="0" y="5223"/>
                        </a:lnTo>
                        <a:cubicBezTo>
                          <a:pt x="0" y="5478"/>
                          <a:pt x="151" y="5683"/>
                          <a:pt x="341" y="5683"/>
                        </a:cubicBezTo>
                        <a:lnTo>
                          <a:pt x="18564" y="5769"/>
                        </a:lnTo>
                        <a:cubicBezTo>
                          <a:pt x="18754" y="5769"/>
                          <a:pt x="18909" y="5564"/>
                          <a:pt x="18909" y="5313"/>
                        </a:cubicBezTo>
                        <a:lnTo>
                          <a:pt x="18930" y="543"/>
                        </a:lnTo>
                        <a:cubicBezTo>
                          <a:pt x="18930" y="291"/>
                          <a:pt x="18780" y="87"/>
                          <a:pt x="18589" y="87"/>
                        </a:cubicBezTo>
                        <a:lnTo>
                          <a:pt x="36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35" name="Google Shape;1035;p34"/>
                  <p:cNvGrpSpPr/>
                  <p:nvPr/>
                </p:nvGrpSpPr>
                <p:grpSpPr>
                  <a:xfrm>
                    <a:off x="6035156" y="3674307"/>
                    <a:ext cx="178500" cy="64414"/>
                    <a:chOff x="6035156" y="3674307"/>
                    <a:chExt cx="178500" cy="64414"/>
                  </a:xfrm>
                </p:grpSpPr>
                <p:sp>
                  <p:nvSpPr>
                    <p:cNvPr id="1036" name="Google Shape;1036;p34"/>
                    <p:cNvSpPr/>
                    <p:nvPr/>
                  </p:nvSpPr>
                  <p:spPr>
                    <a:xfrm>
                      <a:off x="6035156" y="3674307"/>
                      <a:ext cx="50874" cy="63481"/>
                    </a:xfrm>
                    <a:custGeom>
                      <a:rect b="b" l="l" r="r" t="t"/>
                      <a:pathLst>
                        <a:path extrusionOk="0" h="1430" w="1146">
                          <a:moveTo>
                            <a:pt x="585" y="127"/>
                          </a:moveTo>
                          <a:cubicBezTo>
                            <a:pt x="804" y="130"/>
                            <a:pt x="930" y="216"/>
                            <a:pt x="930" y="388"/>
                          </a:cubicBezTo>
                          <a:cubicBezTo>
                            <a:pt x="930" y="561"/>
                            <a:pt x="804" y="647"/>
                            <a:pt x="585" y="647"/>
                          </a:cubicBezTo>
                          <a:lnTo>
                            <a:pt x="148" y="643"/>
                          </a:lnTo>
                          <a:lnTo>
                            <a:pt x="151" y="127"/>
                          </a:lnTo>
                          <a:close/>
                          <a:moveTo>
                            <a:pt x="632" y="769"/>
                          </a:moveTo>
                          <a:cubicBezTo>
                            <a:pt x="869" y="773"/>
                            <a:pt x="1001" y="855"/>
                            <a:pt x="1001" y="1038"/>
                          </a:cubicBezTo>
                          <a:cubicBezTo>
                            <a:pt x="998" y="1228"/>
                            <a:pt x="869" y="1308"/>
                            <a:pt x="628" y="1308"/>
                          </a:cubicBezTo>
                          <a:lnTo>
                            <a:pt x="148" y="1303"/>
                          </a:lnTo>
                          <a:lnTo>
                            <a:pt x="148" y="769"/>
                          </a:lnTo>
                          <a:close/>
                          <a:moveTo>
                            <a:pt x="7" y="1"/>
                          </a:moveTo>
                          <a:lnTo>
                            <a:pt x="0" y="1429"/>
                          </a:lnTo>
                          <a:lnTo>
                            <a:pt x="628" y="1429"/>
                          </a:lnTo>
                          <a:cubicBezTo>
                            <a:pt x="632" y="1429"/>
                            <a:pt x="637" y="1429"/>
                            <a:pt x="641" y="1429"/>
                          </a:cubicBezTo>
                          <a:cubicBezTo>
                            <a:pt x="974" y="1429"/>
                            <a:pt x="1142" y="1290"/>
                            <a:pt x="1145" y="1053"/>
                          </a:cubicBezTo>
                          <a:cubicBezTo>
                            <a:pt x="1145" y="859"/>
                            <a:pt x="1041" y="736"/>
                            <a:pt x="865" y="697"/>
                          </a:cubicBezTo>
                          <a:cubicBezTo>
                            <a:pt x="991" y="643"/>
                            <a:pt x="1074" y="536"/>
                            <a:pt x="1074" y="374"/>
                          </a:cubicBezTo>
                          <a:cubicBezTo>
                            <a:pt x="1077" y="140"/>
                            <a:pt x="901" y="4"/>
                            <a:pt x="596" y="4"/>
                          </a:cubicBezTo>
                          <a:lnTo>
                            <a:pt x="7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7" name="Google Shape;1037;p34"/>
                    <p:cNvSpPr/>
                    <p:nvPr/>
                  </p:nvSpPr>
                  <p:spPr>
                    <a:xfrm>
                      <a:off x="6100012" y="3674618"/>
                      <a:ext cx="50075" cy="64103"/>
                    </a:xfrm>
                    <a:custGeom>
                      <a:rect b="b" l="l" r="r" t="t"/>
                      <a:pathLst>
                        <a:path extrusionOk="0" h="1444" w="1128">
                          <a:moveTo>
                            <a:pt x="7" y="1"/>
                          </a:moveTo>
                          <a:lnTo>
                            <a:pt x="4" y="819"/>
                          </a:lnTo>
                          <a:cubicBezTo>
                            <a:pt x="0" y="1228"/>
                            <a:pt x="212" y="1440"/>
                            <a:pt x="564" y="1444"/>
                          </a:cubicBezTo>
                          <a:cubicBezTo>
                            <a:pt x="912" y="1444"/>
                            <a:pt x="1124" y="1232"/>
                            <a:pt x="1124" y="822"/>
                          </a:cubicBezTo>
                          <a:lnTo>
                            <a:pt x="1127" y="4"/>
                          </a:lnTo>
                          <a:lnTo>
                            <a:pt x="988" y="4"/>
                          </a:lnTo>
                          <a:lnTo>
                            <a:pt x="983" y="816"/>
                          </a:lnTo>
                          <a:cubicBezTo>
                            <a:pt x="983" y="1153"/>
                            <a:pt x="829" y="1307"/>
                            <a:pt x="564" y="1307"/>
                          </a:cubicBezTo>
                          <a:cubicBezTo>
                            <a:pt x="298" y="1307"/>
                            <a:pt x="148" y="1150"/>
                            <a:pt x="148" y="812"/>
                          </a:cubicBezTo>
                          <a:lnTo>
                            <a:pt x="151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8" name="Google Shape;1038;p34"/>
                    <p:cNvSpPr/>
                    <p:nvPr/>
                  </p:nvSpPr>
                  <p:spPr>
                    <a:xfrm>
                      <a:off x="6158786" y="3674973"/>
                      <a:ext cx="54869" cy="63437"/>
                    </a:xfrm>
                    <a:custGeom>
                      <a:rect b="b" l="l" r="r" t="t"/>
                      <a:pathLst>
                        <a:path extrusionOk="0" h="1429" w="1236">
                          <a:moveTo>
                            <a:pt x="0" y="0"/>
                          </a:moveTo>
                          <a:lnTo>
                            <a:pt x="542" y="933"/>
                          </a:lnTo>
                          <a:lnTo>
                            <a:pt x="539" y="1429"/>
                          </a:lnTo>
                          <a:lnTo>
                            <a:pt x="683" y="1429"/>
                          </a:lnTo>
                          <a:lnTo>
                            <a:pt x="686" y="937"/>
                          </a:lnTo>
                          <a:lnTo>
                            <a:pt x="1236" y="4"/>
                          </a:lnTo>
                          <a:lnTo>
                            <a:pt x="1092" y="4"/>
                          </a:lnTo>
                          <a:lnTo>
                            <a:pt x="618" y="804"/>
                          </a:lnTo>
                          <a:lnTo>
                            <a:pt x="155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039" name="Google Shape;1039;p34"/>
                <p:cNvGrpSpPr/>
                <p:nvPr/>
              </p:nvGrpSpPr>
              <p:grpSpPr>
                <a:xfrm>
                  <a:off x="5634877" y="1934391"/>
                  <a:ext cx="964054" cy="21220"/>
                  <a:chOff x="5634877" y="1934391"/>
                  <a:chExt cx="964054" cy="21220"/>
                </a:xfrm>
              </p:grpSpPr>
              <p:sp>
                <p:nvSpPr>
                  <p:cNvPr id="1040" name="Google Shape;1040;p34"/>
                  <p:cNvSpPr/>
                  <p:nvPr/>
                </p:nvSpPr>
                <p:spPr>
                  <a:xfrm>
                    <a:off x="5634877" y="1934391"/>
                    <a:ext cx="139348" cy="21220"/>
                  </a:xfrm>
                  <a:custGeom>
                    <a:rect b="b" l="l" r="r" t="t"/>
                    <a:pathLst>
                      <a:path extrusionOk="0" h="478" w="3139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1" name="Google Shape;1041;p34"/>
                  <p:cNvSpPr/>
                  <p:nvPr/>
                </p:nvSpPr>
                <p:spPr>
                  <a:xfrm>
                    <a:off x="6071157" y="1934391"/>
                    <a:ext cx="139437" cy="21220"/>
                  </a:xfrm>
                  <a:custGeom>
                    <a:rect b="b" l="l" r="r" t="t"/>
                    <a:pathLst>
                      <a:path extrusionOk="0" h="478" w="3141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41" y="478"/>
                        </a:lnTo>
                        <a:lnTo>
                          <a:pt x="3141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2" name="Google Shape;1042;p34"/>
                  <p:cNvSpPr/>
                  <p:nvPr/>
                </p:nvSpPr>
                <p:spPr>
                  <a:xfrm>
                    <a:off x="6459628" y="1934391"/>
                    <a:ext cx="139304" cy="21220"/>
                  </a:xfrm>
                  <a:custGeom>
                    <a:rect b="b" l="l" r="r" t="t"/>
                    <a:pathLst>
                      <a:path extrusionOk="0" h="478" w="3138">
                        <a:moveTo>
                          <a:pt x="0" y="1"/>
                        </a:moveTo>
                        <a:lnTo>
                          <a:pt x="0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43" name="Google Shape;1043;p34"/>
                <p:cNvGrpSpPr/>
                <p:nvPr/>
              </p:nvGrpSpPr>
              <p:grpSpPr>
                <a:xfrm>
                  <a:off x="6429663" y="1666667"/>
                  <a:ext cx="222390" cy="183652"/>
                  <a:chOff x="6429663" y="1666667"/>
                  <a:chExt cx="222390" cy="183652"/>
                </a:xfrm>
              </p:grpSpPr>
              <p:sp>
                <p:nvSpPr>
                  <p:cNvPr id="1044" name="Google Shape;1044;p34"/>
                  <p:cNvSpPr/>
                  <p:nvPr/>
                </p:nvSpPr>
                <p:spPr>
                  <a:xfrm>
                    <a:off x="6429663" y="1697963"/>
                    <a:ext cx="192974" cy="152355"/>
                  </a:xfrm>
                  <a:custGeom>
                    <a:rect b="b" l="l" r="r" t="t"/>
                    <a:pathLst>
                      <a:path extrusionOk="0" h="3432" w="4347">
                        <a:moveTo>
                          <a:pt x="1" y="0"/>
                        </a:moveTo>
                        <a:lnTo>
                          <a:pt x="1" y="3431"/>
                        </a:lnTo>
                        <a:lnTo>
                          <a:pt x="4347" y="3431"/>
                        </a:lnTo>
                        <a:lnTo>
                          <a:pt x="434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5" name="Google Shape;1045;p34"/>
                  <p:cNvSpPr/>
                  <p:nvPr/>
                </p:nvSpPr>
                <p:spPr>
                  <a:xfrm>
                    <a:off x="6429663" y="1666712"/>
                    <a:ext cx="221341" cy="31297"/>
                  </a:xfrm>
                  <a:custGeom>
                    <a:rect b="b" l="l" r="r" t="t"/>
                    <a:pathLst>
                      <a:path extrusionOk="0" h="705" w="4986">
                        <a:moveTo>
                          <a:pt x="919" y="0"/>
                        </a:moveTo>
                        <a:lnTo>
                          <a:pt x="1" y="704"/>
                        </a:lnTo>
                        <a:lnTo>
                          <a:pt x="4347" y="704"/>
                        </a:lnTo>
                        <a:lnTo>
                          <a:pt x="498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6" name="Google Shape;1046;p34"/>
                  <p:cNvSpPr/>
                  <p:nvPr/>
                </p:nvSpPr>
                <p:spPr>
                  <a:xfrm>
                    <a:off x="6429663" y="1666667"/>
                    <a:ext cx="221652" cy="34005"/>
                  </a:xfrm>
                  <a:custGeom>
                    <a:rect b="b" l="l" r="r" t="t"/>
                    <a:pathLst>
                      <a:path extrusionOk="0" h="766" w="4993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7" name="Google Shape;1047;p34"/>
                  <p:cNvSpPr/>
                  <p:nvPr/>
                </p:nvSpPr>
                <p:spPr>
                  <a:xfrm>
                    <a:off x="6623642" y="1666712"/>
                    <a:ext cx="28411" cy="183607"/>
                  </a:xfrm>
                  <a:custGeom>
                    <a:rect b="b" l="l" r="r" t="t"/>
                    <a:pathLst>
                      <a:path extrusionOk="0" h="4136" w="640">
                        <a:moveTo>
                          <a:pt x="640" y="0"/>
                        </a:moveTo>
                        <a:lnTo>
                          <a:pt x="1" y="704"/>
                        </a:lnTo>
                        <a:lnTo>
                          <a:pt x="1" y="4135"/>
                        </a:lnTo>
                        <a:lnTo>
                          <a:pt x="640" y="3289"/>
                        </a:lnTo>
                        <a:lnTo>
                          <a:pt x="64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8" name="Google Shape;1048;p34"/>
                  <p:cNvSpPr/>
                  <p:nvPr/>
                </p:nvSpPr>
                <p:spPr>
                  <a:xfrm>
                    <a:off x="6484309" y="1756071"/>
                    <a:ext cx="88297" cy="11853"/>
                  </a:xfrm>
                  <a:custGeom>
                    <a:rect b="b" l="l" r="r" t="t"/>
                    <a:pathLst>
                      <a:path extrusionOk="0" h="267" w="1989">
                        <a:moveTo>
                          <a:pt x="1" y="1"/>
                        </a:moveTo>
                        <a:lnTo>
                          <a:pt x="1" y="267"/>
                        </a:lnTo>
                        <a:lnTo>
                          <a:pt x="1989" y="267"/>
                        </a:lnTo>
                        <a:lnTo>
                          <a:pt x="198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9" name="Google Shape;1049;p34"/>
                  <p:cNvSpPr/>
                  <p:nvPr/>
                </p:nvSpPr>
                <p:spPr>
                  <a:xfrm>
                    <a:off x="6501844" y="1777468"/>
                    <a:ext cx="54825" cy="11942"/>
                  </a:xfrm>
                  <a:custGeom>
                    <a:rect b="b" l="l" r="r" t="t"/>
                    <a:pathLst>
                      <a:path extrusionOk="0" h="269" w="1235">
                        <a:moveTo>
                          <a:pt x="0" y="0"/>
                        </a:moveTo>
                        <a:lnTo>
                          <a:pt x="0" y="269"/>
                        </a:lnTo>
                        <a:lnTo>
                          <a:pt x="1235" y="269"/>
                        </a:lnTo>
                        <a:lnTo>
                          <a:pt x="123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0" name="Google Shape;1050;p34"/>
                  <p:cNvSpPr/>
                  <p:nvPr/>
                </p:nvSpPr>
                <p:spPr>
                  <a:xfrm>
                    <a:off x="6620277" y="1694145"/>
                    <a:ext cx="5283" cy="156173"/>
                  </a:xfrm>
                  <a:custGeom>
                    <a:rect b="b" l="l" r="r" t="t"/>
                    <a:pathLst>
                      <a:path extrusionOk="0" h="3518" w="119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51" name="Google Shape;1051;p34"/>
                <p:cNvGrpSpPr/>
                <p:nvPr/>
              </p:nvGrpSpPr>
              <p:grpSpPr>
                <a:xfrm>
                  <a:off x="6024003" y="1558663"/>
                  <a:ext cx="266587" cy="292456"/>
                  <a:chOff x="6024003" y="1558663"/>
                  <a:chExt cx="266587" cy="292456"/>
                </a:xfrm>
              </p:grpSpPr>
              <p:sp>
                <p:nvSpPr>
                  <p:cNvPr id="1052" name="Google Shape;1052;p34"/>
                  <p:cNvSpPr/>
                  <p:nvPr/>
                </p:nvSpPr>
                <p:spPr>
                  <a:xfrm>
                    <a:off x="6025079" y="1607449"/>
                    <a:ext cx="221385" cy="243670"/>
                  </a:xfrm>
                  <a:custGeom>
                    <a:rect b="b" l="l" r="r" t="t"/>
                    <a:pathLst>
                      <a:path extrusionOk="0" h="5489" w="4987">
                        <a:moveTo>
                          <a:pt x="48" y="0"/>
                        </a:moveTo>
                        <a:lnTo>
                          <a:pt x="1" y="5449"/>
                        </a:lnTo>
                        <a:lnTo>
                          <a:pt x="4940" y="5488"/>
                        </a:lnTo>
                        <a:lnTo>
                          <a:pt x="4987" y="43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3" name="Google Shape;1053;p34"/>
                  <p:cNvSpPr/>
                  <p:nvPr/>
                </p:nvSpPr>
                <p:spPr>
                  <a:xfrm>
                    <a:off x="6026055" y="1558663"/>
                    <a:ext cx="264535" cy="49764"/>
                  </a:xfrm>
                  <a:custGeom>
                    <a:rect b="b" l="l" r="r" t="t"/>
                    <a:pathLst>
                      <a:path extrusionOk="0" h="1121" w="5959">
                        <a:moveTo>
                          <a:pt x="1458" y="1"/>
                        </a:moveTo>
                        <a:lnTo>
                          <a:pt x="0" y="1121"/>
                        </a:lnTo>
                        <a:lnTo>
                          <a:pt x="4943" y="1121"/>
                        </a:lnTo>
                        <a:lnTo>
                          <a:pt x="595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4" name="Google Shape;1054;p34"/>
                  <p:cNvSpPr/>
                  <p:nvPr/>
                </p:nvSpPr>
                <p:spPr>
                  <a:xfrm>
                    <a:off x="6245483" y="1558663"/>
                    <a:ext cx="45103" cy="291659"/>
                  </a:xfrm>
                  <a:custGeom>
                    <a:rect b="b" l="l" r="r" t="t"/>
                    <a:pathLst>
                      <a:path extrusionOk="0" h="6570" w="1016">
                        <a:moveTo>
                          <a:pt x="1016" y="1"/>
                        </a:moveTo>
                        <a:lnTo>
                          <a:pt x="0" y="1121"/>
                        </a:lnTo>
                        <a:lnTo>
                          <a:pt x="0" y="6569"/>
                        </a:lnTo>
                        <a:lnTo>
                          <a:pt x="1016" y="5227"/>
                        </a:lnTo>
                        <a:lnTo>
                          <a:pt x="101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5" name="Google Shape;1055;p34"/>
                  <p:cNvSpPr/>
                  <p:nvPr/>
                </p:nvSpPr>
                <p:spPr>
                  <a:xfrm>
                    <a:off x="6073687" y="1706042"/>
                    <a:ext cx="110937" cy="16159"/>
                  </a:xfrm>
                  <a:custGeom>
                    <a:rect b="b" l="l" r="r" t="t"/>
                    <a:pathLst>
                      <a:path extrusionOk="0" h="364" w="2499">
                        <a:moveTo>
                          <a:pt x="1" y="1"/>
                        </a:moveTo>
                        <a:lnTo>
                          <a:pt x="1" y="364"/>
                        </a:lnTo>
                        <a:lnTo>
                          <a:pt x="2499" y="364"/>
                        </a:lnTo>
                        <a:lnTo>
                          <a:pt x="249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6" name="Google Shape;1056;p34"/>
                  <p:cNvSpPr/>
                  <p:nvPr/>
                </p:nvSpPr>
                <p:spPr>
                  <a:xfrm>
                    <a:off x="6095528" y="1735252"/>
                    <a:ext cx="69030" cy="16070"/>
                  </a:xfrm>
                  <a:custGeom>
                    <a:rect b="b" l="l" r="r" t="t"/>
                    <a:pathLst>
                      <a:path extrusionOk="0" h="362" w="1555">
                        <a:moveTo>
                          <a:pt x="1" y="0"/>
                        </a:moveTo>
                        <a:lnTo>
                          <a:pt x="1" y="362"/>
                        </a:lnTo>
                        <a:lnTo>
                          <a:pt x="1555" y="362"/>
                        </a:lnTo>
                        <a:lnTo>
                          <a:pt x="155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7" name="Google Shape;1057;p34"/>
                  <p:cNvSpPr/>
                  <p:nvPr/>
                </p:nvSpPr>
                <p:spPr>
                  <a:xfrm>
                    <a:off x="6242775" y="1608381"/>
                    <a:ext cx="5283" cy="241939"/>
                  </a:xfrm>
                  <a:custGeom>
                    <a:rect b="b" l="l" r="r" t="t"/>
                    <a:pathLst>
                      <a:path extrusionOk="0" h="5450" w="119">
                        <a:moveTo>
                          <a:pt x="61" y="1"/>
                        </a:moveTo>
                        <a:cubicBezTo>
                          <a:pt x="28" y="1"/>
                          <a:pt x="0" y="1221"/>
                          <a:pt x="0" y="2725"/>
                        </a:cubicBezTo>
                        <a:cubicBezTo>
                          <a:pt x="0" y="4229"/>
                          <a:pt x="28" y="5449"/>
                          <a:pt x="61" y="5449"/>
                        </a:cubicBezTo>
                        <a:cubicBezTo>
                          <a:pt x="93" y="5449"/>
                          <a:pt x="119" y="4229"/>
                          <a:pt x="119" y="2725"/>
                        </a:cubicBezTo>
                        <a:cubicBezTo>
                          <a:pt x="119" y="1221"/>
                          <a:pt x="93" y="1"/>
                          <a:pt x="6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8" name="Google Shape;1058;p34"/>
                  <p:cNvSpPr/>
                  <p:nvPr/>
                </p:nvSpPr>
                <p:spPr>
                  <a:xfrm>
                    <a:off x="6024003" y="1570557"/>
                    <a:ext cx="254730" cy="39076"/>
                  </a:xfrm>
                  <a:custGeom>
                    <a:rect b="b" l="l" r="r" t="t"/>
                    <a:pathLst>
                      <a:path extrusionOk="0" h="766" w="4993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59" name="Google Shape;1059;p34"/>
                <p:cNvGrpSpPr/>
                <p:nvPr/>
              </p:nvGrpSpPr>
              <p:grpSpPr>
                <a:xfrm>
                  <a:off x="5548402" y="1639278"/>
                  <a:ext cx="350878" cy="211040"/>
                  <a:chOff x="5548402" y="1639278"/>
                  <a:chExt cx="350878" cy="211040"/>
                </a:xfrm>
              </p:grpSpPr>
              <p:sp>
                <p:nvSpPr>
                  <p:cNvPr id="1060" name="Google Shape;1060;p34"/>
                  <p:cNvSpPr/>
                  <p:nvPr/>
                </p:nvSpPr>
                <p:spPr>
                  <a:xfrm>
                    <a:off x="5548402" y="1694145"/>
                    <a:ext cx="305820" cy="156173"/>
                  </a:xfrm>
                  <a:custGeom>
                    <a:rect b="b" l="l" r="r" t="t"/>
                    <a:pathLst>
                      <a:path extrusionOk="0" h="3518" w="6889">
                        <a:moveTo>
                          <a:pt x="0" y="0"/>
                        </a:moveTo>
                        <a:lnTo>
                          <a:pt x="0" y="3517"/>
                        </a:lnTo>
                        <a:lnTo>
                          <a:pt x="6888" y="3517"/>
                        </a:lnTo>
                        <a:lnTo>
                          <a:pt x="68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1" name="Google Shape;1061;p34"/>
                  <p:cNvSpPr/>
                  <p:nvPr/>
                </p:nvSpPr>
                <p:spPr>
                  <a:xfrm>
                    <a:off x="5548402" y="1639278"/>
                    <a:ext cx="350878" cy="54914"/>
                  </a:xfrm>
                  <a:custGeom>
                    <a:rect b="b" l="l" r="r" t="t"/>
                    <a:pathLst>
                      <a:path extrusionOk="0" h="1237" w="7904">
                        <a:moveTo>
                          <a:pt x="1486" y="1"/>
                        </a:moveTo>
                        <a:lnTo>
                          <a:pt x="0" y="1236"/>
                        </a:lnTo>
                        <a:lnTo>
                          <a:pt x="6888" y="1236"/>
                        </a:lnTo>
                        <a:lnTo>
                          <a:pt x="790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2" name="Google Shape;1062;p34"/>
                  <p:cNvSpPr/>
                  <p:nvPr/>
                </p:nvSpPr>
                <p:spPr>
                  <a:xfrm>
                    <a:off x="5854482" y="1639455"/>
                    <a:ext cx="44792" cy="210554"/>
                  </a:xfrm>
                  <a:custGeom>
                    <a:rect b="b" l="l" r="r" t="t"/>
                    <a:pathLst>
                      <a:path extrusionOk="0" h="4743" w="1009">
                        <a:moveTo>
                          <a:pt x="1009" y="0"/>
                        </a:moveTo>
                        <a:cubicBezTo>
                          <a:pt x="1001" y="22"/>
                          <a:pt x="911" y="144"/>
                          <a:pt x="757" y="345"/>
                        </a:cubicBezTo>
                        <a:cubicBezTo>
                          <a:pt x="570" y="582"/>
                          <a:pt x="323" y="891"/>
                          <a:pt x="28" y="1261"/>
                        </a:cubicBezTo>
                        <a:lnTo>
                          <a:pt x="18" y="1275"/>
                        </a:lnTo>
                        <a:lnTo>
                          <a:pt x="7" y="1275"/>
                        </a:lnTo>
                        <a:cubicBezTo>
                          <a:pt x="36" y="1458"/>
                          <a:pt x="53" y="2154"/>
                          <a:pt x="53" y="2990"/>
                        </a:cubicBezTo>
                        <a:cubicBezTo>
                          <a:pt x="53" y="3906"/>
                          <a:pt x="28" y="4660"/>
                          <a:pt x="0" y="4742"/>
                        </a:cubicBezTo>
                        <a:lnTo>
                          <a:pt x="1009" y="3407"/>
                        </a:lnTo>
                        <a:lnTo>
                          <a:pt x="10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3" name="Google Shape;1063;p34"/>
                  <p:cNvSpPr/>
                  <p:nvPr/>
                </p:nvSpPr>
                <p:spPr>
                  <a:xfrm>
                    <a:off x="5593637" y="1744796"/>
                    <a:ext cx="208467" cy="16114"/>
                  </a:xfrm>
                  <a:custGeom>
                    <a:rect b="b" l="l" r="r" t="t"/>
                    <a:pathLst>
                      <a:path extrusionOk="0" h="363" w="4696">
                        <a:moveTo>
                          <a:pt x="0" y="1"/>
                        </a:moveTo>
                        <a:lnTo>
                          <a:pt x="0" y="362"/>
                        </a:lnTo>
                        <a:lnTo>
                          <a:pt x="4695" y="362"/>
                        </a:lnTo>
                        <a:lnTo>
                          <a:pt x="469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4" name="Google Shape;1064;p34"/>
                  <p:cNvSpPr/>
                  <p:nvPr/>
                </p:nvSpPr>
                <p:spPr>
                  <a:xfrm>
                    <a:off x="5634877" y="1773917"/>
                    <a:ext cx="129449" cy="16026"/>
                  </a:xfrm>
                  <a:custGeom>
                    <a:rect b="b" l="l" r="r" t="t"/>
                    <a:pathLst>
                      <a:path extrusionOk="0" h="361" w="2916">
                        <a:moveTo>
                          <a:pt x="1" y="1"/>
                        </a:moveTo>
                        <a:lnTo>
                          <a:pt x="1" y="360"/>
                        </a:lnTo>
                        <a:lnTo>
                          <a:pt x="2916" y="360"/>
                        </a:lnTo>
                        <a:lnTo>
                          <a:pt x="291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5" name="Google Shape;1065;p34"/>
                  <p:cNvSpPr/>
                  <p:nvPr/>
                </p:nvSpPr>
                <p:spPr>
                  <a:xfrm>
                    <a:off x="5851597" y="1694145"/>
                    <a:ext cx="5283" cy="156173"/>
                  </a:xfrm>
                  <a:custGeom>
                    <a:rect b="b" l="l" r="r" t="t"/>
                    <a:pathLst>
                      <a:path extrusionOk="0" h="3518" w="119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6" name="Google Shape;1066;p34"/>
                  <p:cNvSpPr/>
                  <p:nvPr/>
                </p:nvSpPr>
                <p:spPr>
                  <a:xfrm>
                    <a:off x="5632178" y="1658282"/>
                    <a:ext cx="254730" cy="39076"/>
                  </a:xfrm>
                  <a:custGeom>
                    <a:rect b="b" l="l" r="r" t="t"/>
                    <a:pathLst>
                      <a:path extrusionOk="0" h="766" w="4993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067" name="Google Shape;1067;p34"/>
            <p:cNvGrpSpPr/>
            <p:nvPr/>
          </p:nvGrpSpPr>
          <p:grpSpPr>
            <a:xfrm>
              <a:off x="4534350" y="4713051"/>
              <a:ext cx="4600713" cy="150450"/>
              <a:chOff x="0" y="4397412"/>
              <a:chExt cx="4600713" cy="150450"/>
            </a:xfrm>
          </p:grpSpPr>
          <p:sp>
            <p:nvSpPr>
              <p:cNvPr id="1068" name="Google Shape;1068;p34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4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34"/>
            <p:cNvGrpSpPr/>
            <p:nvPr/>
          </p:nvGrpSpPr>
          <p:grpSpPr>
            <a:xfrm>
              <a:off x="7797287" y="4091587"/>
              <a:ext cx="208476" cy="304372"/>
              <a:chOff x="7797287" y="4091587"/>
              <a:chExt cx="208476" cy="304372"/>
            </a:xfrm>
          </p:grpSpPr>
          <p:sp>
            <p:nvSpPr>
              <p:cNvPr id="1074" name="Google Shape;1074;p34"/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rect b="b" l="l" r="r" t="t"/>
                <a:pathLst>
                  <a:path extrusionOk="0" h="6975" w="4778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rect b="b" l="l" r="r" t="t"/>
                <a:pathLst>
                  <a:path extrusionOk="0" h="5098" w="4064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rect b="b" l="l" r="r" t="t"/>
                <a:pathLst>
                  <a:path extrusionOk="0" h="135" w="486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rect b="b" l="l" r="r" t="t"/>
                <a:pathLst>
                  <a:path extrusionOk="0" h="150" w="529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rect b="b" l="l" r="r" t="t"/>
                <a:pathLst>
                  <a:path extrusionOk="0" h="1287" w="385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4"/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rect b="b" l="l" r="r" t="t"/>
                <a:pathLst>
                  <a:path extrusionOk="0" h="242" w="374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rect b="b" l="l" r="r" t="t"/>
                <a:pathLst>
                  <a:path extrusionOk="0" h="372" w="349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1" name="Google Shape;1081;p34"/>
            <p:cNvSpPr/>
            <p:nvPr/>
          </p:nvSpPr>
          <p:spPr>
            <a:xfrm>
              <a:off x="7159727" y="3080485"/>
              <a:ext cx="797733" cy="1212448"/>
            </a:xfrm>
            <a:custGeom>
              <a:rect b="b" l="l" r="r" t="t"/>
              <a:pathLst>
                <a:path extrusionOk="0" h="27312" w="1797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298184" y="3457766"/>
              <a:ext cx="491469" cy="660338"/>
            </a:xfrm>
            <a:custGeom>
              <a:rect b="b" l="l" r="r" t="t"/>
              <a:pathLst>
                <a:path extrusionOk="0" h="14875" w="11071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735751" y="4005732"/>
              <a:ext cx="140413" cy="181521"/>
            </a:xfrm>
            <a:custGeom>
              <a:rect b="b" l="l" r="r" t="t"/>
              <a:pathLst>
                <a:path extrusionOk="0" h="4089" w="3163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651629" y="1990812"/>
              <a:ext cx="448853" cy="494399"/>
            </a:xfrm>
            <a:custGeom>
              <a:rect b="b" l="l" r="r" t="t"/>
              <a:pathLst>
                <a:path extrusionOk="0" h="11137" w="10111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618017" y="2485065"/>
              <a:ext cx="889892" cy="414004"/>
            </a:xfrm>
            <a:custGeom>
              <a:rect b="b" l="l" r="r" t="t"/>
              <a:pathLst>
                <a:path extrusionOk="0" h="9326" w="20046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7208025" y="2350914"/>
              <a:ext cx="626556" cy="727859"/>
            </a:xfrm>
            <a:custGeom>
              <a:rect b="b" l="l" r="r" t="t"/>
              <a:pathLst>
                <a:path extrusionOk="0" h="16396" w="14114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7325751" y="2515473"/>
              <a:ext cx="65701" cy="245801"/>
            </a:xfrm>
            <a:custGeom>
              <a:rect b="b" l="l" r="r" t="t"/>
              <a:pathLst>
                <a:path extrusionOk="0" h="5537" w="148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7369432" y="2524040"/>
              <a:ext cx="18023" cy="31519"/>
            </a:xfrm>
            <a:custGeom>
              <a:rect b="b" l="l" r="r" t="t"/>
              <a:pathLst>
                <a:path extrusionOk="0" h="710" w="406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7447961" y="1936167"/>
              <a:ext cx="247177" cy="496353"/>
            </a:xfrm>
            <a:custGeom>
              <a:rect b="b" l="l" r="r" t="t"/>
              <a:pathLst>
                <a:path extrusionOk="0" h="11181" w="5568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7464386" y="2090693"/>
              <a:ext cx="16292" cy="16114"/>
            </a:xfrm>
            <a:custGeom>
              <a:rect b="b" l="l" r="r" t="t"/>
              <a:pathLst>
                <a:path extrusionOk="0" h="363" w="367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7456085" y="2080128"/>
              <a:ext cx="32895" cy="9988"/>
            </a:xfrm>
            <a:custGeom>
              <a:rect b="b" l="l" r="r" t="t"/>
              <a:pathLst>
                <a:path extrusionOk="0" h="225" w="741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7557919" y="2090693"/>
              <a:ext cx="16292" cy="16114"/>
            </a:xfrm>
            <a:custGeom>
              <a:rect b="b" l="l" r="r" t="t"/>
              <a:pathLst>
                <a:path extrusionOk="0" h="363" w="367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7552503" y="2080128"/>
              <a:ext cx="32673" cy="9988"/>
            </a:xfrm>
            <a:custGeom>
              <a:rect b="b" l="l" r="r" t="t"/>
              <a:pathLst>
                <a:path extrusionOk="0" h="225" w="736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7508378" y="2171618"/>
              <a:ext cx="47500" cy="24593"/>
            </a:xfrm>
            <a:custGeom>
              <a:rect b="b" l="l" r="r" t="t"/>
              <a:pathLst>
                <a:path extrusionOk="0" h="554" w="107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7519165" y="2242866"/>
              <a:ext cx="83724" cy="43815"/>
            </a:xfrm>
            <a:custGeom>
              <a:rect b="b" l="l" r="r" t="t"/>
              <a:pathLst>
                <a:path extrusionOk="0" h="987" w="1886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423013" y="1893729"/>
              <a:ext cx="464789" cy="393184"/>
            </a:xfrm>
            <a:custGeom>
              <a:rect b="b" l="l" r="r" t="t"/>
              <a:pathLst>
                <a:path extrusionOk="0" h="8857" w="1047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7701481" y="2109870"/>
              <a:ext cx="54026" cy="55757"/>
            </a:xfrm>
            <a:custGeom>
              <a:rect b="b" l="l" r="r" t="t"/>
              <a:pathLst>
                <a:path extrusionOk="0" h="1256" w="1217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7719682" y="2123143"/>
              <a:ext cx="23395" cy="31696"/>
            </a:xfrm>
            <a:custGeom>
              <a:rect b="b" l="l" r="r" t="t"/>
              <a:pathLst>
                <a:path extrusionOk="0" h="714" w="527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9" name="Google Shape;1099;p34"/>
            <p:cNvGrpSpPr/>
            <p:nvPr/>
          </p:nvGrpSpPr>
          <p:grpSpPr>
            <a:xfrm>
              <a:off x="7477481" y="4567060"/>
              <a:ext cx="319804" cy="141790"/>
              <a:chOff x="7477481" y="4567060"/>
              <a:chExt cx="319804" cy="141790"/>
            </a:xfrm>
          </p:grpSpPr>
          <p:sp>
            <p:nvSpPr>
              <p:cNvPr id="1100" name="Google Shape;1100;p34"/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rect b="b" l="l" r="r" t="t"/>
                <a:pathLst>
                  <a:path extrusionOk="0" h="3194" w="7204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4"/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rect b="b" l="l" r="r" t="t"/>
                <a:pathLst>
                  <a:path extrusionOk="0" h="133" w="6483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4"/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rect b="b" l="l" r="r" t="t"/>
                <a:pathLst>
                  <a:path extrusionOk="0" h="387" w="349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4"/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rect b="b" l="l" r="r" t="t"/>
                <a:pathLst>
                  <a:path extrusionOk="0" h="458" w="328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4"/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rect b="b" l="l" r="r" t="t"/>
                <a:pathLst>
                  <a:path extrusionOk="0" h="185" w="395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4"/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rect b="b" l="l" r="r" t="t"/>
                <a:pathLst>
                  <a:path extrusionOk="0" h="135" w="471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6" name="Google Shape;1106;p34"/>
            <p:cNvSpPr/>
            <p:nvPr/>
          </p:nvSpPr>
          <p:spPr>
            <a:xfrm>
              <a:off x="7375336" y="2989184"/>
              <a:ext cx="469273" cy="1653798"/>
            </a:xfrm>
            <a:custGeom>
              <a:rect b="b" l="l" r="r" t="t"/>
              <a:pathLst>
                <a:path extrusionOk="0" h="37254" w="10571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6558887" y="2360281"/>
              <a:ext cx="1664142" cy="1309978"/>
            </a:xfrm>
            <a:custGeom>
              <a:rect b="b" l="l" r="r" t="t"/>
              <a:pathLst>
                <a:path extrusionOk="0" h="29509" w="37487">
                  <a:moveTo>
                    <a:pt x="6859" y="0"/>
                  </a:moveTo>
                  <a:cubicBezTo>
                    <a:pt x="6117" y="0"/>
                    <a:pt x="5431" y="489"/>
                    <a:pt x="5212" y="1239"/>
                  </a:cubicBezTo>
                  <a:lnTo>
                    <a:pt x="3776" y="6167"/>
                  </a:lnTo>
                  <a:lnTo>
                    <a:pt x="3604" y="6752"/>
                  </a:lnTo>
                  <a:lnTo>
                    <a:pt x="3475" y="7198"/>
                  </a:lnTo>
                  <a:lnTo>
                    <a:pt x="3314" y="7758"/>
                  </a:lnTo>
                  <a:lnTo>
                    <a:pt x="3249" y="7969"/>
                  </a:lnTo>
                  <a:lnTo>
                    <a:pt x="3105" y="8460"/>
                  </a:lnTo>
                  <a:lnTo>
                    <a:pt x="3016" y="8780"/>
                  </a:lnTo>
                  <a:lnTo>
                    <a:pt x="2886" y="9222"/>
                  </a:lnTo>
                  <a:lnTo>
                    <a:pt x="69" y="18884"/>
                  </a:lnTo>
                  <a:cubicBezTo>
                    <a:pt x="22" y="19046"/>
                    <a:pt x="1" y="19207"/>
                    <a:pt x="1" y="19365"/>
                  </a:cubicBezTo>
                  <a:cubicBezTo>
                    <a:pt x="1" y="20108"/>
                    <a:pt x="488" y="20794"/>
                    <a:pt x="1238" y="21012"/>
                  </a:cubicBezTo>
                  <a:lnTo>
                    <a:pt x="30147" y="29440"/>
                  </a:lnTo>
                  <a:cubicBezTo>
                    <a:pt x="30308" y="29487"/>
                    <a:pt x="30470" y="29509"/>
                    <a:pt x="30628" y="29509"/>
                  </a:cubicBezTo>
                  <a:cubicBezTo>
                    <a:pt x="31371" y="29509"/>
                    <a:pt x="32056" y="29020"/>
                    <a:pt x="32275" y="28270"/>
                  </a:cubicBezTo>
                  <a:lnTo>
                    <a:pt x="37419" y="10625"/>
                  </a:lnTo>
                  <a:cubicBezTo>
                    <a:pt x="37465" y="10463"/>
                    <a:pt x="37487" y="10302"/>
                    <a:pt x="37487" y="10144"/>
                  </a:cubicBezTo>
                  <a:cubicBezTo>
                    <a:pt x="37487" y="9401"/>
                    <a:pt x="37003" y="8715"/>
                    <a:pt x="36252" y="8497"/>
                  </a:cubicBezTo>
                  <a:lnTo>
                    <a:pt x="29971" y="6666"/>
                  </a:lnTo>
                  <a:cubicBezTo>
                    <a:pt x="29734" y="7775"/>
                    <a:pt x="29429" y="8748"/>
                    <a:pt x="29142" y="9530"/>
                  </a:cubicBezTo>
                  <a:cubicBezTo>
                    <a:pt x="29264" y="9512"/>
                    <a:pt x="29386" y="9502"/>
                    <a:pt x="29512" y="9502"/>
                  </a:cubicBezTo>
                  <a:cubicBezTo>
                    <a:pt x="29727" y="9502"/>
                    <a:pt x="29942" y="9530"/>
                    <a:pt x="30161" y="9595"/>
                  </a:cubicBezTo>
                  <a:cubicBezTo>
                    <a:pt x="31389" y="9950"/>
                    <a:pt x="32092" y="11235"/>
                    <a:pt x="31733" y="12466"/>
                  </a:cubicBezTo>
                  <a:cubicBezTo>
                    <a:pt x="31439" y="13475"/>
                    <a:pt x="30517" y="14132"/>
                    <a:pt x="29512" y="14132"/>
                  </a:cubicBezTo>
                  <a:cubicBezTo>
                    <a:pt x="29300" y="14132"/>
                    <a:pt x="29081" y="14103"/>
                    <a:pt x="28865" y="14038"/>
                  </a:cubicBezTo>
                  <a:cubicBezTo>
                    <a:pt x="28115" y="13823"/>
                    <a:pt x="27563" y="13260"/>
                    <a:pt x="27326" y="12577"/>
                  </a:cubicBezTo>
                  <a:cubicBezTo>
                    <a:pt x="26493" y="13637"/>
                    <a:pt x="25061" y="14013"/>
                    <a:pt x="23442" y="14013"/>
                  </a:cubicBezTo>
                  <a:cubicBezTo>
                    <a:pt x="19440" y="14013"/>
                    <a:pt x="14300" y="11709"/>
                    <a:pt x="14300" y="11709"/>
                  </a:cubicBezTo>
                  <a:lnTo>
                    <a:pt x="14304" y="11699"/>
                  </a:lnTo>
                  <a:cubicBezTo>
                    <a:pt x="13385" y="11500"/>
                    <a:pt x="12372" y="11264"/>
                    <a:pt x="11838" y="11070"/>
                  </a:cubicBezTo>
                  <a:cubicBezTo>
                    <a:pt x="10732" y="10672"/>
                    <a:pt x="10765" y="10571"/>
                    <a:pt x="10833" y="10450"/>
                  </a:cubicBezTo>
                  <a:cubicBezTo>
                    <a:pt x="10861" y="10402"/>
                    <a:pt x="10926" y="10381"/>
                    <a:pt x="11012" y="10381"/>
                  </a:cubicBezTo>
                  <a:cubicBezTo>
                    <a:pt x="11206" y="10381"/>
                    <a:pt x="11514" y="10478"/>
                    <a:pt x="11806" y="10571"/>
                  </a:cubicBezTo>
                  <a:cubicBezTo>
                    <a:pt x="12096" y="10668"/>
                    <a:pt x="12369" y="10761"/>
                    <a:pt x="12495" y="10761"/>
                  </a:cubicBezTo>
                  <a:cubicBezTo>
                    <a:pt x="12566" y="10761"/>
                    <a:pt x="12591" y="10733"/>
                    <a:pt x="12541" y="10650"/>
                  </a:cubicBezTo>
                  <a:cubicBezTo>
                    <a:pt x="12276" y="10223"/>
                    <a:pt x="10219" y="9739"/>
                    <a:pt x="10424" y="9408"/>
                  </a:cubicBezTo>
                  <a:cubicBezTo>
                    <a:pt x="10470" y="9333"/>
                    <a:pt x="10563" y="9300"/>
                    <a:pt x="10686" y="9300"/>
                  </a:cubicBezTo>
                  <a:cubicBezTo>
                    <a:pt x="11282" y="9300"/>
                    <a:pt x="12574" y="10022"/>
                    <a:pt x="12710" y="10083"/>
                  </a:cubicBezTo>
                  <a:cubicBezTo>
                    <a:pt x="12732" y="10094"/>
                    <a:pt x="12753" y="10097"/>
                    <a:pt x="12771" y="10097"/>
                  </a:cubicBezTo>
                  <a:cubicBezTo>
                    <a:pt x="12897" y="10097"/>
                    <a:pt x="12969" y="9918"/>
                    <a:pt x="12839" y="9864"/>
                  </a:cubicBezTo>
                  <a:cubicBezTo>
                    <a:pt x="12621" y="9778"/>
                    <a:pt x="10359" y="8808"/>
                    <a:pt x="10621" y="8382"/>
                  </a:cubicBezTo>
                  <a:cubicBezTo>
                    <a:pt x="10661" y="8313"/>
                    <a:pt x="10722" y="8288"/>
                    <a:pt x="10790" y="8288"/>
                  </a:cubicBezTo>
                  <a:cubicBezTo>
                    <a:pt x="10959" y="8288"/>
                    <a:pt x="11166" y="8442"/>
                    <a:pt x="11166" y="8442"/>
                  </a:cubicBezTo>
                  <a:cubicBezTo>
                    <a:pt x="11166" y="8442"/>
                    <a:pt x="12868" y="9325"/>
                    <a:pt x="13255" y="9325"/>
                  </a:cubicBezTo>
                  <a:cubicBezTo>
                    <a:pt x="13292" y="9325"/>
                    <a:pt x="13317" y="9318"/>
                    <a:pt x="13328" y="9300"/>
                  </a:cubicBezTo>
                  <a:cubicBezTo>
                    <a:pt x="13446" y="9093"/>
                    <a:pt x="12265" y="8429"/>
                    <a:pt x="11852" y="8231"/>
                  </a:cubicBezTo>
                  <a:cubicBezTo>
                    <a:pt x="11443" y="8037"/>
                    <a:pt x="11368" y="7764"/>
                    <a:pt x="11605" y="7653"/>
                  </a:cubicBezTo>
                  <a:cubicBezTo>
                    <a:pt x="11615" y="7650"/>
                    <a:pt x="11626" y="7646"/>
                    <a:pt x="11644" y="7646"/>
                  </a:cubicBezTo>
                  <a:cubicBezTo>
                    <a:pt x="11917" y="7646"/>
                    <a:pt x="13073" y="8162"/>
                    <a:pt x="13453" y="8353"/>
                  </a:cubicBezTo>
                  <a:cubicBezTo>
                    <a:pt x="13711" y="8482"/>
                    <a:pt x="14250" y="8762"/>
                    <a:pt x="14529" y="8762"/>
                  </a:cubicBezTo>
                  <a:cubicBezTo>
                    <a:pt x="14688" y="8762"/>
                    <a:pt x="14759" y="8672"/>
                    <a:pt x="14648" y="8407"/>
                  </a:cubicBezTo>
                  <a:cubicBezTo>
                    <a:pt x="14336" y="7682"/>
                    <a:pt x="14372" y="7007"/>
                    <a:pt x="14508" y="6831"/>
                  </a:cubicBezTo>
                  <a:cubicBezTo>
                    <a:pt x="14551" y="6774"/>
                    <a:pt x="14612" y="6749"/>
                    <a:pt x="14673" y="6749"/>
                  </a:cubicBezTo>
                  <a:cubicBezTo>
                    <a:pt x="14803" y="6749"/>
                    <a:pt x="14935" y="6860"/>
                    <a:pt x="14932" y="7025"/>
                  </a:cubicBezTo>
                  <a:cubicBezTo>
                    <a:pt x="14928" y="7223"/>
                    <a:pt x="15021" y="7556"/>
                    <a:pt x="15101" y="7804"/>
                  </a:cubicBezTo>
                  <a:cubicBezTo>
                    <a:pt x="15169" y="8008"/>
                    <a:pt x="15266" y="8199"/>
                    <a:pt x="15399" y="8367"/>
                  </a:cubicBezTo>
                  <a:cubicBezTo>
                    <a:pt x="15549" y="8568"/>
                    <a:pt x="15689" y="8730"/>
                    <a:pt x="15808" y="8863"/>
                  </a:cubicBezTo>
                  <a:cubicBezTo>
                    <a:pt x="16848" y="9229"/>
                    <a:pt x="19595" y="10083"/>
                    <a:pt x="22390" y="10083"/>
                  </a:cubicBezTo>
                  <a:cubicBezTo>
                    <a:pt x="22764" y="10083"/>
                    <a:pt x="23140" y="10069"/>
                    <a:pt x="23514" y="10033"/>
                  </a:cubicBezTo>
                  <a:cubicBezTo>
                    <a:pt x="23632" y="10022"/>
                    <a:pt x="23805" y="9782"/>
                    <a:pt x="24010" y="9405"/>
                  </a:cubicBezTo>
                  <a:lnTo>
                    <a:pt x="23697" y="9244"/>
                  </a:lnTo>
                  <a:cubicBezTo>
                    <a:pt x="24328" y="7958"/>
                    <a:pt x="24871" y="6648"/>
                    <a:pt x="25309" y="5306"/>
                  </a:cubicBezTo>
                  <a:lnTo>
                    <a:pt x="25082" y="5241"/>
                  </a:lnTo>
                  <a:lnTo>
                    <a:pt x="24971" y="5209"/>
                  </a:lnTo>
                  <a:lnTo>
                    <a:pt x="23632" y="4817"/>
                  </a:lnTo>
                  <a:lnTo>
                    <a:pt x="23435" y="4760"/>
                  </a:lnTo>
                  <a:lnTo>
                    <a:pt x="23295" y="4721"/>
                  </a:lnTo>
                  <a:lnTo>
                    <a:pt x="23152" y="4678"/>
                  </a:lnTo>
                  <a:lnTo>
                    <a:pt x="19045" y="3482"/>
                  </a:lnTo>
                  <a:lnTo>
                    <a:pt x="18959" y="3457"/>
                  </a:lnTo>
                  <a:lnTo>
                    <a:pt x="16680" y="2790"/>
                  </a:lnTo>
                  <a:lnTo>
                    <a:pt x="7341" y="69"/>
                  </a:lnTo>
                  <a:cubicBezTo>
                    <a:pt x="7179" y="22"/>
                    <a:pt x="7018" y="0"/>
                    <a:pt x="6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6733701" y="2965600"/>
              <a:ext cx="31385" cy="87231"/>
            </a:xfrm>
            <a:custGeom>
              <a:rect b="b" l="l" r="r" t="t"/>
              <a:pathLst>
                <a:path extrusionOk="0" h="1965" w="707">
                  <a:moveTo>
                    <a:pt x="100" y="1"/>
                  </a:moveTo>
                  <a:lnTo>
                    <a:pt x="54" y="162"/>
                  </a:lnTo>
                  <a:lnTo>
                    <a:pt x="474" y="284"/>
                  </a:lnTo>
                  <a:lnTo>
                    <a:pt x="0" y="1910"/>
                  </a:lnTo>
                  <a:lnTo>
                    <a:pt x="183" y="1964"/>
                  </a:lnTo>
                  <a:lnTo>
                    <a:pt x="707" y="17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6767749" y="2985798"/>
              <a:ext cx="73070" cy="90738"/>
            </a:xfrm>
            <a:custGeom>
              <a:rect b="b" l="l" r="r" t="t"/>
              <a:pathLst>
                <a:path extrusionOk="0" h="2044" w="1646">
                  <a:moveTo>
                    <a:pt x="810" y="0"/>
                  </a:moveTo>
                  <a:cubicBezTo>
                    <a:pt x="655" y="0"/>
                    <a:pt x="515" y="40"/>
                    <a:pt x="400" y="116"/>
                  </a:cubicBezTo>
                  <a:lnTo>
                    <a:pt x="496" y="267"/>
                  </a:lnTo>
                  <a:cubicBezTo>
                    <a:pt x="593" y="203"/>
                    <a:pt x="697" y="173"/>
                    <a:pt x="811" y="173"/>
                  </a:cubicBezTo>
                  <a:cubicBezTo>
                    <a:pt x="884" y="173"/>
                    <a:pt x="961" y="186"/>
                    <a:pt x="1042" y="209"/>
                  </a:cubicBezTo>
                  <a:cubicBezTo>
                    <a:pt x="1314" y="288"/>
                    <a:pt x="1426" y="457"/>
                    <a:pt x="1365" y="666"/>
                  </a:cubicBezTo>
                  <a:cubicBezTo>
                    <a:pt x="1329" y="787"/>
                    <a:pt x="1253" y="898"/>
                    <a:pt x="995" y="1039"/>
                  </a:cubicBezTo>
                  <a:lnTo>
                    <a:pt x="40" y="1549"/>
                  </a:lnTo>
                  <a:lnTo>
                    <a:pt x="1" y="1678"/>
                  </a:lnTo>
                  <a:lnTo>
                    <a:pt x="1258" y="2044"/>
                  </a:lnTo>
                  <a:lnTo>
                    <a:pt x="1304" y="1882"/>
                  </a:lnTo>
                  <a:lnTo>
                    <a:pt x="320" y="1595"/>
                  </a:lnTo>
                  <a:lnTo>
                    <a:pt x="1102" y="1175"/>
                  </a:lnTo>
                  <a:cubicBezTo>
                    <a:pt x="1412" y="1010"/>
                    <a:pt x="1508" y="870"/>
                    <a:pt x="1559" y="701"/>
                  </a:cubicBezTo>
                  <a:cubicBezTo>
                    <a:pt x="1645" y="403"/>
                    <a:pt x="1469" y="152"/>
                    <a:pt x="1107" y="45"/>
                  </a:cubicBezTo>
                  <a:cubicBezTo>
                    <a:pt x="1004" y="15"/>
                    <a:pt x="904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6844236" y="3013721"/>
              <a:ext cx="71117" cy="82570"/>
            </a:xfrm>
            <a:custGeom>
              <a:rect b="b" l="l" r="r" t="t"/>
              <a:pathLst>
                <a:path extrusionOk="0" h="1860" w="1602">
                  <a:moveTo>
                    <a:pt x="1332" y="1"/>
                  </a:moveTo>
                  <a:lnTo>
                    <a:pt x="40" y="908"/>
                  </a:lnTo>
                  <a:lnTo>
                    <a:pt x="1" y="1041"/>
                  </a:lnTo>
                  <a:lnTo>
                    <a:pt x="1009" y="1336"/>
                  </a:lnTo>
                  <a:lnTo>
                    <a:pt x="873" y="1806"/>
                  </a:lnTo>
                  <a:lnTo>
                    <a:pt x="1056" y="1859"/>
                  </a:lnTo>
                  <a:lnTo>
                    <a:pt x="1196" y="1389"/>
                  </a:lnTo>
                  <a:lnTo>
                    <a:pt x="1551" y="1493"/>
                  </a:lnTo>
                  <a:lnTo>
                    <a:pt x="1602" y="1332"/>
                  </a:lnTo>
                  <a:lnTo>
                    <a:pt x="1243" y="1228"/>
                  </a:lnTo>
                  <a:lnTo>
                    <a:pt x="1361" y="812"/>
                  </a:lnTo>
                  <a:lnTo>
                    <a:pt x="1185" y="761"/>
                  </a:lnTo>
                  <a:lnTo>
                    <a:pt x="1064" y="1174"/>
                  </a:lnTo>
                  <a:lnTo>
                    <a:pt x="288" y="948"/>
                  </a:lnTo>
                  <a:lnTo>
                    <a:pt x="1537" y="62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6966002" y="3049100"/>
              <a:ext cx="70939" cy="82570"/>
            </a:xfrm>
            <a:custGeom>
              <a:rect b="b" l="l" r="r" t="t"/>
              <a:pathLst>
                <a:path extrusionOk="0" h="1860" w="1598">
                  <a:moveTo>
                    <a:pt x="1331" y="0"/>
                  </a:moveTo>
                  <a:lnTo>
                    <a:pt x="36" y="912"/>
                  </a:lnTo>
                  <a:lnTo>
                    <a:pt x="0" y="1044"/>
                  </a:lnTo>
                  <a:lnTo>
                    <a:pt x="1008" y="1339"/>
                  </a:lnTo>
                  <a:lnTo>
                    <a:pt x="872" y="1809"/>
                  </a:lnTo>
                  <a:lnTo>
                    <a:pt x="1056" y="1859"/>
                  </a:lnTo>
                  <a:lnTo>
                    <a:pt x="1192" y="1393"/>
                  </a:lnTo>
                  <a:lnTo>
                    <a:pt x="1551" y="1497"/>
                  </a:lnTo>
                  <a:lnTo>
                    <a:pt x="1597" y="1332"/>
                  </a:lnTo>
                  <a:lnTo>
                    <a:pt x="1238" y="1228"/>
                  </a:lnTo>
                  <a:lnTo>
                    <a:pt x="1361" y="815"/>
                  </a:lnTo>
                  <a:lnTo>
                    <a:pt x="1181" y="761"/>
                  </a:lnTo>
                  <a:lnTo>
                    <a:pt x="1059" y="1178"/>
                  </a:lnTo>
                  <a:lnTo>
                    <a:pt x="284" y="948"/>
                  </a:lnTo>
                  <a:lnTo>
                    <a:pt x="1536" y="6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7043598" y="3063261"/>
              <a:ext cx="73514" cy="87498"/>
            </a:xfrm>
            <a:custGeom>
              <a:rect b="b" l="l" r="r" t="t"/>
              <a:pathLst>
                <a:path extrusionOk="0" h="1971" w="1656">
                  <a:moveTo>
                    <a:pt x="675" y="1"/>
                  </a:moveTo>
                  <a:lnTo>
                    <a:pt x="323" y="873"/>
                  </a:lnTo>
                  <a:lnTo>
                    <a:pt x="703" y="980"/>
                  </a:lnTo>
                  <a:cubicBezTo>
                    <a:pt x="1155" y="1113"/>
                    <a:pt x="1260" y="1300"/>
                    <a:pt x="1192" y="1530"/>
                  </a:cubicBezTo>
                  <a:cubicBezTo>
                    <a:pt x="1143" y="1693"/>
                    <a:pt x="1015" y="1792"/>
                    <a:pt x="825" y="1792"/>
                  </a:cubicBezTo>
                  <a:cubicBezTo>
                    <a:pt x="763" y="1792"/>
                    <a:pt x="695" y="1781"/>
                    <a:pt x="621" y="1759"/>
                  </a:cubicBezTo>
                  <a:cubicBezTo>
                    <a:pt x="391" y="1691"/>
                    <a:pt x="212" y="1544"/>
                    <a:pt x="133" y="1393"/>
                  </a:cubicBezTo>
                  <a:lnTo>
                    <a:pt x="0" y="1512"/>
                  </a:lnTo>
                  <a:cubicBezTo>
                    <a:pt x="97" y="1691"/>
                    <a:pt x="316" y="1853"/>
                    <a:pt x="574" y="1928"/>
                  </a:cubicBezTo>
                  <a:cubicBezTo>
                    <a:pt x="673" y="1957"/>
                    <a:pt x="763" y="1971"/>
                    <a:pt x="846" y="1971"/>
                  </a:cubicBezTo>
                  <a:cubicBezTo>
                    <a:pt x="1127" y="1971"/>
                    <a:pt x="1313" y="1812"/>
                    <a:pt x="1382" y="1576"/>
                  </a:cubicBezTo>
                  <a:cubicBezTo>
                    <a:pt x="1472" y="1260"/>
                    <a:pt x="1328" y="988"/>
                    <a:pt x="789" y="830"/>
                  </a:cubicBezTo>
                  <a:lnTo>
                    <a:pt x="560" y="765"/>
                  </a:lnTo>
                  <a:lnTo>
                    <a:pt x="789" y="213"/>
                  </a:lnTo>
                  <a:lnTo>
                    <a:pt x="1604" y="450"/>
                  </a:lnTo>
                  <a:lnTo>
                    <a:pt x="1655" y="288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7120884" y="3090695"/>
              <a:ext cx="73159" cy="83014"/>
            </a:xfrm>
            <a:custGeom>
              <a:rect b="b" l="l" r="r" t="t"/>
              <a:pathLst>
                <a:path extrusionOk="0" h="1870" w="1648">
                  <a:moveTo>
                    <a:pt x="720" y="876"/>
                  </a:moveTo>
                  <a:cubicBezTo>
                    <a:pt x="774" y="876"/>
                    <a:pt x="831" y="884"/>
                    <a:pt x="890" y="901"/>
                  </a:cubicBezTo>
                  <a:cubicBezTo>
                    <a:pt x="1163" y="980"/>
                    <a:pt x="1296" y="1181"/>
                    <a:pt x="1228" y="1418"/>
                  </a:cubicBezTo>
                  <a:cubicBezTo>
                    <a:pt x="1171" y="1602"/>
                    <a:pt x="1024" y="1704"/>
                    <a:pt x="839" y="1704"/>
                  </a:cubicBezTo>
                  <a:cubicBezTo>
                    <a:pt x="787" y="1704"/>
                    <a:pt x="732" y="1696"/>
                    <a:pt x="675" y="1680"/>
                  </a:cubicBezTo>
                  <a:cubicBezTo>
                    <a:pt x="366" y="1586"/>
                    <a:pt x="259" y="1353"/>
                    <a:pt x="315" y="1156"/>
                  </a:cubicBezTo>
                  <a:cubicBezTo>
                    <a:pt x="366" y="984"/>
                    <a:pt x="521" y="876"/>
                    <a:pt x="720" y="876"/>
                  </a:cubicBezTo>
                  <a:close/>
                  <a:moveTo>
                    <a:pt x="977" y="1"/>
                  </a:moveTo>
                  <a:cubicBezTo>
                    <a:pt x="611" y="1"/>
                    <a:pt x="306" y="240"/>
                    <a:pt x="165" y="728"/>
                  </a:cubicBezTo>
                  <a:cubicBezTo>
                    <a:pt x="0" y="1292"/>
                    <a:pt x="161" y="1698"/>
                    <a:pt x="638" y="1838"/>
                  </a:cubicBezTo>
                  <a:cubicBezTo>
                    <a:pt x="713" y="1859"/>
                    <a:pt x="786" y="1870"/>
                    <a:pt x="855" y="1870"/>
                  </a:cubicBezTo>
                  <a:cubicBezTo>
                    <a:pt x="1114" y="1870"/>
                    <a:pt x="1330" y="1727"/>
                    <a:pt x="1407" y="1464"/>
                  </a:cubicBezTo>
                  <a:cubicBezTo>
                    <a:pt x="1503" y="1138"/>
                    <a:pt x="1317" y="858"/>
                    <a:pt x="962" y="753"/>
                  </a:cubicBezTo>
                  <a:cubicBezTo>
                    <a:pt x="887" y="732"/>
                    <a:pt x="814" y="721"/>
                    <a:pt x="743" y="721"/>
                  </a:cubicBezTo>
                  <a:cubicBezTo>
                    <a:pt x="578" y="721"/>
                    <a:pt x="430" y="780"/>
                    <a:pt x="327" y="901"/>
                  </a:cubicBezTo>
                  <a:cubicBezTo>
                    <a:pt x="337" y="844"/>
                    <a:pt x="348" y="793"/>
                    <a:pt x="362" y="753"/>
                  </a:cubicBezTo>
                  <a:cubicBezTo>
                    <a:pt x="475" y="361"/>
                    <a:pt x="704" y="171"/>
                    <a:pt x="990" y="171"/>
                  </a:cubicBezTo>
                  <a:cubicBezTo>
                    <a:pt x="1060" y="171"/>
                    <a:pt x="1134" y="182"/>
                    <a:pt x="1210" y="205"/>
                  </a:cubicBezTo>
                  <a:cubicBezTo>
                    <a:pt x="1342" y="244"/>
                    <a:pt x="1457" y="301"/>
                    <a:pt x="1529" y="387"/>
                  </a:cubicBezTo>
                  <a:lnTo>
                    <a:pt x="1647" y="262"/>
                  </a:lnTo>
                  <a:cubicBezTo>
                    <a:pt x="1554" y="162"/>
                    <a:pt x="1414" y="90"/>
                    <a:pt x="1253" y="43"/>
                  </a:cubicBezTo>
                  <a:cubicBezTo>
                    <a:pt x="1158" y="15"/>
                    <a:pt x="106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7230487" y="3115865"/>
              <a:ext cx="74757" cy="89406"/>
            </a:xfrm>
            <a:custGeom>
              <a:rect b="b" l="l" r="r" t="t"/>
              <a:pathLst>
                <a:path extrusionOk="0" h="2014" w="1684">
                  <a:moveTo>
                    <a:pt x="532" y="0"/>
                  </a:moveTo>
                  <a:lnTo>
                    <a:pt x="485" y="165"/>
                  </a:lnTo>
                  <a:lnTo>
                    <a:pt x="1400" y="431"/>
                  </a:lnTo>
                  <a:lnTo>
                    <a:pt x="722" y="908"/>
                  </a:lnTo>
                  <a:lnTo>
                    <a:pt x="682" y="1044"/>
                  </a:lnTo>
                  <a:lnTo>
                    <a:pt x="812" y="1081"/>
                  </a:lnTo>
                  <a:cubicBezTo>
                    <a:pt x="1145" y="1177"/>
                    <a:pt x="1253" y="1361"/>
                    <a:pt x="1192" y="1576"/>
                  </a:cubicBezTo>
                  <a:cubicBezTo>
                    <a:pt x="1144" y="1742"/>
                    <a:pt x="1017" y="1834"/>
                    <a:pt x="832" y="1834"/>
                  </a:cubicBezTo>
                  <a:cubicBezTo>
                    <a:pt x="769" y="1834"/>
                    <a:pt x="700" y="1823"/>
                    <a:pt x="625" y="1802"/>
                  </a:cubicBezTo>
                  <a:cubicBezTo>
                    <a:pt x="395" y="1734"/>
                    <a:pt x="212" y="1586"/>
                    <a:pt x="133" y="1436"/>
                  </a:cubicBezTo>
                  <a:lnTo>
                    <a:pt x="0" y="1554"/>
                  </a:lnTo>
                  <a:cubicBezTo>
                    <a:pt x="97" y="1734"/>
                    <a:pt x="320" y="1896"/>
                    <a:pt x="578" y="1971"/>
                  </a:cubicBezTo>
                  <a:cubicBezTo>
                    <a:pt x="677" y="1999"/>
                    <a:pt x="769" y="2013"/>
                    <a:pt x="852" y="2013"/>
                  </a:cubicBezTo>
                  <a:cubicBezTo>
                    <a:pt x="1129" y="2013"/>
                    <a:pt x="1312" y="1862"/>
                    <a:pt x="1378" y="1634"/>
                  </a:cubicBezTo>
                  <a:cubicBezTo>
                    <a:pt x="1464" y="1346"/>
                    <a:pt x="1332" y="1088"/>
                    <a:pt x="951" y="955"/>
                  </a:cubicBezTo>
                  <a:lnTo>
                    <a:pt x="1645" y="466"/>
                  </a:lnTo>
                  <a:lnTo>
                    <a:pt x="1683" y="33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7309015" y="3145607"/>
              <a:ext cx="73203" cy="82925"/>
            </a:xfrm>
            <a:custGeom>
              <a:rect b="b" l="l" r="r" t="t"/>
              <a:pathLst>
                <a:path extrusionOk="0" h="1868" w="1649">
                  <a:moveTo>
                    <a:pt x="720" y="874"/>
                  </a:moveTo>
                  <a:cubicBezTo>
                    <a:pt x="774" y="874"/>
                    <a:pt x="832" y="882"/>
                    <a:pt x="891" y="899"/>
                  </a:cubicBezTo>
                  <a:cubicBezTo>
                    <a:pt x="1163" y="977"/>
                    <a:pt x="1297" y="1182"/>
                    <a:pt x="1225" y="1416"/>
                  </a:cubicBezTo>
                  <a:cubicBezTo>
                    <a:pt x="1171" y="1601"/>
                    <a:pt x="1024" y="1702"/>
                    <a:pt x="840" y="1702"/>
                  </a:cubicBezTo>
                  <a:cubicBezTo>
                    <a:pt x="788" y="1702"/>
                    <a:pt x="733" y="1694"/>
                    <a:pt x="676" y="1678"/>
                  </a:cubicBezTo>
                  <a:cubicBezTo>
                    <a:pt x="367" y="1588"/>
                    <a:pt x="259" y="1351"/>
                    <a:pt x="317" y="1158"/>
                  </a:cubicBezTo>
                  <a:cubicBezTo>
                    <a:pt x="367" y="982"/>
                    <a:pt x="522" y="874"/>
                    <a:pt x="720" y="874"/>
                  </a:cubicBezTo>
                  <a:close/>
                  <a:moveTo>
                    <a:pt x="980" y="0"/>
                  </a:moveTo>
                  <a:cubicBezTo>
                    <a:pt x="613" y="0"/>
                    <a:pt x="307" y="237"/>
                    <a:pt x="166" y="727"/>
                  </a:cubicBezTo>
                  <a:cubicBezTo>
                    <a:pt x="0" y="1290"/>
                    <a:pt x="162" y="1696"/>
                    <a:pt x="640" y="1835"/>
                  </a:cubicBezTo>
                  <a:cubicBezTo>
                    <a:pt x="714" y="1857"/>
                    <a:pt x="787" y="1868"/>
                    <a:pt x="858" y="1868"/>
                  </a:cubicBezTo>
                  <a:cubicBezTo>
                    <a:pt x="1114" y="1868"/>
                    <a:pt x="1332" y="1727"/>
                    <a:pt x="1408" y="1462"/>
                  </a:cubicBezTo>
                  <a:cubicBezTo>
                    <a:pt x="1504" y="1136"/>
                    <a:pt x="1318" y="856"/>
                    <a:pt x="963" y="752"/>
                  </a:cubicBezTo>
                  <a:cubicBezTo>
                    <a:pt x="888" y="730"/>
                    <a:pt x="815" y="719"/>
                    <a:pt x="744" y="719"/>
                  </a:cubicBezTo>
                  <a:cubicBezTo>
                    <a:pt x="579" y="719"/>
                    <a:pt x="430" y="779"/>
                    <a:pt x="328" y="899"/>
                  </a:cubicBezTo>
                  <a:cubicBezTo>
                    <a:pt x="338" y="845"/>
                    <a:pt x="349" y="791"/>
                    <a:pt x="363" y="752"/>
                  </a:cubicBezTo>
                  <a:cubicBezTo>
                    <a:pt x="477" y="360"/>
                    <a:pt x="707" y="170"/>
                    <a:pt x="996" y="170"/>
                  </a:cubicBezTo>
                  <a:cubicBezTo>
                    <a:pt x="1064" y="170"/>
                    <a:pt x="1136" y="181"/>
                    <a:pt x="1211" y="202"/>
                  </a:cubicBezTo>
                  <a:cubicBezTo>
                    <a:pt x="1343" y="242"/>
                    <a:pt x="1458" y="300"/>
                    <a:pt x="1529" y="389"/>
                  </a:cubicBezTo>
                  <a:lnTo>
                    <a:pt x="1648" y="260"/>
                  </a:lnTo>
                  <a:cubicBezTo>
                    <a:pt x="1555" y="159"/>
                    <a:pt x="1415" y="88"/>
                    <a:pt x="1254" y="41"/>
                  </a:cubicBezTo>
                  <a:cubicBezTo>
                    <a:pt x="1160" y="14"/>
                    <a:pt x="1068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7395535" y="3159191"/>
              <a:ext cx="65213" cy="86743"/>
            </a:xfrm>
            <a:custGeom>
              <a:rect b="b" l="l" r="r" t="t"/>
              <a:pathLst>
                <a:path extrusionOk="0" h="1954" w="1469">
                  <a:moveTo>
                    <a:pt x="159" y="0"/>
                  </a:moveTo>
                  <a:lnTo>
                    <a:pt x="11" y="499"/>
                  </a:lnTo>
                  <a:lnTo>
                    <a:pt x="195" y="550"/>
                  </a:lnTo>
                  <a:lnTo>
                    <a:pt x="291" y="216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2" y="1953"/>
                  </a:lnTo>
                  <a:lnTo>
                    <a:pt x="1433" y="514"/>
                  </a:lnTo>
                  <a:lnTo>
                    <a:pt x="1469" y="38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7508999" y="3192173"/>
              <a:ext cx="65390" cy="86699"/>
            </a:xfrm>
            <a:custGeom>
              <a:rect b="b" l="l" r="r" t="t"/>
              <a:pathLst>
                <a:path extrusionOk="0" h="1953" w="1473">
                  <a:moveTo>
                    <a:pt x="158" y="1"/>
                  </a:moveTo>
                  <a:lnTo>
                    <a:pt x="11" y="500"/>
                  </a:lnTo>
                  <a:lnTo>
                    <a:pt x="195" y="553"/>
                  </a:lnTo>
                  <a:lnTo>
                    <a:pt x="291" y="220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1" y="1953"/>
                  </a:lnTo>
                  <a:lnTo>
                    <a:pt x="1432" y="513"/>
                  </a:lnTo>
                  <a:lnTo>
                    <a:pt x="1472" y="3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7570215" y="3220406"/>
              <a:ext cx="77110" cy="84790"/>
            </a:xfrm>
            <a:custGeom>
              <a:rect b="b" l="l" r="r" t="t"/>
              <a:pathLst>
                <a:path extrusionOk="0" h="1910" w="1737">
                  <a:moveTo>
                    <a:pt x="913" y="169"/>
                  </a:moveTo>
                  <a:cubicBezTo>
                    <a:pt x="975" y="169"/>
                    <a:pt x="1043" y="179"/>
                    <a:pt x="1116" y="200"/>
                  </a:cubicBezTo>
                  <a:cubicBezTo>
                    <a:pt x="1382" y="276"/>
                    <a:pt x="1525" y="452"/>
                    <a:pt x="1464" y="653"/>
                  </a:cubicBezTo>
                  <a:cubicBezTo>
                    <a:pt x="1425" y="795"/>
                    <a:pt x="1303" y="874"/>
                    <a:pt x="1132" y="874"/>
                  </a:cubicBezTo>
                  <a:cubicBezTo>
                    <a:pt x="1070" y="874"/>
                    <a:pt x="1002" y="864"/>
                    <a:pt x="930" y="843"/>
                  </a:cubicBezTo>
                  <a:cubicBezTo>
                    <a:pt x="650" y="760"/>
                    <a:pt x="524" y="588"/>
                    <a:pt x="581" y="391"/>
                  </a:cubicBezTo>
                  <a:cubicBezTo>
                    <a:pt x="623" y="246"/>
                    <a:pt x="744" y="169"/>
                    <a:pt x="913" y="169"/>
                  </a:cubicBezTo>
                  <a:close/>
                  <a:moveTo>
                    <a:pt x="651" y="951"/>
                  </a:moveTo>
                  <a:cubicBezTo>
                    <a:pt x="722" y="951"/>
                    <a:pt x="801" y="963"/>
                    <a:pt x="886" y="987"/>
                  </a:cubicBezTo>
                  <a:cubicBezTo>
                    <a:pt x="1202" y="1080"/>
                    <a:pt x="1349" y="1274"/>
                    <a:pt x="1288" y="1493"/>
                  </a:cubicBezTo>
                  <a:cubicBezTo>
                    <a:pt x="1241" y="1655"/>
                    <a:pt x="1107" y="1743"/>
                    <a:pt x="915" y="1743"/>
                  </a:cubicBezTo>
                  <a:cubicBezTo>
                    <a:pt x="843" y="1743"/>
                    <a:pt x="762" y="1730"/>
                    <a:pt x="675" y="1704"/>
                  </a:cubicBezTo>
                  <a:cubicBezTo>
                    <a:pt x="358" y="1615"/>
                    <a:pt x="211" y="1421"/>
                    <a:pt x="276" y="1199"/>
                  </a:cubicBezTo>
                  <a:cubicBezTo>
                    <a:pt x="323" y="1039"/>
                    <a:pt x="457" y="951"/>
                    <a:pt x="651" y="951"/>
                  </a:cubicBezTo>
                  <a:close/>
                  <a:moveTo>
                    <a:pt x="886" y="0"/>
                  </a:moveTo>
                  <a:cubicBezTo>
                    <a:pt x="642" y="0"/>
                    <a:pt x="460" y="117"/>
                    <a:pt x="398" y="334"/>
                  </a:cubicBezTo>
                  <a:cubicBezTo>
                    <a:pt x="345" y="520"/>
                    <a:pt x="401" y="685"/>
                    <a:pt x="563" y="808"/>
                  </a:cubicBezTo>
                  <a:cubicBezTo>
                    <a:pt x="319" y="818"/>
                    <a:pt x="154" y="933"/>
                    <a:pt x="90" y="1148"/>
                  </a:cubicBezTo>
                  <a:cubicBezTo>
                    <a:pt x="0" y="1464"/>
                    <a:pt x="201" y="1737"/>
                    <a:pt x="631" y="1863"/>
                  </a:cubicBezTo>
                  <a:cubicBezTo>
                    <a:pt x="742" y="1894"/>
                    <a:pt x="846" y="1910"/>
                    <a:pt x="941" y="1910"/>
                  </a:cubicBezTo>
                  <a:cubicBezTo>
                    <a:pt x="1211" y="1910"/>
                    <a:pt x="1406" y="1784"/>
                    <a:pt x="1475" y="1550"/>
                  </a:cubicBezTo>
                  <a:cubicBezTo>
                    <a:pt x="1536" y="1338"/>
                    <a:pt x="1457" y="1148"/>
                    <a:pt x="1253" y="1008"/>
                  </a:cubicBezTo>
                  <a:cubicBezTo>
                    <a:pt x="1457" y="990"/>
                    <a:pt x="1601" y="886"/>
                    <a:pt x="1654" y="700"/>
                  </a:cubicBezTo>
                  <a:cubicBezTo>
                    <a:pt x="1737" y="409"/>
                    <a:pt x="1539" y="154"/>
                    <a:pt x="1159" y="43"/>
                  </a:cubicBezTo>
                  <a:cubicBezTo>
                    <a:pt x="1062" y="14"/>
                    <a:pt x="971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7652206" y="3242824"/>
              <a:ext cx="73203" cy="82970"/>
            </a:xfrm>
            <a:custGeom>
              <a:rect b="b" l="l" r="r" t="t"/>
              <a:pathLst>
                <a:path extrusionOk="0" h="1869" w="1649">
                  <a:moveTo>
                    <a:pt x="811" y="166"/>
                  </a:moveTo>
                  <a:cubicBezTo>
                    <a:pt x="863" y="166"/>
                    <a:pt x="918" y="174"/>
                    <a:pt x="974" y="191"/>
                  </a:cubicBezTo>
                  <a:cubicBezTo>
                    <a:pt x="1283" y="281"/>
                    <a:pt x="1394" y="514"/>
                    <a:pt x="1336" y="712"/>
                  </a:cubicBezTo>
                  <a:cubicBezTo>
                    <a:pt x="1285" y="887"/>
                    <a:pt x="1128" y="995"/>
                    <a:pt x="930" y="995"/>
                  </a:cubicBezTo>
                  <a:cubicBezTo>
                    <a:pt x="877" y="995"/>
                    <a:pt x="820" y="987"/>
                    <a:pt x="762" y="970"/>
                  </a:cubicBezTo>
                  <a:cubicBezTo>
                    <a:pt x="486" y="888"/>
                    <a:pt x="357" y="686"/>
                    <a:pt x="425" y="453"/>
                  </a:cubicBezTo>
                  <a:cubicBezTo>
                    <a:pt x="478" y="268"/>
                    <a:pt x="626" y="166"/>
                    <a:pt x="811" y="166"/>
                  </a:cubicBezTo>
                  <a:close/>
                  <a:moveTo>
                    <a:pt x="793" y="1"/>
                  </a:moveTo>
                  <a:cubicBezTo>
                    <a:pt x="535" y="1"/>
                    <a:pt x="318" y="141"/>
                    <a:pt x="242" y="403"/>
                  </a:cubicBezTo>
                  <a:cubicBezTo>
                    <a:pt x="145" y="733"/>
                    <a:pt x="332" y="1013"/>
                    <a:pt x="687" y="1117"/>
                  </a:cubicBezTo>
                  <a:cubicBezTo>
                    <a:pt x="760" y="1138"/>
                    <a:pt x="833" y="1149"/>
                    <a:pt x="903" y="1149"/>
                  </a:cubicBezTo>
                  <a:cubicBezTo>
                    <a:pt x="1070" y="1149"/>
                    <a:pt x="1221" y="1089"/>
                    <a:pt x="1322" y="970"/>
                  </a:cubicBezTo>
                  <a:lnTo>
                    <a:pt x="1322" y="970"/>
                  </a:lnTo>
                  <a:cubicBezTo>
                    <a:pt x="1314" y="1024"/>
                    <a:pt x="1301" y="1078"/>
                    <a:pt x="1290" y="1117"/>
                  </a:cubicBezTo>
                  <a:cubicBezTo>
                    <a:pt x="1174" y="1509"/>
                    <a:pt x="943" y="1699"/>
                    <a:pt x="656" y="1699"/>
                  </a:cubicBezTo>
                  <a:cubicBezTo>
                    <a:pt x="588" y="1699"/>
                    <a:pt x="517" y="1688"/>
                    <a:pt x="443" y="1666"/>
                  </a:cubicBezTo>
                  <a:cubicBezTo>
                    <a:pt x="310" y="1627"/>
                    <a:pt x="191" y="1569"/>
                    <a:pt x="120" y="1479"/>
                  </a:cubicBezTo>
                  <a:lnTo>
                    <a:pt x="1" y="1605"/>
                  </a:lnTo>
                  <a:cubicBezTo>
                    <a:pt x="95" y="1709"/>
                    <a:pt x="238" y="1781"/>
                    <a:pt x="396" y="1827"/>
                  </a:cubicBezTo>
                  <a:cubicBezTo>
                    <a:pt x="491" y="1855"/>
                    <a:pt x="583" y="1868"/>
                    <a:pt x="671" y="1868"/>
                  </a:cubicBezTo>
                  <a:cubicBezTo>
                    <a:pt x="1039" y="1868"/>
                    <a:pt x="1342" y="1631"/>
                    <a:pt x="1483" y="1143"/>
                  </a:cubicBezTo>
                  <a:cubicBezTo>
                    <a:pt x="1649" y="575"/>
                    <a:pt x="1487" y="174"/>
                    <a:pt x="1013" y="33"/>
                  </a:cubicBezTo>
                  <a:cubicBezTo>
                    <a:pt x="938" y="11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7302801" y="3283309"/>
              <a:ext cx="645822" cy="219787"/>
            </a:xfrm>
            <a:custGeom>
              <a:rect b="b" l="l" r="r" t="t"/>
              <a:pathLst>
                <a:path extrusionOk="0" h="4951" w="14548">
                  <a:moveTo>
                    <a:pt x="227" y="1"/>
                  </a:moveTo>
                  <a:lnTo>
                    <a:pt x="1" y="776"/>
                  </a:lnTo>
                  <a:lnTo>
                    <a:pt x="14322" y="4950"/>
                  </a:lnTo>
                  <a:lnTo>
                    <a:pt x="14548" y="417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7592322" y="3442318"/>
              <a:ext cx="336229" cy="129626"/>
            </a:xfrm>
            <a:custGeom>
              <a:rect b="b" l="l" r="r" t="t"/>
              <a:pathLst>
                <a:path extrusionOk="0" h="2920" w="7574">
                  <a:moveTo>
                    <a:pt x="230" y="0"/>
                  </a:moveTo>
                  <a:lnTo>
                    <a:pt x="1" y="776"/>
                  </a:lnTo>
                  <a:lnTo>
                    <a:pt x="7348" y="2919"/>
                  </a:lnTo>
                  <a:lnTo>
                    <a:pt x="7574" y="214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6742446" y="2703647"/>
              <a:ext cx="312656" cy="253748"/>
            </a:xfrm>
            <a:custGeom>
              <a:rect b="b" l="l" r="r" t="t"/>
              <a:pathLst>
                <a:path extrusionOk="0" h="5716" w="7043">
                  <a:moveTo>
                    <a:pt x="1919" y="0"/>
                  </a:moveTo>
                  <a:cubicBezTo>
                    <a:pt x="1443" y="0"/>
                    <a:pt x="1004" y="311"/>
                    <a:pt x="865" y="790"/>
                  </a:cubicBezTo>
                  <a:lnTo>
                    <a:pt x="173" y="3174"/>
                  </a:lnTo>
                  <a:cubicBezTo>
                    <a:pt x="0" y="3755"/>
                    <a:pt x="334" y="4365"/>
                    <a:pt x="919" y="4534"/>
                  </a:cubicBezTo>
                  <a:lnTo>
                    <a:pt x="4817" y="5672"/>
                  </a:lnTo>
                  <a:cubicBezTo>
                    <a:pt x="4920" y="5701"/>
                    <a:pt x="5023" y="5716"/>
                    <a:pt x="5125" y="5716"/>
                  </a:cubicBezTo>
                  <a:cubicBezTo>
                    <a:pt x="5603" y="5716"/>
                    <a:pt x="6042" y="5404"/>
                    <a:pt x="6181" y="4922"/>
                  </a:cubicBezTo>
                  <a:lnTo>
                    <a:pt x="6874" y="2542"/>
                  </a:lnTo>
                  <a:cubicBezTo>
                    <a:pt x="7043" y="1961"/>
                    <a:pt x="6708" y="1350"/>
                    <a:pt x="6127" y="1181"/>
                  </a:cubicBezTo>
                  <a:lnTo>
                    <a:pt x="2226" y="44"/>
                  </a:lnTo>
                  <a:cubicBezTo>
                    <a:pt x="2123" y="14"/>
                    <a:pt x="2020" y="0"/>
                    <a:pt x="1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6752479" y="2753055"/>
              <a:ext cx="197635" cy="124787"/>
            </a:xfrm>
            <a:custGeom>
              <a:rect b="b" l="l" r="r" t="t"/>
              <a:pathLst>
                <a:path extrusionOk="0" h="2811" w="4452">
                  <a:moveTo>
                    <a:pt x="546" y="0"/>
                  </a:moveTo>
                  <a:lnTo>
                    <a:pt x="460" y="288"/>
                  </a:lnTo>
                  <a:lnTo>
                    <a:pt x="3554" y="1188"/>
                  </a:lnTo>
                  <a:cubicBezTo>
                    <a:pt x="3909" y="1289"/>
                    <a:pt x="4117" y="1670"/>
                    <a:pt x="4014" y="2024"/>
                  </a:cubicBezTo>
                  <a:cubicBezTo>
                    <a:pt x="3928" y="2321"/>
                    <a:pt x="3659" y="2511"/>
                    <a:pt x="3366" y="2511"/>
                  </a:cubicBezTo>
                  <a:cubicBezTo>
                    <a:pt x="3304" y="2511"/>
                    <a:pt x="3240" y="2503"/>
                    <a:pt x="3177" y="2484"/>
                  </a:cubicBezTo>
                  <a:lnTo>
                    <a:pt x="83" y="1583"/>
                  </a:lnTo>
                  <a:lnTo>
                    <a:pt x="0" y="1870"/>
                  </a:lnTo>
                  <a:lnTo>
                    <a:pt x="3094" y="2771"/>
                  </a:lnTo>
                  <a:cubicBezTo>
                    <a:pt x="3185" y="2798"/>
                    <a:pt x="3276" y="2811"/>
                    <a:pt x="3366" y="2811"/>
                  </a:cubicBezTo>
                  <a:cubicBezTo>
                    <a:pt x="3787" y="2811"/>
                    <a:pt x="4179" y="2534"/>
                    <a:pt x="4300" y="2111"/>
                  </a:cubicBezTo>
                  <a:cubicBezTo>
                    <a:pt x="4451" y="1594"/>
                    <a:pt x="4153" y="1052"/>
                    <a:pt x="3640" y="90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6935194" y="2838464"/>
              <a:ext cx="98063" cy="40220"/>
            </a:xfrm>
            <a:custGeom>
              <a:rect b="b" l="l" r="r" t="t"/>
              <a:pathLst>
                <a:path extrusionOk="0" h="906" w="2209">
                  <a:moveTo>
                    <a:pt x="84" y="1"/>
                  </a:moveTo>
                  <a:lnTo>
                    <a:pt x="1" y="287"/>
                  </a:lnTo>
                  <a:lnTo>
                    <a:pt x="2123" y="905"/>
                  </a:lnTo>
                  <a:lnTo>
                    <a:pt x="2209" y="6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6856532" y="2537136"/>
              <a:ext cx="703222" cy="258986"/>
            </a:xfrm>
            <a:custGeom>
              <a:rect b="b" l="l" r="r" t="t"/>
              <a:pathLst>
                <a:path extrusionOk="0" h="5834" w="15841">
                  <a:moveTo>
                    <a:pt x="388" y="0"/>
                  </a:moveTo>
                  <a:lnTo>
                    <a:pt x="0" y="1329"/>
                  </a:lnTo>
                  <a:lnTo>
                    <a:pt x="15456" y="5833"/>
                  </a:lnTo>
                  <a:lnTo>
                    <a:pt x="15840" y="450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7634405" y="1845431"/>
              <a:ext cx="85278" cy="85189"/>
            </a:xfrm>
            <a:custGeom>
              <a:rect b="b" l="l" r="r" t="t"/>
              <a:pathLst>
                <a:path extrusionOk="0" h="1919" w="1921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7675334" y="1922050"/>
              <a:ext cx="248420" cy="181743"/>
            </a:xfrm>
            <a:custGeom>
              <a:rect b="b" l="l" r="r" t="t"/>
              <a:pathLst>
                <a:path extrusionOk="0" h="4094" w="5596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7703701" y="2155815"/>
              <a:ext cx="40175" cy="34804"/>
            </a:xfrm>
            <a:custGeom>
              <a:rect b="b" l="l" r="r" t="t"/>
              <a:pathLst>
                <a:path extrusionOk="0" h="784" w="905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7636447" y="1899588"/>
              <a:ext cx="78442" cy="41596"/>
            </a:xfrm>
            <a:custGeom>
              <a:rect b="b" l="l" r="r" t="t"/>
              <a:pathLst>
                <a:path extrusionOk="0" h="937" w="1767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739702" y="2147691"/>
              <a:ext cx="16470" cy="13185"/>
            </a:xfrm>
            <a:custGeom>
              <a:rect b="b" l="l" r="r" t="t"/>
              <a:pathLst>
                <a:path extrusionOk="0" h="297" w="371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78783" y="3554184"/>
              <a:ext cx="83857" cy="1040693"/>
            </a:xfrm>
            <a:custGeom>
              <a:rect b="b" l="l" r="r" t="t"/>
              <a:pathLst>
                <a:path extrusionOk="0" h="23443" w="1889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729388" y="2654394"/>
              <a:ext cx="270000" cy="372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541982" y="4593695"/>
              <a:ext cx="280960" cy="6748"/>
            </a:xfrm>
            <a:custGeom>
              <a:rect b="b" l="l" r="r" t="t"/>
              <a:pathLst>
                <a:path extrusionOk="0" h="152" w="6329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012480" y="2565990"/>
              <a:ext cx="867563" cy="416268"/>
            </a:xfrm>
            <a:custGeom>
              <a:rect b="b" l="l" r="r" t="t"/>
              <a:pathLst>
                <a:path extrusionOk="0" h="9377" w="19543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607725" y="2352468"/>
              <a:ext cx="295610" cy="523654"/>
            </a:xfrm>
            <a:custGeom>
              <a:rect b="b" l="l" r="r" t="t"/>
              <a:pathLst>
                <a:path extrusionOk="0" h="11796" w="6659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7704500" y="2352779"/>
              <a:ext cx="67255" cy="59797"/>
            </a:xfrm>
            <a:custGeom>
              <a:rect b="b" l="l" r="r" t="t"/>
              <a:pathLst>
                <a:path extrusionOk="0" h="1347" w="1515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7686477" y="2424338"/>
              <a:ext cx="175173" cy="164297"/>
            </a:xfrm>
            <a:custGeom>
              <a:rect b="b" l="l" r="r" t="t"/>
              <a:pathLst>
                <a:path extrusionOk="0" h="3701" w="3946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661484" y="2644696"/>
              <a:ext cx="212773" cy="94867"/>
            </a:xfrm>
            <a:custGeom>
              <a:rect b="b" l="l" r="r" t="t"/>
              <a:pathLst>
                <a:path extrusionOk="0" h="2137" w="4793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7609990" y="2539844"/>
              <a:ext cx="90738" cy="227955"/>
            </a:xfrm>
            <a:custGeom>
              <a:rect b="b" l="l" r="r" t="t"/>
              <a:pathLst>
                <a:path extrusionOk="0" h="5135" w="2044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7704500" y="2352779"/>
              <a:ext cx="67255" cy="59797"/>
            </a:xfrm>
            <a:custGeom>
              <a:rect b="b" l="l" r="r" t="t"/>
              <a:pathLst>
                <a:path extrusionOk="0" h="1347" w="1515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34"/>
            <p:cNvGrpSpPr/>
            <p:nvPr/>
          </p:nvGrpSpPr>
          <p:grpSpPr>
            <a:xfrm>
              <a:off x="7331478" y="2343723"/>
              <a:ext cx="542780" cy="395840"/>
              <a:chOff x="7331478" y="2343723"/>
              <a:chExt cx="542780" cy="395840"/>
            </a:xfrm>
          </p:grpSpPr>
          <p:sp>
            <p:nvSpPr>
              <p:cNvPr id="1142" name="Google Shape;1142;p34"/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rect b="b" l="l" r="r" t="t"/>
                <a:pathLst>
                  <a:path extrusionOk="0" h="3516" w="7344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4"/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rect b="b" l="l" r="r" t="t"/>
                <a:pathLst>
                  <a:path extrusionOk="0" h="4849" w="11943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4"/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rect b="b" l="l" r="r" t="t"/>
                <a:pathLst>
                  <a:path extrusionOk="0" h="2111" w="3862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4"/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rect b="b" l="l" r="r" t="t"/>
                <a:pathLst>
                  <a:path extrusionOk="0" h="3701" w="3946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4"/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rect b="b" l="l" r="r" t="t"/>
                <a:pathLst>
                  <a:path extrusionOk="0" h="2137" w="4793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7" name="Google Shape;1147;p34"/>
            <p:cNvSpPr/>
            <p:nvPr/>
          </p:nvSpPr>
          <p:spPr>
            <a:xfrm>
              <a:off x="7609990" y="2539844"/>
              <a:ext cx="90738" cy="227955"/>
            </a:xfrm>
            <a:custGeom>
              <a:rect b="b" l="l" r="r" t="t"/>
              <a:pathLst>
                <a:path extrusionOk="0" h="5135" w="2044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 flipH="1">
              <a:off x="7499999" y="20838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5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during phase 1ii</a:t>
            </a:r>
            <a:endParaRPr/>
          </a:p>
        </p:txBody>
      </p:sp>
      <p:sp>
        <p:nvSpPr>
          <p:cNvPr id="1154" name="Google Shape;1154;p35"/>
          <p:cNvSpPr txBox="1"/>
          <p:nvPr>
            <p:ph idx="1" type="subTitle"/>
          </p:nvPr>
        </p:nvSpPr>
        <p:spPr>
          <a:xfrm>
            <a:off x="1553250" y="1553775"/>
            <a:ext cx="59970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Conduct online research to understand the UI designs of current personal finance tracker apps.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Brainstorm ideas for components to incorporate, such as tables, graphs, and buttons.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Choose an appropriate color palette. Develop a preliminary paper prototype through sketching.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Collaborate with team members to review and refine the prototype.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Utilize the design tool 'Pencil' to create the final UI design.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Double-checking the design to ensure comprehensive coverage of both functional and non-functional requirements.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6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Snippets of our ui/ux design</a:t>
            </a:r>
            <a:endParaRPr/>
          </a:p>
        </p:txBody>
      </p:sp>
      <p:pic>
        <p:nvPicPr>
          <p:cNvPr id="1160" name="Google Shape;11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75" y="1147500"/>
            <a:ext cx="3510026" cy="184982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1" name="Google Shape;11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988" y="1171538"/>
            <a:ext cx="3510026" cy="1801733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2" name="Google Shape;116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0200" y="3098975"/>
            <a:ext cx="3851567" cy="18498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7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Snippets of our ui/ux design (cont.)</a:t>
            </a:r>
            <a:endParaRPr/>
          </a:p>
        </p:txBody>
      </p:sp>
      <p:pic>
        <p:nvPicPr>
          <p:cNvPr id="1168" name="Google Shape;11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75" y="1788500"/>
            <a:ext cx="3778350" cy="200342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9" name="Google Shape;11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475" y="1788500"/>
            <a:ext cx="3899049" cy="20034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8"/>
          <p:cNvSpPr txBox="1"/>
          <p:nvPr>
            <p:ph idx="4" type="ctrTitle"/>
          </p:nvPr>
        </p:nvSpPr>
        <p:spPr>
          <a:xfrm>
            <a:off x="4896650" y="457300"/>
            <a:ext cx="3478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outcome of phase 1ii</a:t>
            </a:r>
            <a:endParaRPr/>
          </a:p>
        </p:txBody>
      </p:sp>
      <p:sp>
        <p:nvSpPr>
          <p:cNvPr id="1175" name="Google Shape;1175;p38"/>
          <p:cNvSpPr txBox="1"/>
          <p:nvPr>
            <p:ph type="ctrTitle"/>
          </p:nvPr>
        </p:nvSpPr>
        <p:spPr>
          <a:xfrm>
            <a:off x="777200" y="1120300"/>
            <a:ext cx="26280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76" name="Google Shape;1176;p38"/>
          <p:cNvSpPr txBox="1"/>
          <p:nvPr>
            <p:ph idx="2" type="ctrTitle"/>
          </p:nvPr>
        </p:nvSpPr>
        <p:spPr>
          <a:xfrm>
            <a:off x="5167215" y="1120300"/>
            <a:ext cx="25389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177" name="Google Shape;1177;p38"/>
          <p:cNvSpPr txBox="1"/>
          <p:nvPr>
            <p:ph idx="3" type="subTitle"/>
          </p:nvPr>
        </p:nvSpPr>
        <p:spPr>
          <a:xfrm>
            <a:off x="5243425" y="1505200"/>
            <a:ext cx="29484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Timely delivery of the UI/UX Design, encompassing all functional requirements listed in the SRS.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8" name="Google Shape;1178;p38"/>
          <p:cNvSpPr txBox="1"/>
          <p:nvPr>
            <p:ph idx="1" type="subTitle"/>
          </p:nvPr>
        </p:nvSpPr>
        <p:spPr>
          <a:xfrm>
            <a:off x="658825" y="1367700"/>
            <a:ext cx="45084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Determining which UI components to include and arranging them effectively to meet user needs and project requirements can posed a challenge.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Choosing a suitable color scheme that is visually pleasing and aligns with usability requirements presented difficulties.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Mastering the features of the design tool 'Pencil' to create the final UI design was challenging.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Condensing extensive financial information into an easily digestible format was a significant challenge.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Maintaining design and feature consistency across various pages of the application was demanding.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Providing clear messages and guidance when users encounter errors required careful consideration and planning.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9"/>
          <p:cNvSpPr txBox="1"/>
          <p:nvPr>
            <p:ph type="ctrTitle"/>
          </p:nvPr>
        </p:nvSpPr>
        <p:spPr>
          <a:xfrm>
            <a:off x="590275" y="2600700"/>
            <a:ext cx="28125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 Deliverable iv: coding and implementation</a:t>
            </a:r>
            <a:endParaRPr/>
          </a:p>
        </p:txBody>
      </p:sp>
      <p:grpSp>
        <p:nvGrpSpPr>
          <p:cNvPr id="1184" name="Google Shape;1184;p39"/>
          <p:cNvGrpSpPr/>
          <p:nvPr/>
        </p:nvGrpSpPr>
        <p:grpSpPr>
          <a:xfrm>
            <a:off x="4722250" y="871988"/>
            <a:ext cx="3568552" cy="3407533"/>
            <a:chOff x="411609" y="1049416"/>
            <a:chExt cx="1718376" cy="1650536"/>
          </a:xfrm>
        </p:grpSpPr>
        <p:sp>
          <p:nvSpPr>
            <p:cNvPr id="1185" name="Google Shape;1185;p39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957556" y="1172928"/>
              <a:ext cx="152647" cy="127132"/>
            </a:xfrm>
            <a:custGeom>
              <a:rect b="b" l="l" r="r" t="t"/>
              <a:pathLst>
                <a:path extrusionOk="0" h="8002" w="9608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7" name="Google Shape;1187;p39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1188" name="Google Shape;1188;p39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rect b="b" l="l" r="r" t="t"/>
                <a:pathLst>
                  <a:path extrusionOk="0" h="15812" w="15815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9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rect b="b" l="l" r="r" t="t"/>
                <a:pathLst>
                  <a:path extrusionOk="0" h="7904" w="8081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0" name="Google Shape;1190;p39"/>
            <p:cNvSpPr/>
            <p:nvPr/>
          </p:nvSpPr>
          <p:spPr>
            <a:xfrm>
              <a:off x="726357" y="1601522"/>
              <a:ext cx="1316216" cy="487333"/>
            </a:xfrm>
            <a:custGeom>
              <a:rect b="b" l="l" r="r" t="t"/>
              <a:pathLst>
                <a:path extrusionOk="0" h="30674" w="82846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411609" y="2697807"/>
              <a:ext cx="1718376" cy="2145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2" name="Google Shape;1192;p39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1193" name="Google Shape;1193;p39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rect b="b" l="l" r="r" t="t"/>
                <a:pathLst>
                  <a:path extrusionOk="0" h="18512" w="13216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9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rect b="b" l="l" r="r" t="t"/>
                <a:pathLst>
                  <a:path extrusionOk="0" h="6859" w="7771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9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rect b="b" l="l" r="r" t="t"/>
                <a:pathLst>
                  <a:path extrusionOk="0" h="7015" w="507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9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rect b="b" l="l" r="r" t="t"/>
                <a:pathLst>
                  <a:path extrusionOk="0" h="139" w="7173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9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rect b="b" l="l" r="r" t="t"/>
                <a:pathLst>
                  <a:path extrusionOk="0" h="136" w="7173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8" name="Google Shape;1198;p39"/>
            <p:cNvSpPr/>
            <p:nvPr/>
          </p:nvSpPr>
          <p:spPr>
            <a:xfrm>
              <a:off x="1019624" y="1242830"/>
              <a:ext cx="462231" cy="99678"/>
            </a:xfrm>
            <a:custGeom>
              <a:rect b="b" l="l" r="r" t="t"/>
              <a:pathLst>
                <a:path extrusionOk="0" h="6274" w="29094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108817" y="1347370"/>
              <a:ext cx="49617" cy="134249"/>
            </a:xfrm>
            <a:custGeom>
              <a:rect b="b" l="l" r="r" t="t"/>
              <a:pathLst>
                <a:path extrusionOk="0" h="8450" w="3123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319421" y="1347370"/>
              <a:ext cx="49680" cy="134249"/>
            </a:xfrm>
            <a:custGeom>
              <a:rect b="b" l="l" r="r" t="t"/>
              <a:pathLst>
                <a:path extrusionOk="0" h="8450" w="3127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389628" y="1268504"/>
              <a:ext cx="49664" cy="213115"/>
            </a:xfrm>
            <a:custGeom>
              <a:rect b="b" l="l" r="r" t="t"/>
              <a:pathLst>
                <a:path extrusionOk="0" h="13414" w="3126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44552" y="1439343"/>
              <a:ext cx="49680" cy="45184"/>
            </a:xfrm>
            <a:custGeom>
              <a:rect b="b" l="l" r="r" t="t"/>
              <a:pathLst>
                <a:path extrusionOk="0" h="2844" w="3127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79008" y="1407965"/>
              <a:ext cx="49633" cy="73654"/>
            </a:xfrm>
            <a:custGeom>
              <a:rect b="b" l="l" r="r" t="t"/>
              <a:pathLst>
                <a:path extrusionOk="0" h="4636" w="3124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249214" y="1391092"/>
              <a:ext cx="49633" cy="90527"/>
            </a:xfrm>
            <a:custGeom>
              <a:rect b="b" l="l" r="r" t="t"/>
              <a:pathLst>
                <a:path extrusionOk="0" h="5698" w="3124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106783" y="1495426"/>
              <a:ext cx="53668" cy="4004"/>
            </a:xfrm>
            <a:custGeom>
              <a:rect b="b" l="l" r="r" t="t"/>
              <a:pathLst>
                <a:path extrusionOk="0" h="252" w="3378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045028" y="1495426"/>
              <a:ext cx="53652" cy="4004"/>
            </a:xfrm>
            <a:custGeom>
              <a:rect b="b" l="l" r="r" t="t"/>
              <a:pathLst>
                <a:path extrusionOk="0" h="252" w="3377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388421" y="1495426"/>
              <a:ext cx="60674" cy="4004"/>
            </a:xfrm>
            <a:custGeom>
              <a:rect b="b" l="l" r="r" t="t"/>
              <a:pathLst>
                <a:path extrusionOk="0" h="252" w="3819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314671" y="1495426"/>
              <a:ext cx="60674" cy="4004"/>
            </a:xfrm>
            <a:custGeom>
              <a:rect b="b" l="l" r="r" t="t"/>
              <a:pathLst>
                <a:path extrusionOk="0" h="252" w="3819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245243" y="1495426"/>
              <a:ext cx="53604" cy="4004"/>
            </a:xfrm>
            <a:custGeom>
              <a:rect b="b" l="l" r="r" t="t"/>
              <a:pathLst>
                <a:path extrusionOk="0" h="252" w="3374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72653" y="1495426"/>
              <a:ext cx="53668" cy="4004"/>
            </a:xfrm>
            <a:custGeom>
              <a:rect b="b" l="l" r="r" t="t"/>
              <a:pathLst>
                <a:path extrusionOk="0" h="252" w="3378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1" name="Google Shape;1211;p39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1212" name="Google Shape;1212;p39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rect b="b" l="l" r="r" t="t"/>
                <a:pathLst>
                  <a:path extrusionOk="0" h="13227" w="27585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9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rect b="b" l="l" r="r" t="t"/>
                <a:pathLst>
                  <a:path extrusionOk="0" h="6015" w="24694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9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rect b="b" l="l" r="r" t="t"/>
                <a:pathLst>
                  <a:path extrusionOk="0" h="3217" w="23694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9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rect b="b" l="l" r="r" t="t"/>
                <a:pathLst>
                  <a:path extrusionOk="0" h="546" w="546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9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rect b="b" l="l" r="r" t="t"/>
                <a:pathLst>
                  <a:path extrusionOk="0" h="547" w="546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9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rect b="b" l="l" r="r" t="t"/>
                <a:pathLst>
                  <a:path extrusionOk="0" h="547" w="547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8" name="Google Shape;1218;p39"/>
            <p:cNvSpPr/>
            <p:nvPr/>
          </p:nvSpPr>
          <p:spPr>
            <a:xfrm>
              <a:off x="1270043" y="2677853"/>
              <a:ext cx="6673" cy="9612"/>
            </a:xfrm>
            <a:custGeom>
              <a:rect b="b" l="l" r="r" t="t"/>
              <a:pathLst>
                <a:path extrusionOk="0" h="605" w="42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9" name="Google Shape;1219;p39"/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1220" name="Google Shape;1220;p39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rect b="b" l="l" r="r" t="t"/>
                <a:pathLst>
                  <a:path extrusionOk="0" h="6333" w="9145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9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rect b="b" l="l" r="r" t="t"/>
                <a:pathLst>
                  <a:path extrusionOk="0" h="687" w="688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9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rect b="b" l="l" r="r" t="t"/>
                <a:pathLst>
                  <a:path extrusionOk="0" h="687" w="689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9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rect b="b" l="l" r="r" t="t"/>
                <a:pathLst>
                  <a:path extrusionOk="0" h="687" w="684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9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rect b="b" l="l" r="r" t="t"/>
                <a:pathLst>
                  <a:path extrusionOk="0" h="25408" w="24922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9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rect b="b" l="l" r="r" t="t"/>
                <a:pathLst>
                  <a:path extrusionOk="0" h="4277" w="917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9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rect b="b" l="l" r="r" t="t"/>
                <a:pathLst>
                  <a:path extrusionOk="0" h="170" w="8255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9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rect b="b" l="l" r="r" t="t"/>
                <a:pathLst>
                  <a:path extrusionOk="0" h="512" w="441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9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rect b="b" l="l" r="r" t="t"/>
                <a:pathLst>
                  <a:path extrusionOk="0" h="971" w="1454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9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9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9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rect b="b" l="l" r="r" t="t"/>
                <a:pathLst>
                  <a:path extrusionOk="0" h="4277" w="9171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9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rect b="b" l="l" r="r" t="t"/>
                <a:pathLst>
                  <a:path extrusionOk="0" h="170" w="8251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9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rect b="b" l="l" r="r" t="t"/>
                <a:pathLst>
                  <a:path extrusionOk="0" h="512" w="442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9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rect b="b" l="l" r="r" t="t"/>
                <a:pathLst>
                  <a:path extrusionOk="0" h="605" w="419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9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rect b="b" l="l" r="r" t="t"/>
                <a:pathLst>
                  <a:path extrusionOk="0" h="971" w="1451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9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rect b="b" l="l" r="r" t="t"/>
                <a:pathLst>
                  <a:path extrusionOk="0" h="11531" w="8189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9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rect b="b" l="l" r="r" t="t"/>
                <a:pathLst>
                  <a:path extrusionOk="0" h="15849" w="7448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9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rect b="b" l="l" r="r" t="t"/>
                <a:pathLst>
                  <a:path extrusionOk="0" h="453" w="46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rect b="b" l="l" r="r" t="t"/>
                <a:pathLst>
                  <a:path extrusionOk="0" h="453" w="456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9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rect b="b" l="l" r="r" t="t"/>
                <a:pathLst>
                  <a:path extrusionOk="0" h="2156" w="666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rect b="b" l="l" r="r" t="t"/>
                <a:pathLst>
                  <a:path extrusionOk="0" h="720" w="1326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rect b="b" l="l" r="r" t="t"/>
                <a:pathLst>
                  <a:path extrusionOk="0" h="1279" w="232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rect b="b" l="l" r="r" t="t"/>
                <a:pathLst>
                  <a:path extrusionOk="0" h="4403" w="7605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rect b="b" l="l" r="r" t="t"/>
                <a:pathLst>
                  <a:path extrusionOk="0" h="852" w="64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rect b="b" l="l" r="r" t="t"/>
                <a:pathLst>
                  <a:path extrusionOk="0" h="20828" w="19169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rect b="b" l="l" r="r" t="t"/>
                <a:pathLst>
                  <a:path extrusionOk="0" h="1054" w="4137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rect b="b" l="l" r="r" t="t"/>
                <a:pathLst>
                  <a:path extrusionOk="0" h="8193" w="2612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9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rect b="b" l="l" r="r" t="t"/>
                <a:pathLst>
                  <a:path extrusionOk="0" h="551" w="1282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9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rect b="b" l="l" r="r" t="t"/>
                <a:pathLst>
                  <a:path extrusionOk="0" h="1477" w="562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rect b="b" l="l" r="r" t="t"/>
                <a:pathLst>
                  <a:path extrusionOk="0" h="1313" w="703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rect b="b" l="l" r="r" t="t"/>
                <a:pathLst>
                  <a:path extrusionOk="0" h="1144" w="1081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9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rect b="b" l="l" r="r" t="t"/>
                <a:pathLst>
                  <a:path extrusionOk="0" h="1414" w="1417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9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rect b="b" l="l" r="r" t="t"/>
                <a:pathLst>
                  <a:path extrusionOk="0" h="791" w="1353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9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rect b="b" l="l" r="r" t="t"/>
                <a:pathLst>
                  <a:path extrusionOk="0" h="1292" w="946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9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rect b="b" l="l" r="r" t="t"/>
                <a:pathLst>
                  <a:path extrusionOk="0" h="793" w="1051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9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rect b="b" l="l" r="r" t="t"/>
                <a:pathLst>
                  <a:path extrusionOk="0" h="711" w="1029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9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rect b="b" l="l" r="r" t="t"/>
                <a:pathLst>
                  <a:path extrusionOk="0" h="968" w="792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9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rect b="b" l="l" r="r" t="t"/>
                <a:pathLst>
                  <a:path extrusionOk="0" h="1198" w="707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9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rect b="b" l="l" r="r" t="t"/>
                <a:pathLst>
                  <a:path extrusionOk="0" h="783" w="1297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9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rect b="b" l="l" r="r" t="t"/>
                <a:pathLst>
                  <a:path extrusionOk="0" h="923" w="61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9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rect b="b" l="l" r="r" t="t"/>
                <a:pathLst>
                  <a:path extrusionOk="0" h="800" w="1222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9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rect b="b" l="l" r="r" t="t"/>
                <a:pathLst>
                  <a:path extrusionOk="0" h="1032" w="1003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9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rect b="b" l="l" r="r" t="t"/>
                <a:pathLst>
                  <a:path extrusionOk="0" h="1039" w="165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9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rect b="b" l="l" r="r" t="t"/>
                <a:pathLst>
                  <a:path extrusionOk="0" h="736" w="1233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9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rect b="b" l="l" r="r" t="t"/>
                <a:pathLst>
                  <a:path extrusionOk="0" h="662" w="15285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9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rect b="b" l="l" r="r" t="t"/>
                <a:pathLst>
                  <a:path extrusionOk="0" h="8193" w="2604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rect b="b" l="l" r="r" t="t"/>
                <a:pathLst>
                  <a:path extrusionOk="0" h="912" w="289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rect b="b" l="l" r="r" t="t"/>
                <a:pathLst>
                  <a:path extrusionOk="0" h="8573" w="2675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9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rect b="b" l="l" r="r" t="t"/>
                <a:pathLst>
                  <a:path extrusionOk="0" h="30435" w="25265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9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rect b="b" l="l" r="r" t="t"/>
                <a:pathLst>
                  <a:path extrusionOk="0" h="8240" w="5771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rect b="b" l="l" r="r" t="t"/>
                <a:pathLst>
                  <a:path extrusionOk="0" h="1593" w="624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rect b="b" l="l" r="r" t="t"/>
                <a:pathLst>
                  <a:path extrusionOk="0" h="2097" w="255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9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rect b="b" l="l" r="r" t="t"/>
                <a:pathLst>
                  <a:path extrusionOk="0" h="2183" w="536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9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rect b="b" l="l" r="r" t="t"/>
                <a:pathLst>
                  <a:path extrusionOk="0" h="2186" w="278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rect b="b" l="l" r="r" t="t"/>
                <a:pathLst>
                  <a:path extrusionOk="0" h="135" w="6037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9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rect b="b" l="l" r="r" t="t"/>
                <a:pathLst>
                  <a:path extrusionOk="0" h="135" w="6869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9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rect b="b" l="l" r="r" t="t"/>
                <a:pathLst>
                  <a:path extrusionOk="0" h="24380" w="10627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9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rect b="b" l="l" r="r" t="t"/>
                <a:pathLst>
                  <a:path extrusionOk="0" h="90" w="723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rect b="b" l="l" r="r" t="t"/>
                <a:pathLst>
                  <a:path extrusionOk="0" h="4778" w="1122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rect b="b" l="l" r="r" t="t"/>
                <a:pathLst>
                  <a:path extrusionOk="0" h="4935" w="24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9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rect b="b" l="l" r="r" t="t"/>
                <a:pathLst>
                  <a:path extrusionOk="0" h="24165" w="4443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rect b="b" l="l" r="r" t="t"/>
                <a:pathLst>
                  <a:path extrusionOk="0" h="11724" w="16827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9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rect b="b" l="l" r="r" t="t"/>
                <a:pathLst>
                  <a:path extrusionOk="0" h="10780" w="18131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rect b="b" l="l" r="r" t="t"/>
                <a:pathLst>
                  <a:path extrusionOk="0" h="12660" w="25216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9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rect b="b" l="l" r="r" t="t"/>
                <a:pathLst>
                  <a:path extrusionOk="0" h="1690" w="1592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0" name="Google Shape;1290;p39"/>
            <p:cNvSpPr/>
            <p:nvPr/>
          </p:nvSpPr>
          <p:spPr>
            <a:xfrm>
              <a:off x="1034447" y="2129893"/>
              <a:ext cx="993096" cy="568995"/>
            </a:xfrm>
            <a:custGeom>
              <a:rect b="b" l="l" r="r" t="t"/>
              <a:pathLst>
                <a:path extrusionOk="0" h="35814" w="62508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795372" y="2633241"/>
              <a:ext cx="141589" cy="66028"/>
            </a:xfrm>
            <a:custGeom>
              <a:rect b="b" l="l" r="r" t="t"/>
              <a:pathLst>
                <a:path extrusionOk="0" h="4156" w="8912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795594" y="2691627"/>
              <a:ext cx="127434" cy="2621"/>
            </a:xfrm>
            <a:custGeom>
              <a:rect b="b" l="l" r="r" t="t"/>
              <a:pathLst>
                <a:path extrusionOk="0" h="165" w="8021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872998" y="2677154"/>
              <a:ext cx="6768" cy="7880"/>
            </a:xfrm>
            <a:custGeom>
              <a:rect b="b" l="l" r="r" t="t"/>
              <a:pathLst>
                <a:path extrusionOk="0" h="496" w="426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877796" y="2678456"/>
              <a:ext cx="6482" cy="9358"/>
            </a:xfrm>
            <a:custGeom>
              <a:rect b="b" l="l" r="r" t="t"/>
              <a:pathLst>
                <a:path extrusionOk="0" h="589" w="408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796500" y="2677726"/>
              <a:ext cx="22385" cy="14966"/>
            </a:xfrm>
            <a:custGeom>
              <a:rect b="b" l="l" r="r" t="t"/>
              <a:pathLst>
                <a:path extrusionOk="0" h="942" w="1409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866342" y="2676645"/>
              <a:ext cx="7848" cy="3702"/>
            </a:xfrm>
            <a:custGeom>
              <a:rect b="b" l="l" r="r" t="t"/>
              <a:pathLst>
                <a:path extrusionOk="0" h="233" w="494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863498" y="2671641"/>
              <a:ext cx="9215" cy="2558"/>
            </a:xfrm>
            <a:custGeom>
              <a:rect b="b" l="l" r="r" t="t"/>
              <a:pathLst>
                <a:path extrusionOk="0" h="161" w="58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1085653" y="1323507"/>
              <a:ext cx="76641" cy="106653"/>
            </a:xfrm>
            <a:custGeom>
              <a:rect b="b" l="l" r="r" t="t"/>
              <a:pathLst>
                <a:path extrusionOk="0" h="6713" w="4824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726595" y="1385691"/>
              <a:ext cx="108194" cy="187965"/>
            </a:xfrm>
            <a:custGeom>
              <a:rect b="b" l="l" r="r" t="t"/>
              <a:pathLst>
                <a:path extrusionOk="0" h="11831" w="681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695614" y="1359397"/>
              <a:ext cx="155539" cy="162466"/>
            </a:xfrm>
            <a:custGeom>
              <a:rect b="b" l="l" r="r" t="t"/>
              <a:pathLst>
                <a:path extrusionOk="0" h="10226" w="979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521678" y="2644457"/>
              <a:ext cx="73782" cy="54780"/>
            </a:xfrm>
            <a:custGeom>
              <a:rect b="b" l="l" r="r" t="t"/>
              <a:pathLst>
                <a:path extrusionOk="0" h="3448" w="4644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556758" y="2646713"/>
              <a:ext cx="8023" cy="41911"/>
            </a:xfrm>
            <a:custGeom>
              <a:rect b="b" l="l" r="r" t="t"/>
              <a:pathLst>
                <a:path extrusionOk="0" h="2638" w="505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523457" y="2681459"/>
              <a:ext cx="69810" cy="12869"/>
            </a:xfrm>
            <a:custGeom>
              <a:rect b="b" l="l" r="r" t="t"/>
              <a:pathLst>
                <a:path extrusionOk="0" h="810" w="4394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505854" y="1912234"/>
              <a:ext cx="388386" cy="756213"/>
            </a:xfrm>
            <a:custGeom>
              <a:rect b="b" l="l" r="r" t="t"/>
              <a:pathLst>
                <a:path extrusionOk="0" h="47598" w="24446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716332" y="2013056"/>
              <a:ext cx="88080" cy="18779"/>
            </a:xfrm>
            <a:custGeom>
              <a:rect b="b" l="l" r="r" t="t"/>
              <a:pathLst>
                <a:path extrusionOk="0" h="1182" w="5544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513019" y="2621134"/>
              <a:ext cx="113897" cy="4163"/>
            </a:xfrm>
            <a:custGeom>
              <a:rect b="b" l="l" r="r" t="t"/>
              <a:pathLst>
                <a:path extrusionOk="0" h="262" w="7169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770445" y="2621087"/>
              <a:ext cx="122969" cy="4274"/>
            </a:xfrm>
            <a:custGeom>
              <a:rect b="b" l="l" r="r" t="t"/>
              <a:pathLst>
                <a:path extrusionOk="0" h="269" w="774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566497" y="2033599"/>
              <a:ext cx="127942" cy="589569"/>
            </a:xfrm>
            <a:custGeom>
              <a:rect b="b" l="l" r="r" t="t"/>
              <a:pathLst>
                <a:path extrusionOk="0" h="37109" w="8053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825225" y="2030453"/>
              <a:ext cx="7245" cy="592779"/>
            </a:xfrm>
            <a:custGeom>
              <a:rect b="b" l="l" r="r" t="t"/>
              <a:pathLst>
                <a:path extrusionOk="0" h="37311" w="456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528923" y="1403087"/>
              <a:ext cx="609159" cy="525082"/>
            </a:xfrm>
            <a:custGeom>
              <a:rect b="b" l="l" r="r" t="t"/>
              <a:pathLst>
                <a:path extrusionOk="0" h="33050" w="38342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632716" y="1641591"/>
              <a:ext cx="9215" cy="286579"/>
            </a:xfrm>
            <a:custGeom>
              <a:rect b="b" l="l" r="r" t="t"/>
              <a:pathLst>
                <a:path extrusionOk="0" h="18038" w="58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986578" y="1542230"/>
              <a:ext cx="13234" cy="29710"/>
            </a:xfrm>
            <a:custGeom>
              <a:rect b="b" l="l" r="r" t="t"/>
              <a:pathLst>
                <a:path extrusionOk="0" h="1870" w="833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986578" y="1542230"/>
              <a:ext cx="23021" cy="18509"/>
            </a:xfrm>
            <a:custGeom>
              <a:rect b="b" l="l" r="r" t="t"/>
              <a:pathLst>
                <a:path extrusionOk="0" h="1165" w="1449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1072387" y="1416465"/>
              <a:ext cx="58164" cy="31044"/>
            </a:xfrm>
            <a:custGeom>
              <a:rect b="b" l="l" r="r" t="t"/>
              <a:pathLst>
                <a:path extrusionOk="0" h="1954" w="3661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608503" y="1778954"/>
              <a:ext cx="29980" cy="6768"/>
            </a:xfrm>
            <a:custGeom>
              <a:rect b="b" l="l" r="r" t="t"/>
              <a:pathLst>
                <a:path extrusionOk="0" h="426" w="1887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814961" y="1562010"/>
              <a:ext cx="50332" cy="65949"/>
            </a:xfrm>
            <a:custGeom>
              <a:rect b="b" l="l" r="r" t="t"/>
              <a:pathLst>
                <a:path extrusionOk="0" h="4151" w="3168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633240" y="1912822"/>
              <a:ext cx="245700" cy="15411"/>
            </a:xfrm>
            <a:custGeom>
              <a:rect b="b" l="l" r="r" t="t"/>
              <a:pathLst>
                <a:path extrusionOk="0" h="970" w="15465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575982" y="1559579"/>
              <a:ext cx="207475" cy="162609"/>
            </a:xfrm>
            <a:custGeom>
              <a:rect b="b" l="l" r="r" t="t"/>
              <a:pathLst>
                <a:path extrusionOk="0" h="10235" w="13059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751586" y="1698801"/>
              <a:ext cx="122493" cy="163800"/>
            </a:xfrm>
            <a:custGeom>
              <a:rect b="b" l="l" r="r" t="t"/>
              <a:pathLst>
                <a:path extrusionOk="0" h="10310" w="771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639595" y="1767451"/>
              <a:ext cx="98773" cy="155491"/>
            </a:xfrm>
            <a:custGeom>
              <a:rect b="b" l="l" r="r" t="t"/>
              <a:pathLst>
                <a:path extrusionOk="0" h="9787" w="6217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722258" y="1692923"/>
              <a:ext cx="27787" cy="27231"/>
            </a:xfrm>
            <a:custGeom>
              <a:rect b="b" l="l" r="r" t="t"/>
              <a:pathLst>
                <a:path extrusionOk="0" h="1714" w="1749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560602" y="1755567"/>
              <a:ext cx="49045" cy="115026"/>
            </a:xfrm>
            <a:custGeom>
              <a:rect b="b" l="l" r="r" t="t"/>
              <a:pathLst>
                <a:path extrusionOk="0" h="7240" w="3087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904551" y="1590480"/>
              <a:ext cx="128848" cy="65965"/>
            </a:xfrm>
            <a:custGeom>
              <a:rect b="b" l="l" r="r" t="t"/>
              <a:pathLst>
                <a:path extrusionOk="0" h="4152" w="811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1008344" y="1425155"/>
              <a:ext cx="74131" cy="92036"/>
            </a:xfrm>
            <a:custGeom>
              <a:rect b="b" l="l" r="r" t="t"/>
              <a:pathLst>
                <a:path extrusionOk="0" h="5793" w="4666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726468" y="1558213"/>
              <a:ext cx="71589" cy="2224"/>
            </a:xfrm>
            <a:custGeom>
              <a:rect b="b" l="l" r="r" t="t"/>
              <a:pathLst>
                <a:path extrusionOk="0" h="140" w="4506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0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phase iv</a:t>
            </a:r>
            <a:endParaRPr/>
          </a:p>
        </p:txBody>
      </p:sp>
      <p:grpSp>
        <p:nvGrpSpPr>
          <p:cNvPr id="1331" name="Google Shape;1331;p40"/>
          <p:cNvGrpSpPr/>
          <p:nvPr/>
        </p:nvGrpSpPr>
        <p:grpSpPr>
          <a:xfrm>
            <a:off x="5027795" y="3269630"/>
            <a:ext cx="1989550" cy="713693"/>
            <a:chOff x="1575694" y="930575"/>
            <a:chExt cx="1989550" cy="713693"/>
          </a:xfrm>
        </p:grpSpPr>
        <p:sp>
          <p:nvSpPr>
            <p:cNvPr id="1332" name="Google Shape;1332;p40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257306" y="3269630"/>
            <a:ext cx="1989550" cy="713693"/>
            <a:chOff x="1575694" y="930575"/>
            <a:chExt cx="1989550" cy="713693"/>
          </a:xfrm>
        </p:grpSpPr>
        <p:sp>
          <p:nvSpPr>
            <p:cNvPr id="1335" name="Google Shape;1335;p40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5027795" y="1564105"/>
            <a:ext cx="1989550" cy="713693"/>
            <a:chOff x="1575694" y="930575"/>
            <a:chExt cx="1989550" cy="713693"/>
          </a:xfrm>
        </p:grpSpPr>
        <p:sp>
          <p:nvSpPr>
            <p:cNvPr id="1338" name="Google Shape;1338;p40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257306" y="1564105"/>
            <a:ext cx="1989550" cy="713693"/>
            <a:chOff x="1575694" y="930575"/>
            <a:chExt cx="1989550" cy="713693"/>
          </a:xfrm>
        </p:grpSpPr>
        <p:sp>
          <p:nvSpPr>
            <p:cNvPr id="1341" name="Google Shape;1341;p40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40"/>
          <p:cNvSpPr txBox="1"/>
          <p:nvPr>
            <p:ph idx="1" type="subTitle"/>
          </p:nvPr>
        </p:nvSpPr>
        <p:spPr>
          <a:xfrm>
            <a:off x="1158688" y="2239450"/>
            <a:ext cx="30672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CoinControl employs C++ for main implementation alongside C# syntax in its application design.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4" name="Google Shape;1344;p40"/>
          <p:cNvSpPr txBox="1"/>
          <p:nvPr>
            <p:ph idx="2" type="ctrTitle"/>
          </p:nvPr>
        </p:nvSpPr>
        <p:spPr>
          <a:xfrm>
            <a:off x="1333517" y="3365575"/>
            <a:ext cx="9153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database</a:t>
            </a:r>
            <a:endParaRPr sz="1400"/>
          </a:p>
        </p:txBody>
      </p:sp>
      <p:sp>
        <p:nvSpPr>
          <p:cNvPr id="1345" name="Google Shape;1345;p40"/>
          <p:cNvSpPr txBox="1"/>
          <p:nvPr>
            <p:ph type="ctrTitle"/>
          </p:nvPr>
        </p:nvSpPr>
        <p:spPr>
          <a:xfrm>
            <a:off x="1333525" y="1607675"/>
            <a:ext cx="19896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Programming Language</a:t>
            </a:r>
            <a:endParaRPr sz="1400"/>
          </a:p>
        </p:txBody>
      </p:sp>
      <p:sp>
        <p:nvSpPr>
          <p:cNvPr id="1346" name="Google Shape;1346;p40"/>
          <p:cNvSpPr txBox="1"/>
          <p:nvPr>
            <p:ph idx="4" type="ctrTitle"/>
          </p:nvPr>
        </p:nvSpPr>
        <p:spPr>
          <a:xfrm>
            <a:off x="5092952" y="3365575"/>
            <a:ext cx="13629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04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OOP Approach</a:t>
            </a:r>
            <a:endParaRPr sz="1400"/>
          </a:p>
        </p:txBody>
      </p:sp>
      <p:sp>
        <p:nvSpPr>
          <p:cNvPr id="1347" name="Google Shape;1347;p40"/>
          <p:cNvSpPr txBox="1"/>
          <p:nvPr>
            <p:ph idx="3" type="subTitle"/>
          </p:nvPr>
        </p:nvSpPr>
        <p:spPr>
          <a:xfrm>
            <a:off x="1158688" y="3937800"/>
            <a:ext cx="30672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SQL Server  is utilized for managing the backend database in the CoinControl application.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8" name="Google Shape;1348;p40"/>
          <p:cNvSpPr txBox="1"/>
          <p:nvPr>
            <p:ph idx="5" type="subTitle"/>
          </p:nvPr>
        </p:nvSpPr>
        <p:spPr>
          <a:xfrm>
            <a:off x="4918112" y="3937701"/>
            <a:ext cx="30672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code implementing the functionalities of the application utilizes Object Oriented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Programming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concepts including Classes, Inheritance and Composition.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9" name="Google Shape;1349;p40"/>
          <p:cNvSpPr txBox="1"/>
          <p:nvPr>
            <p:ph idx="6" type="ctrTitle"/>
          </p:nvPr>
        </p:nvSpPr>
        <p:spPr>
          <a:xfrm>
            <a:off x="5092951" y="1663150"/>
            <a:ext cx="11319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02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UI framework</a:t>
            </a:r>
            <a:endParaRPr sz="1400"/>
          </a:p>
        </p:txBody>
      </p:sp>
      <p:sp>
        <p:nvSpPr>
          <p:cNvPr id="1350" name="Google Shape;1350;p40"/>
          <p:cNvSpPr txBox="1"/>
          <p:nvPr>
            <p:ph idx="7" type="subTitle"/>
          </p:nvPr>
        </p:nvSpPr>
        <p:spPr>
          <a:xfrm>
            <a:off x="4918112" y="2239450"/>
            <a:ext cx="30672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UI design of the application was developed using Windows Forms integrated with Visual Studio.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ctrTitle"/>
          </p:nvPr>
        </p:nvSpPr>
        <p:spPr>
          <a:xfrm>
            <a:off x="2237395" y="3090288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frontiers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Merriweather"/>
                <a:ea typeface="Merriweather"/>
                <a:cs typeface="Merriweather"/>
                <a:sym typeface="Merriweather"/>
              </a:rPr>
              <a:t>Ahsan Ali (23L-3031)</a:t>
            </a:r>
            <a:endParaRPr b="1"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Merriweather"/>
                <a:ea typeface="Merriweather"/>
                <a:cs typeface="Merriweather"/>
                <a:sym typeface="Merriweather"/>
              </a:rPr>
              <a:t>Zain </a:t>
            </a:r>
            <a:r>
              <a:rPr b="1" i="1" lang="en" sz="1800">
                <a:latin typeface="Merriweather"/>
                <a:ea typeface="Merriweather"/>
                <a:cs typeface="Merriweather"/>
                <a:sym typeface="Merriweather"/>
              </a:rPr>
              <a:t>Allauddin</a:t>
            </a:r>
            <a:r>
              <a:rPr b="1" i="1" lang="en" sz="1800">
                <a:latin typeface="Merriweather"/>
                <a:ea typeface="Merriweather"/>
                <a:cs typeface="Merriweather"/>
                <a:sym typeface="Merriweather"/>
              </a:rPr>
              <a:t> (23L-3036)</a:t>
            </a:r>
            <a:endParaRPr b="1"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Merriweather"/>
                <a:ea typeface="Merriweather"/>
                <a:cs typeface="Merriweather"/>
                <a:sym typeface="Merriweather"/>
              </a:rPr>
              <a:t>Mishaal Rafique (23L-3044)</a:t>
            </a:r>
            <a:endParaRPr b="1"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Merriweather"/>
                <a:ea typeface="Merriweather"/>
                <a:cs typeface="Merriweather"/>
                <a:sym typeface="Merriweather"/>
              </a:rPr>
              <a:t>Abu Bakr Majid (23L-3050)</a:t>
            </a:r>
            <a:endParaRPr b="1"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Merriweather"/>
                <a:ea typeface="Merriweather"/>
                <a:cs typeface="Merriweather"/>
                <a:sym typeface="Merriweather"/>
              </a:rPr>
              <a:t>Eshal Shahid (23L-3086)</a:t>
            </a:r>
            <a:endParaRPr b="1" i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1"/>
          <p:cNvSpPr txBox="1"/>
          <p:nvPr>
            <p:ph idx="4" type="ctrTitle"/>
          </p:nvPr>
        </p:nvSpPr>
        <p:spPr>
          <a:xfrm>
            <a:off x="4225875" y="457300"/>
            <a:ext cx="414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Steps, challenges and outcomes of phase 1v</a:t>
            </a:r>
            <a:endParaRPr/>
          </a:p>
        </p:txBody>
      </p:sp>
      <p:sp>
        <p:nvSpPr>
          <p:cNvPr id="1356" name="Google Shape;1356;p41"/>
          <p:cNvSpPr txBox="1"/>
          <p:nvPr>
            <p:ph type="ctrTitle"/>
          </p:nvPr>
        </p:nvSpPr>
        <p:spPr>
          <a:xfrm>
            <a:off x="531111" y="1340200"/>
            <a:ext cx="25389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</a:t>
            </a:r>
            <a:endParaRPr/>
          </a:p>
        </p:txBody>
      </p:sp>
      <p:sp>
        <p:nvSpPr>
          <p:cNvPr id="1357" name="Google Shape;1357;p41"/>
          <p:cNvSpPr txBox="1"/>
          <p:nvPr>
            <p:ph idx="2" type="ctrTitle"/>
          </p:nvPr>
        </p:nvSpPr>
        <p:spPr>
          <a:xfrm>
            <a:off x="6332115" y="1340200"/>
            <a:ext cx="25389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358" name="Google Shape;1358;p41"/>
          <p:cNvSpPr txBox="1"/>
          <p:nvPr>
            <p:ph idx="3" type="subTitle"/>
          </p:nvPr>
        </p:nvSpPr>
        <p:spPr>
          <a:xfrm>
            <a:off x="6332125" y="1708350"/>
            <a:ext cx="22395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Delivering the project on schedule, covering all the aspects.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9" name="Google Shape;1359;p41"/>
          <p:cNvSpPr txBox="1"/>
          <p:nvPr>
            <p:ph idx="1" type="subTitle"/>
          </p:nvPr>
        </p:nvSpPr>
        <p:spPr>
          <a:xfrm>
            <a:off x="407675" y="1563200"/>
            <a:ext cx="31065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Integrate Windows Forms and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SQL Server within Visual Studio.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Craft the front-end using Windows Forms.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Incorporate back-end functionality into the existing front-end code.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Implement exception handling mechanisms.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0" name="Google Shape;1360;p41"/>
          <p:cNvSpPr txBox="1"/>
          <p:nvPr>
            <p:ph type="ctrTitle"/>
          </p:nvPr>
        </p:nvSpPr>
        <p:spPr>
          <a:xfrm>
            <a:off x="3341261" y="1340200"/>
            <a:ext cx="25389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61" name="Google Shape;1361;p41"/>
          <p:cNvSpPr txBox="1"/>
          <p:nvPr>
            <p:ph idx="1" type="subTitle"/>
          </p:nvPr>
        </p:nvSpPr>
        <p:spPr>
          <a:xfrm>
            <a:off x="3225625" y="1563200"/>
            <a:ext cx="31065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Encountering errors during the integration of Windows Forms and SQL Server within Visual Studio.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Navigating challenges when merging back-end code with UI design code.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Facing difficulty in determining the suitable class relationships to employ.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2"/>
          <p:cNvSpPr txBox="1"/>
          <p:nvPr>
            <p:ph type="ctrTitle"/>
          </p:nvPr>
        </p:nvSpPr>
        <p:spPr>
          <a:xfrm>
            <a:off x="550000" y="5552150"/>
            <a:ext cx="2665200" cy="2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principles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7" name="Google Shape;1367;p42"/>
          <p:cNvGrpSpPr/>
          <p:nvPr/>
        </p:nvGrpSpPr>
        <p:grpSpPr>
          <a:xfrm>
            <a:off x="4562074" y="2447534"/>
            <a:ext cx="2371910" cy="1507092"/>
            <a:chOff x="4857224" y="3518946"/>
            <a:chExt cx="2371910" cy="1507092"/>
          </a:xfrm>
        </p:grpSpPr>
        <p:sp>
          <p:nvSpPr>
            <p:cNvPr id="1368" name="Google Shape;1368;p42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2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2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2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2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2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2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2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42"/>
          <p:cNvGrpSpPr/>
          <p:nvPr/>
        </p:nvGrpSpPr>
        <p:grpSpPr>
          <a:xfrm>
            <a:off x="4400253" y="3954628"/>
            <a:ext cx="4600713" cy="150450"/>
            <a:chOff x="0" y="4397412"/>
            <a:chExt cx="4600713" cy="150450"/>
          </a:xfrm>
        </p:grpSpPr>
        <p:sp>
          <p:nvSpPr>
            <p:cNvPr id="1377" name="Google Shape;1377;p42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42"/>
          <p:cNvGrpSpPr/>
          <p:nvPr/>
        </p:nvGrpSpPr>
        <p:grpSpPr>
          <a:xfrm>
            <a:off x="7057019" y="1038413"/>
            <a:ext cx="1333531" cy="2916217"/>
            <a:chOff x="7352169" y="1792626"/>
            <a:chExt cx="1333531" cy="2916217"/>
          </a:xfrm>
        </p:grpSpPr>
        <p:grpSp>
          <p:nvGrpSpPr>
            <p:cNvPr id="1383" name="Google Shape;1383;p42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1384" name="Google Shape;1384;p42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1385" name="Google Shape;1385;p42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6" name="Google Shape;1386;p42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7" name="Google Shape;1387;p42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8" name="Google Shape;1388;p42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Google Shape;1389;p42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0" name="Google Shape;1390;p42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1" name="Google Shape;1391;p42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2" name="Google Shape;1392;p42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42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42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42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42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42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42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42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42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42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42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42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42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42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42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42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42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42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42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42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42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42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42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42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42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p42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p42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42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42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42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42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Google Shape;1423;p42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42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42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42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Google Shape;1427;p42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8" name="Google Shape;1428;p42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9" name="Google Shape;1429;p42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42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1" name="Google Shape;1431;p42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2" name="Google Shape;1432;p42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42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4" name="Google Shape;1434;p42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Google Shape;1435;p42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6" name="Google Shape;1436;p42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2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2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2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2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2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2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2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2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2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2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2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2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2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2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2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2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2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2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2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2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8" name="Google Shape;1478;p42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3"/>
          <p:cNvSpPr txBox="1"/>
          <p:nvPr>
            <p:ph type="ctrTitle"/>
          </p:nvPr>
        </p:nvSpPr>
        <p:spPr>
          <a:xfrm>
            <a:off x="4365875" y="457300"/>
            <a:ext cx="4009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principles</a:t>
            </a:r>
            <a:endParaRPr/>
          </a:p>
        </p:txBody>
      </p:sp>
      <p:sp>
        <p:nvSpPr>
          <p:cNvPr id="1484" name="Google Shape;1484;p43"/>
          <p:cNvSpPr txBox="1"/>
          <p:nvPr>
            <p:ph idx="2" type="title"/>
          </p:nvPr>
        </p:nvSpPr>
        <p:spPr>
          <a:xfrm>
            <a:off x="959350" y="1479596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Divide and conquer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85" name="Google Shape;1485;p43"/>
          <p:cNvSpPr txBox="1"/>
          <p:nvPr>
            <p:ph idx="1" type="subTitle"/>
          </p:nvPr>
        </p:nvSpPr>
        <p:spPr>
          <a:xfrm>
            <a:off x="297950" y="1835625"/>
            <a:ext cx="28212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Break the project into smaller modules, enabling team members to work independently and effectively on different tasks.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6" name="Google Shape;1486;p43"/>
          <p:cNvSpPr txBox="1"/>
          <p:nvPr>
            <p:ph idx="3" type="title"/>
          </p:nvPr>
        </p:nvSpPr>
        <p:spPr>
          <a:xfrm>
            <a:off x="6575513" y="1479596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 of abstraction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87" name="Google Shape;1487;p43"/>
          <p:cNvSpPr txBox="1"/>
          <p:nvPr>
            <p:ph idx="4" type="subTitle"/>
          </p:nvPr>
        </p:nvSpPr>
        <p:spPr>
          <a:xfrm>
            <a:off x="5987825" y="1835625"/>
            <a:ext cx="30168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Utilize abstraction to simplify intricate financial concepts, enabling users to interact with the application without requiring in-depth understanding of the complexities.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8" name="Google Shape;1488;p43"/>
          <p:cNvSpPr txBox="1"/>
          <p:nvPr>
            <p:ph idx="5" type="title"/>
          </p:nvPr>
        </p:nvSpPr>
        <p:spPr>
          <a:xfrm>
            <a:off x="3294525" y="3745300"/>
            <a:ext cx="27135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Represent problem and its solution from different perspectives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89" name="Google Shape;1489;p43"/>
          <p:cNvSpPr txBox="1"/>
          <p:nvPr>
            <p:ph idx="6" type="subTitle"/>
          </p:nvPr>
        </p:nvSpPr>
        <p:spPr>
          <a:xfrm>
            <a:off x="3249225" y="4101325"/>
            <a:ext cx="27135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Presenting transaction summaries via tables and graphs, considering various solution perspectives.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0" name="Google Shape;1490;p43"/>
          <p:cNvSpPr txBox="1"/>
          <p:nvPr>
            <p:ph idx="7" type="title"/>
          </p:nvPr>
        </p:nvSpPr>
        <p:spPr>
          <a:xfrm>
            <a:off x="3643190" y="1479596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modularity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91" name="Google Shape;1491;p43"/>
          <p:cNvSpPr txBox="1"/>
          <p:nvPr>
            <p:ph idx="8" type="subTitle"/>
          </p:nvPr>
        </p:nvSpPr>
        <p:spPr>
          <a:xfrm>
            <a:off x="3166625" y="1835625"/>
            <a:ext cx="28212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Divide the personal finance tracker into distinct modules with clear interfaces, facilitating independent development, testing, and maintenance for each module.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2" name="Google Shape;1492;p43"/>
          <p:cNvSpPr txBox="1"/>
          <p:nvPr>
            <p:ph idx="9" type="title"/>
          </p:nvPr>
        </p:nvSpPr>
        <p:spPr>
          <a:xfrm>
            <a:off x="959350" y="3645946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Strive for consistency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93" name="Google Shape;1493;p43"/>
          <p:cNvSpPr txBox="1"/>
          <p:nvPr>
            <p:ph idx="13" type="subTitle"/>
          </p:nvPr>
        </p:nvSpPr>
        <p:spPr>
          <a:xfrm>
            <a:off x="317950" y="4101325"/>
            <a:ext cx="28212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Ensure consistency in the UI, terminology, and functionality throughout the app to improve usability and user experience.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4" name="Google Shape;1494;p43"/>
          <p:cNvSpPr txBox="1"/>
          <p:nvPr>
            <p:ph idx="14" type="title"/>
          </p:nvPr>
        </p:nvSpPr>
        <p:spPr>
          <a:xfrm>
            <a:off x="6575513" y="3745296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Anticipation of change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95" name="Google Shape;1495;p43"/>
          <p:cNvSpPr txBox="1"/>
          <p:nvPr>
            <p:ph idx="15" type="subTitle"/>
          </p:nvPr>
        </p:nvSpPr>
        <p:spPr>
          <a:xfrm>
            <a:off x="6008025" y="4101325"/>
            <a:ext cx="30168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Develop the personal finance tracker with flexibility, enabling future enhancements or updates without the need for extensive redesign.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496" name="Google Shape;1496;p43"/>
          <p:cNvGrpSpPr/>
          <p:nvPr/>
        </p:nvGrpSpPr>
        <p:grpSpPr>
          <a:xfrm>
            <a:off x="7200068" y="1047035"/>
            <a:ext cx="634273" cy="630607"/>
            <a:chOff x="6937601" y="1394136"/>
            <a:chExt cx="634273" cy="630607"/>
          </a:xfrm>
        </p:grpSpPr>
        <p:sp>
          <p:nvSpPr>
            <p:cNvPr id="1497" name="Google Shape;1497;p43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03</a:t>
              </a:r>
              <a:endParaRPr/>
            </a:p>
          </p:txBody>
        </p:sp>
      </p:grpSp>
      <p:grpSp>
        <p:nvGrpSpPr>
          <p:cNvPr id="1499" name="Google Shape;1499;p43"/>
          <p:cNvGrpSpPr/>
          <p:nvPr/>
        </p:nvGrpSpPr>
        <p:grpSpPr>
          <a:xfrm>
            <a:off x="7199293" y="3114688"/>
            <a:ext cx="634273" cy="630607"/>
            <a:chOff x="6937601" y="2859127"/>
            <a:chExt cx="634273" cy="630607"/>
          </a:xfrm>
        </p:grpSpPr>
        <p:sp>
          <p:nvSpPr>
            <p:cNvPr id="1500" name="Google Shape;1500;p43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06 </a:t>
              </a:r>
              <a:endParaRPr/>
            </a:p>
          </p:txBody>
        </p:sp>
      </p:grpSp>
      <p:grpSp>
        <p:nvGrpSpPr>
          <p:cNvPr id="1502" name="Google Shape;1502;p43"/>
          <p:cNvGrpSpPr/>
          <p:nvPr/>
        </p:nvGrpSpPr>
        <p:grpSpPr>
          <a:xfrm>
            <a:off x="4267746" y="1047035"/>
            <a:ext cx="634273" cy="630607"/>
            <a:chOff x="6937601" y="1394136"/>
            <a:chExt cx="634273" cy="630607"/>
          </a:xfrm>
        </p:grpSpPr>
        <p:sp>
          <p:nvSpPr>
            <p:cNvPr id="1503" name="Google Shape;1503;p43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02</a:t>
              </a:r>
              <a:endParaRPr/>
            </a:p>
          </p:txBody>
        </p:sp>
      </p:grpSp>
      <p:grpSp>
        <p:nvGrpSpPr>
          <p:cNvPr id="1505" name="Google Shape;1505;p43"/>
          <p:cNvGrpSpPr/>
          <p:nvPr/>
        </p:nvGrpSpPr>
        <p:grpSpPr>
          <a:xfrm>
            <a:off x="4308096" y="3114688"/>
            <a:ext cx="634273" cy="630607"/>
            <a:chOff x="6937601" y="2859127"/>
            <a:chExt cx="634273" cy="630607"/>
          </a:xfrm>
        </p:grpSpPr>
        <p:sp>
          <p:nvSpPr>
            <p:cNvPr id="1506" name="Google Shape;1506;p43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05</a:t>
              </a:r>
              <a:endParaRPr/>
            </a:p>
          </p:txBody>
        </p:sp>
      </p:grpSp>
      <p:grpSp>
        <p:nvGrpSpPr>
          <p:cNvPr id="1508" name="Google Shape;1508;p43"/>
          <p:cNvGrpSpPr/>
          <p:nvPr/>
        </p:nvGrpSpPr>
        <p:grpSpPr>
          <a:xfrm>
            <a:off x="1583906" y="1047035"/>
            <a:ext cx="634273" cy="630607"/>
            <a:chOff x="6937601" y="1394136"/>
            <a:chExt cx="634273" cy="630607"/>
          </a:xfrm>
        </p:grpSpPr>
        <p:sp>
          <p:nvSpPr>
            <p:cNvPr id="1509" name="Google Shape;1509;p43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01</a:t>
              </a:r>
              <a:endParaRPr sz="2800"/>
            </a:p>
          </p:txBody>
        </p:sp>
      </p:grpSp>
      <p:grpSp>
        <p:nvGrpSpPr>
          <p:cNvPr id="1511" name="Google Shape;1511;p43"/>
          <p:cNvGrpSpPr/>
          <p:nvPr/>
        </p:nvGrpSpPr>
        <p:grpSpPr>
          <a:xfrm>
            <a:off x="1624256" y="3114688"/>
            <a:ext cx="634273" cy="630607"/>
            <a:chOff x="6937601" y="2859127"/>
            <a:chExt cx="634273" cy="630607"/>
          </a:xfrm>
        </p:grpSpPr>
        <p:sp>
          <p:nvSpPr>
            <p:cNvPr id="1512" name="Google Shape;1512;p43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04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4"/>
          <p:cNvSpPr txBox="1"/>
          <p:nvPr>
            <p:ph type="ctrTitle"/>
          </p:nvPr>
        </p:nvSpPr>
        <p:spPr>
          <a:xfrm>
            <a:off x="684200" y="5686875"/>
            <a:ext cx="25041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9" name="Google Shape;1519;p44"/>
          <p:cNvGrpSpPr/>
          <p:nvPr/>
        </p:nvGrpSpPr>
        <p:grpSpPr>
          <a:xfrm>
            <a:off x="4246256" y="1584335"/>
            <a:ext cx="1090502" cy="1018186"/>
            <a:chOff x="4694531" y="2250235"/>
            <a:chExt cx="1090502" cy="1018186"/>
          </a:xfrm>
        </p:grpSpPr>
        <p:sp>
          <p:nvSpPr>
            <p:cNvPr id="1520" name="Google Shape;1520;p44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44"/>
          <p:cNvGrpSpPr/>
          <p:nvPr/>
        </p:nvGrpSpPr>
        <p:grpSpPr>
          <a:xfrm rot="756199">
            <a:off x="8115435" y="1586795"/>
            <a:ext cx="502396" cy="423275"/>
            <a:chOff x="2681574" y="1237063"/>
            <a:chExt cx="340338" cy="314998"/>
          </a:xfrm>
        </p:grpSpPr>
        <p:sp>
          <p:nvSpPr>
            <p:cNvPr id="1525" name="Google Shape;1525;p44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44"/>
          <p:cNvGrpSpPr/>
          <p:nvPr/>
        </p:nvGrpSpPr>
        <p:grpSpPr>
          <a:xfrm>
            <a:off x="6481426" y="1133928"/>
            <a:ext cx="1000385" cy="883233"/>
            <a:chOff x="6472501" y="1326053"/>
            <a:chExt cx="1000385" cy="883233"/>
          </a:xfrm>
        </p:grpSpPr>
        <p:sp>
          <p:nvSpPr>
            <p:cNvPr id="1530" name="Google Shape;1530;p44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44"/>
          <p:cNvGrpSpPr/>
          <p:nvPr/>
        </p:nvGrpSpPr>
        <p:grpSpPr>
          <a:xfrm>
            <a:off x="6265550" y="788714"/>
            <a:ext cx="546250" cy="503056"/>
            <a:chOff x="6256625" y="616414"/>
            <a:chExt cx="546250" cy="503056"/>
          </a:xfrm>
        </p:grpSpPr>
        <p:sp>
          <p:nvSpPr>
            <p:cNvPr id="1535" name="Google Shape;1535;p44"/>
            <p:cNvSpPr/>
            <p:nvPr/>
          </p:nvSpPr>
          <p:spPr>
            <a:xfrm>
              <a:off x="6256625" y="616414"/>
              <a:ext cx="546250" cy="503056"/>
            </a:xfrm>
            <a:custGeom>
              <a:rect b="b" l="l" r="r" t="t"/>
              <a:pathLst>
                <a:path extrusionOk="0" h="11332" w="12305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6321659" y="676342"/>
              <a:ext cx="416224" cy="383285"/>
            </a:xfrm>
            <a:custGeom>
              <a:rect b="b" l="l" r="r" t="t"/>
              <a:pathLst>
                <a:path extrusionOk="0" h="8634" w="9376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6339016" y="668929"/>
              <a:ext cx="386881" cy="228266"/>
            </a:xfrm>
            <a:custGeom>
              <a:rect b="b" l="l" r="r" t="t"/>
              <a:pathLst>
                <a:path extrusionOk="0" h="5142" w="8715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6431261" y="735693"/>
              <a:ext cx="191864" cy="281937"/>
            </a:xfrm>
            <a:custGeom>
              <a:rect b="b" l="l" r="r" t="t"/>
              <a:pathLst>
                <a:path extrusionOk="0" h="6351" w="4322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9" name="Google Shape;1539;p44"/>
          <p:cNvGrpSpPr/>
          <p:nvPr/>
        </p:nvGrpSpPr>
        <p:grpSpPr>
          <a:xfrm flipH="1">
            <a:off x="7943197" y="3008618"/>
            <a:ext cx="921144" cy="1561106"/>
            <a:chOff x="4321997" y="3141168"/>
            <a:chExt cx="921144" cy="1561106"/>
          </a:xfrm>
        </p:grpSpPr>
        <p:sp>
          <p:nvSpPr>
            <p:cNvPr id="1540" name="Google Shape;1540;p44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4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4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6" name="Google Shape;1546;p44"/>
          <p:cNvGrpSpPr/>
          <p:nvPr/>
        </p:nvGrpSpPr>
        <p:grpSpPr>
          <a:xfrm>
            <a:off x="4989357" y="768316"/>
            <a:ext cx="773384" cy="715644"/>
            <a:chOff x="2681574" y="1237063"/>
            <a:chExt cx="340338" cy="314998"/>
          </a:xfrm>
        </p:grpSpPr>
        <p:sp>
          <p:nvSpPr>
            <p:cNvPr id="1547" name="Google Shape;1547;p44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44"/>
          <p:cNvGrpSpPr/>
          <p:nvPr/>
        </p:nvGrpSpPr>
        <p:grpSpPr>
          <a:xfrm>
            <a:off x="4543275" y="4565501"/>
            <a:ext cx="4600713" cy="150450"/>
            <a:chOff x="0" y="4397412"/>
            <a:chExt cx="4600713" cy="150450"/>
          </a:xfrm>
        </p:grpSpPr>
        <p:sp>
          <p:nvSpPr>
            <p:cNvPr id="1552" name="Google Shape;1552;p4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44"/>
          <p:cNvGrpSpPr/>
          <p:nvPr/>
        </p:nvGrpSpPr>
        <p:grpSpPr>
          <a:xfrm rot="-721003">
            <a:off x="4863709" y="1383015"/>
            <a:ext cx="1961438" cy="2825117"/>
            <a:chOff x="4937611" y="1161749"/>
            <a:chExt cx="1961412" cy="2825079"/>
          </a:xfrm>
        </p:grpSpPr>
        <p:sp>
          <p:nvSpPr>
            <p:cNvPr id="1558" name="Google Shape;1558;p44"/>
            <p:cNvSpPr/>
            <p:nvPr/>
          </p:nvSpPr>
          <p:spPr>
            <a:xfrm>
              <a:off x="5456776" y="1161749"/>
              <a:ext cx="1117961" cy="499117"/>
            </a:xfrm>
            <a:custGeom>
              <a:rect b="b" l="l" r="r" t="t"/>
              <a:pathLst>
                <a:path extrusionOk="0" h="15584" w="34909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5815749" y="1280498"/>
              <a:ext cx="442746" cy="3875"/>
            </a:xfrm>
            <a:custGeom>
              <a:rect b="b" l="l" r="r" t="t"/>
              <a:pathLst>
                <a:path extrusionOk="0" h="121" w="13825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5766462" y="1340321"/>
              <a:ext cx="586762" cy="3875"/>
            </a:xfrm>
            <a:custGeom>
              <a:rect b="b" l="l" r="r" t="t"/>
              <a:pathLst>
                <a:path extrusionOk="0" h="121" w="18322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5815749" y="1491737"/>
              <a:ext cx="586762" cy="4003"/>
            </a:xfrm>
            <a:custGeom>
              <a:rect b="b" l="l" r="r" t="t"/>
              <a:pathLst>
                <a:path extrusionOk="0" h="125" w="18322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5790033" y="1409368"/>
              <a:ext cx="305903" cy="3843"/>
            </a:xfrm>
            <a:custGeom>
              <a:rect b="b" l="l" r="r" t="t"/>
              <a:pathLst>
                <a:path extrusionOk="0" h="120" w="9552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6127260" y="1409368"/>
              <a:ext cx="225968" cy="3843"/>
            </a:xfrm>
            <a:custGeom>
              <a:rect b="b" l="l" r="r" t="t"/>
              <a:pathLst>
                <a:path extrusionOk="0" h="120" w="7056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5844476" y="1572985"/>
              <a:ext cx="305871" cy="3971"/>
            </a:xfrm>
            <a:custGeom>
              <a:rect b="b" l="l" r="r" t="t"/>
              <a:pathLst>
                <a:path extrusionOk="0" h="124" w="9551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6181672" y="1572985"/>
              <a:ext cx="225840" cy="3971"/>
            </a:xfrm>
            <a:custGeom>
              <a:rect b="b" l="l" r="r" t="t"/>
              <a:pathLst>
                <a:path extrusionOk="0" h="124" w="7052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4937611" y="1651447"/>
              <a:ext cx="1961307" cy="2335381"/>
            </a:xfrm>
            <a:custGeom>
              <a:rect b="b" l="l" r="r" t="t"/>
              <a:pathLst>
                <a:path extrusionOk="0" h="72918" w="61243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5560026" y="1651447"/>
              <a:ext cx="1338997" cy="2335029"/>
            </a:xfrm>
            <a:custGeom>
              <a:rect b="b" l="l" r="r" t="t"/>
              <a:pathLst>
                <a:path extrusionOk="0" h="72907" w="41811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5668848" y="1786497"/>
              <a:ext cx="1096088" cy="1085892"/>
            </a:xfrm>
            <a:custGeom>
              <a:rect b="b" l="l" r="r" t="t"/>
              <a:pathLst>
                <a:path extrusionOk="0" h="33905" w="34226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5777959" y="1899130"/>
              <a:ext cx="200380" cy="36992"/>
            </a:xfrm>
            <a:custGeom>
              <a:rect b="b" l="l" r="r" t="t"/>
              <a:pathLst>
                <a:path extrusionOk="0" h="1155" w="6257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6041336" y="1896984"/>
              <a:ext cx="197914" cy="37632"/>
            </a:xfrm>
            <a:custGeom>
              <a:rect b="b" l="l" r="r" t="t"/>
              <a:pathLst>
                <a:path extrusionOk="0" h="1175" w="618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6301767" y="1896088"/>
              <a:ext cx="183888" cy="32060"/>
            </a:xfrm>
            <a:custGeom>
              <a:rect b="b" l="l" r="r" t="t"/>
              <a:pathLst>
                <a:path extrusionOk="0" h="1001" w="5742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6540869" y="1896600"/>
              <a:ext cx="139981" cy="31035"/>
            </a:xfrm>
            <a:custGeom>
              <a:rect b="b" l="l" r="r" t="t"/>
              <a:pathLst>
                <a:path extrusionOk="0" h="969" w="4371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5695782" y="3001343"/>
              <a:ext cx="310066" cy="221566"/>
            </a:xfrm>
            <a:custGeom>
              <a:rect b="b" l="l" r="r" t="t"/>
              <a:pathLst>
                <a:path extrusionOk="0" h="6918" w="9682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5695782" y="3001343"/>
              <a:ext cx="56140" cy="221566"/>
            </a:xfrm>
            <a:custGeom>
              <a:rect b="b" l="l" r="r" t="t"/>
              <a:pathLst>
                <a:path extrusionOk="0" h="6918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6075443" y="3001343"/>
              <a:ext cx="309970" cy="221566"/>
            </a:xfrm>
            <a:custGeom>
              <a:rect b="b" l="l" r="r" t="t"/>
              <a:pathLst>
                <a:path extrusionOk="0" h="6918" w="9679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6072209" y="3001343"/>
              <a:ext cx="56012" cy="221566"/>
            </a:xfrm>
            <a:custGeom>
              <a:rect b="b" l="l" r="r" t="t"/>
              <a:pathLst>
                <a:path extrusionOk="0" h="6918" w="1749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6455009" y="3001343"/>
              <a:ext cx="309938" cy="221566"/>
            </a:xfrm>
            <a:custGeom>
              <a:rect b="b" l="l" r="r" t="t"/>
              <a:pathLst>
                <a:path extrusionOk="0" h="6918" w="9678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6446138" y="3001343"/>
              <a:ext cx="56140" cy="221566"/>
            </a:xfrm>
            <a:custGeom>
              <a:rect b="b" l="l" r="r" t="t"/>
              <a:pathLst>
                <a:path extrusionOk="0" h="6918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6455009" y="3296071"/>
              <a:ext cx="309938" cy="221598"/>
            </a:xfrm>
            <a:custGeom>
              <a:rect b="b" l="l" r="r" t="t"/>
              <a:pathLst>
                <a:path extrusionOk="0" h="6919" w="9678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6455009" y="3296071"/>
              <a:ext cx="57805" cy="221598"/>
            </a:xfrm>
            <a:custGeom>
              <a:rect b="b" l="l" r="r" t="t"/>
              <a:pathLst>
                <a:path extrusionOk="0" h="6919" w="1805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5695782" y="329607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5695782" y="3295719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5695782" y="358782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5695782" y="358782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5695782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6073650" y="329607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6073650" y="3295719"/>
              <a:ext cx="56108" cy="221598"/>
            </a:xfrm>
            <a:custGeom>
              <a:rect b="b" l="l" r="r" t="t"/>
              <a:pathLst>
                <a:path extrusionOk="0" h="6919" w="1752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6075443" y="3587821"/>
              <a:ext cx="309970" cy="221598"/>
            </a:xfrm>
            <a:custGeom>
              <a:rect b="b" l="l" r="r" t="t"/>
              <a:pathLst>
                <a:path extrusionOk="0" h="6919" w="9679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6075443" y="3587821"/>
              <a:ext cx="309970" cy="221598"/>
            </a:xfrm>
            <a:custGeom>
              <a:rect b="b" l="l" r="r" t="t"/>
              <a:pathLst>
                <a:path extrusionOk="0" h="6919" w="9679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6075443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6455009" y="3587821"/>
              <a:ext cx="309938" cy="221598"/>
            </a:xfrm>
            <a:custGeom>
              <a:rect b="b" l="l" r="r" t="t"/>
              <a:pathLst>
                <a:path extrusionOk="0" h="6919" w="9678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6455009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5440987" y="1651447"/>
              <a:ext cx="78269" cy="2335381"/>
            </a:xfrm>
            <a:custGeom>
              <a:rect b="b" l="l" r="r" t="t"/>
              <a:pathLst>
                <a:path extrusionOk="0" h="72918" w="2444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5374246" y="3717620"/>
              <a:ext cx="133640" cy="105659"/>
            </a:xfrm>
            <a:custGeom>
              <a:rect b="b" l="l" r="r" t="t"/>
              <a:pathLst>
                <a:path extrusionOk="0" h="3299" w="4173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44"/>
          <p:cNvGrpSpPr/>
          <p:nvPr/>
        </p:nvGrpSpPr>
        <p:grpSpPr>
          <a:xfrm rot="-721003">
            <a:off x="4436085" y="2709078"/>
            <a:ext cx="1122199" cy="1561317"/>
            <a:chOff x="4165807" y="3024617"/>
            <a:chExt cx="1122184" cy="1561296"/>
          </a:xfrm>
        </p:grpSpPr>
        <p:sp>
          <p:nvSpPr>
            <p:cNvPr id="1596" name="Google Shape;1596;p44"/>
            <p:cNvSpPr/>
            <p:nvPr/>
          </p:nvSpPr>
          <p:spPr>
            <a:xfrm>
              <a:off x="4165807" y="3024617"/>
              <a:ext cx="1115475" cy="1561296"/>
            </a:xfrm>
            <a:custGeom>
              <a:rect b="b" l="l" r="r" t="t"/>
              <a:pathLst>
                <a:path extrusionOk="0" h="38092" w="27215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71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4751709" y="3671092"/>
              <a:ext cx="232112" cy="643381"/>
            </a:xfrm>
            <a:custGeom>
              <a:rect b="b" l="l" r="r" t="t"/>
              <a:pathLst>
                <a:path extrusionOk="0" h="15697" w="5663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4619569" y="3243237"/>
              <a:ext cx="147924" cy="377413"/>
            </a:xfrm>
            <a:custGeom>
              <a:rect b="b" l="l" r="r" t="t"/>
              <a:pathLst>
                <a:path extrusionOk="0" h="9208" w="3609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4507020" y="3280863"/>
              <a:ext cx="86730" cy="183460"/>
            </a:xfrm>
            <a:custGeom>
              <a:rect b="b" l="l" r="r" t="t"/>
              <a:pathLst>
                <a:path extrusionOk="0" h="4476" w="2116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4402668" y="3320701"/>
              <a:ext cx="125873" cy="307611"/>
            </a:xfrm>
            <a:custGeom>
              <a:rect b="b" l="l" r="r" t="t"/>
              <a:pathLst>
                <a:path extrusionOk="0" h="7505" w="3071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4820731" y="4246129"/>
              <a:ext cx="64350" cy="112716"/>
            </a:xfrm>
            <a:custGeom>
              <a:rect b="b" l="l" r="r" t="t"/>
              <a:pathLst>
                <a:path extrusionOk="0" h="2750" w="157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4"/>
            <p:cNvSpPr/>
            <p:nvPr/>
          </p:nvSpPr>
          <p:spPr>
            <a:xfrm>
              <a:off x="4580673" y="3500877"/>
              <a:ext cx="86730" cy="183460"/>
            </a:xfrm>
            <a:custGeom>
              <a:rect b="b" l="l" r="r" t="t"/>
              <a:pathLst>
                <a:path extrusionOk="0" h="4476" w="2116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4654325" y="3720727"/>
              <a:ext cx="183419" cy="490088"/>
            </a:xfrm>
            <a:custGeom>
              <a:rect b="b" l="l" r="r" t="t"/>
              <a:pathLst>
                <a:path extrusionOk="0" h="11957" w="4475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4690311" y="3040725"/>
              <a:ext cx="597680" cy="1387345"/>
            </a:xfrm>
            <a:custGeom>
              <a:rect b="b" l="l" r="r" t="t"/>
              <a:pathLst>
                <a:path extrusionOk="0" h="33848" w="14582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5" name="Google Shape;1605;p44"/>
          <p:cNvGrpSpPr/>
          <p:nvPr/>
        </p:nvGrpSpPr>
        <p:grpSpPr>
          <a:xfrm>
            <a:off x="5827964" y="768325"/>
            <a:ext cx="2360510" cy="3801392"/>
            <a:chOff x="5819039" y="912475"/>
            <a:chExt cx="2360510" cy="3801392"/>
          </a:xfrm>
        </p:grpSpPr>
        <p:sp>
          <p:nvSpPr>
            <p:cNvPr id="1606" name="Google Shape;1606;p44"/>
            <p:cNvSpPr/>
            <p:nvPr/>
          </p:nvSpPr>
          <p:spPr>
            <a:xfrm>
              <a:off x="7402881" y="2309654"/>
              <a:ext cx="45988" cy="10862"/>
            </a:xfrm>
            <a:custGeom>
              <a:rect b="b" l="l" r="r" t="t"/>
              <a:pathLst>
                <a:path extrusionOk="0" h="265" w="1122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7492765" y="2281537"/>
              <a:ext cx="44717" cy="16354"/>
            </a:xfrm>
            <a:custGeom>
              <a:rect b="b" l="l" r="r" t="t"/>
              <a:pathLst>
                <a:path extrusionOk="0" h="399" w="1091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7578959" y="2241699"/>
              <a:ext cx="42586" cy="21887"/>
            </a:xfrm>
            <a:custGeom>
              <a:rect b="b" l="l" r="r" t="t"/>
              <a:pathLst>
                <a:path extrusionOk="0" h="534" w="1039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7659621" y="2190302"/>
              <a:ext cx="39225" cy="27462"/>
            </a:xfrm>
            <a:custGeom>
              <a:rect b="b" l="l" r="r" t="t"/>
              <a:pathLst>
                <a:path extrusionOk="0" h="670" w="957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7732495" y="2127347"/>
              <a:ext cx="34798" cy="33077"/>
            </a:xfrm>
            <a:custGeom>
              <a:rect b="b" l="l" r="r" t="t"/>
              <a:pathLst>
                <a:path extrusionOk="0" h="807" w="849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7795122" y="2053695"/>
              <a:ext cx="28773" cy="38282"/>
            </a:xfrm>
            <a:custGeom>
              <a:rect b="b" l="l" r="r" t="t"/>
              <a:pathLst>
                <a:path extrusionOk="0" h="934" w="702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7844429" y="1970739"/>
              <a:ext cx="21150" cy="42668"/>
            </a:xfrm>
            <a:custGeom>
              <a:rect b="b" l="l" r="r" t="t"/>
              <a:pathLst>
                <a:path extrusionOk="0" h="1041" w="516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7877300" y="1881348"/>
              <a:ext cx="12911" cy="45373"/>
            </a:xfrm>
            <a:custGeom>
              <a:rect b="b" l="l" r="r" t="t"/>
              <a:pathLst>
                <a:path extrusionOk="0" h="1107" w="315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>
              <a:off x="7893531" y="1789047"/>
              <a:ext cx="6640" cy="46439"/>
            </a:xfrm>
            <a:custGeom>
              <a:rect b="b" l="l" r="r" t="t"/>
              <a:pathLst>
                <a:path extrusionOk="0" h="1133" w="162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7892178" y="1696254"/>
              <a:ext cx="7214" cy="46480"/>
            </a:xfrm>
            <a:custGeom>
              <a:rect b="b" l="l" r="r" t="t"/>
              <a:pathLst>
                <a:path extrusionOk="0" h="1134" w="176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7873612" y="1605347"/>
              <a:ext cx="13813" cy="45209"/>
            </a:xfrm>
            <a:custGeom>
              <a:rect b="b" l="l" r="r" t="t"/>
              <a:pathLst>
                <a:path extrusionOk="0" h="1103" w="337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7839962" y="1518948"/>
              <a:ext cx="21313" cy="42504"/>
            </a:xfrm>
            <a:custGeom>
              <a:rect b="b" l="l" r="r" t="t"/>
              <a:pathLst>
                <a:path extrusionOk="0" h="1037" w="52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7790819" y="1440295"/>
              <a:ext cx="28978" cy="38200"/>
            </a:xfrm>
            <a:custGeom>
              <a:rect b="b" l="l" r="r" t="t"/>
              <a:pathLst>
                <a:path extrusionOk="0" h="932" w="707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7726347" y="1373611"/>
              <a:ext cx="36192" cy="31765"/>
            </a:xfrm>
            <a:custGeom>
              <a:rect b="b" l="l" r="r" t="t"/>
              <a:pathLst>
                <a:path extrusionOk="0" h="775" w="883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7668802" y="1333526"/>
              <a:ext cx="21641" cy="13116"/>
            </a:xfrm>
            <a:custGeom>
              <a:rect b="b" l="l" r="r" t="t"/>
              <a:pathLst>
                <a:path extrusionOk="0" h="320" w="528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7085687" y="912475"/>
              <a:ext cx="654980" cy="654980"/>
            </a:xfrm>
            <a:custGeom>
              <a:rect b="b" l="l" r="r" t="t"/>
              <a:pathLst>
                <a:path extrusionOk="0" h="15980" w="1598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7219467" y="1115480"/>
              <a:ext cx="387373" cy="282322"/>
            </a:xfrm>
            <a:custGeom>
              <a:rect b="b" l="l" r="r" t="t"/>
              <a:pathLst>
                <a:path extrusionOk="0" h="6888" w="9451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7667285" y="1995126"/>
              <a:ext cx="504310" cy="591327"/>
            </a:xfrm>
            <a:custGeom>
              <a:rect b="b" l="l" r="r" t="t"/>
              <a:pathLst>
                <a:path extrusionOk="0" h="14427" w="12304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7542358" y="4611849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7728970" y="4675172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7610428" y="4293623"/>
              <a:ext cx="197166" cy="21142"/>
            </a:xfrm>
            <a:custGeom>
              <a:rect b="b" l="l" r="r" t="t"/>
              <a:pathLst>
                <a:path extrusionOk="0" h="562" w="5241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7614491" y="4306488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7643721" y="4292155"/>
              <a:ext cx="11700" cy="18246"/>
            </a:xfrm>
            <a:custGeom>
              <a:rect b="b" l="l" r="r" t="t"/>
              <a:pathLst>
                <a:path extrusionOk="0" h="485" w="311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7638021" y="4680869"/>
              <a:ext cx="7255" cy="10493"/>
            </a:xfrm>
            <a:custGeom>
              <a:rect b="b" l="l" r="r" t="t"/>
              <a:pathLst>
                <a:path extrusionOk="0" h="256" w="177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7647202" y="4679025"/>
              <a:ext cx="8198" cy="7296"/>
            </a:xfrm>
            <a:custGeom>
              <a:rect b="b" l="l" r="r" t="t"/>
              <a:pathLst>
                <a:path extrusionOk="0" h="178" w="20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7648596" y="4673697"/>
              <a:ext cx="13198" cy="1558"/>
            </a:xfrm>
            <a:custGeom>
              <a:rect b="b" l="l" r="r" t="t"/>
              <a:pathLst>
                <a:path extrusionOk="0" h="38" w="322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7649210" y="4666114"/>
              <a:ext cx="15042" cy="2172"/>
            </a:xfrm>
            <a:custGeom>
              <a:rect b="b" l="l" r="r" t="t"/>
              <a:pathLst>
                <a:path extrusionOk="0" h="53" w="367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7617200" y="4668860"/>
              <a:ext cx="23650" cy="13731"/>
            </a:xfrm>
            <a:custGeom>
              <a:rect b="b" l="l" r="r" t="t"/>
              <a:pathLst>
                <a:path extrusionOk="0" h="335" w="577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7637447" y="4665295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7729134" y="4673943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7761267" y="4622710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7718206" y="4299077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7770609" y="4299905"/>
              <a:ext cx="3988" cy="6546"/>
            </a:xfrm>
            <a:custGeom>
              <a:rect b="b" l="l" r="r" t="t"/>
              <a:pathLst>
                <a:path extrusionOk="0" h="174" w="106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7742455" y="4686812"/>
              <a:ext cx="5369" cy="4755"/>
            </a:xfrm>
            <a:custGeom>
              <a:rect b="b" l="l" r="r" t="t"/>
              <a:pathLst>
                <a:path extrusionOk="0" h="116" w="131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7753275" y="4681033"/>
              <a:ext cx="7706" cy="3156"/>
            </a:xfrm>
            <a:custGeom>
              <a:rect b="b" l="l" r="r" t="t"/>
              <a:pathLst>
                <a:path extrusionOk="0" h="77" w="188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7766350" y="4679189"/>
              <a:ext cx="3976" cy="2090"/>
            </a:xfrm>
            <a:custGeom>
              <a:rect b="b" l="l" r="r" t="t"/>
              <a:pathLst>
                <a:path extrusionOk="0" h="51" w="97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7897056" y="4611849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8083667" y="4675172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7936020" y="4293623"/>
              <a:ext cx="197129" cy="21142"/>
            </a:xfrm>
            <a:custGeom>
              <a:rect b="b" l="l" r="r" t="t"/>
              <a:pathLst>
                <a:path extrusionOk="0" h="562" w="524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7940045" y="4306488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7969313" y="4292155"/>
              <a:ext cx="11662" cy="18246"/>
            </a:xfrm>
            <a:custGeom>
              <a:rect b="b" l="l" r="r" t="t"/>
              <a:pathLst>
                <a:path extrusionOk="0" h="485" w="31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7992882" y="4680869"/>
              <a:ext cx="7091" cy="10493"/>
            </a:xfrm>
            <a:custGeom>
              <a:rect b="b" l="l" r="r" t="t"/>
              <a:pathLst>
                <a:path extrusionOk="0" h="256" w="173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8001940" y="4679025"/>
              <a:ext cx="8279" cy="7296"/>
            </a:xfrm>
            <a:custGeom>
              <a:rect b="b" l="l" r="r" t="t"/>
              <a:pathLst>
                <a:path extrusionOk="0" h="178" w="202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8003457" y="4673697"/>
              <a:ext cx="13075" cy="1558"/>
            </a:xfrm>
            <a:custGeom>
              <a:rect b="b" l="l" r="r" t="t"/>
              <a:pathLst>
                <a:path extrusionOk="0" h="38" w="319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8003908" y="4666114"/>
              <a:ext cx="15083" cy="2172"/>
            </a:xfrm>
            <a:custGeom>
              <a:rect b="b" l="l" r="r" t="t"/>
              <a:pathLst>
                <a:path extrusionOk="0" h="53" w="368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7971897" y="4668860"/>
              <a:ext cx="23773" cy="13731"/>
            </a:xfrm>
            <a:custGeom>
              <a:rect b="b" l="l" r="r" t="t"/>
              <a:pathLst>
                <a:path extrusionOk="0" h="335" w="58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7992309" y="4665295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8083831" y="4673943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8115965" y="4622710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8043761" y="4299077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8096201" y="4299905"/>
              <a:ext cx="3950" cy="6546"/>
            </a:xfrm>
            <a:custGeom>
              <a:rect b="b" l="l" r="r" t="t"/>
              <a:pathLst>
                <a:path extrusionOk="0" h="174" w="105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8097152" y="4686812"/>
              <a:ext cx="5410" cy="4755"/>
            </a:xfrm>
            <a:custGeom>
              <a:rect b="b" l="l" r="r" t="t"/>
              <a:pathLst>
                <a:path extrusionOk="0" h="116" w="132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8108013" y="4681033"/>
              <a:ext cx="7665" cy="3156"/>
            </a:xfrm>
            <a:custGeom>
              <a:rect b="b" l="l" r="r" t="t"/>
              <a:pathLst>
                <a:path extrusionOk="0" h="77" w="187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8121047" y="4679189"/>
              <a:ext cx="4140" cy="2090"/>
            </a:xfrm>
            <a:custGeom>
              <a:rect b="b" l="l" r="r" t="t"/>
              <a:pathLst>
                <a:path extrusionOk="0" h="51" w="101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7563917" y="2963384"/>
              <a:ext cx="615632" cy="1699260"/>
            </a:xfrm>
            <a:custGeom>
              <a:rect b="b" l="l" r="r" t="t"/>
              <a:pathLst>
                <a:path extrusionOk="0" h="41458" w="1502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7952183" y="4598364"/>
              <a:ext cx="222029" cy="38938"/>
            </a:xfrm>
            <a:custGeom>
              <a:rect b="b" l="l" r="r" t="t"/>
              <a:pathLst>
                <a:path extrusionOk="0" h="950" w="5417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7569164" y="4597340"/>
              <a:ext cx="236539" cy="36889"/>
            </a:xfrm>
            <a:custGeom>
              <a:rect b="b" l="l" r="r" t="t"/>
              <a:pathLst>
                <a:path extrusionOk="0" h="900" w="5771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7968987" y="3123476"/>
              <a:ext cx="91484" cy="30946"/>
            </a:xfrm>
            <a:custGeom>
              <a:rect b="b" l="l" r="r" t="t"/>
              <a:pathLst>
                <a:path extrusionOk="0" h="755" w="2232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7606666" y="3113721"/>
              <a:ext cx="56522" cy="50169"/>
            </a:xfrm>
            <a:custGeom>
              <a:rect b="b" l="l" r="r" t="t"/>
              <a:pathLst>
                <a:path extrusionOk="0" h="1224" w="1379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6998877" y="2050375"/>
              <a:ext cx="605385" cy="670310"/>
            </a:xfrm>
            <a:custGeom>
              <a:rect b="b" l="l" r="r" t="t"/>
              <a:pathLst>
                <a:path extrusionOk="0" h="16354" w="1477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6" name="Google Shape;1666;p44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1667" name="Google Shape;1667;p44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rect b="b" l="l" r="r" t="t"/>
                <a:pathLst>
                  <a:path extrusionOk="0" h="124" w="58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4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rect b="b" l="l" r="r" t="t"/>
                <a:pathLst>
                  <a:path extrusionOk="0" h="148" w="1136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4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rect b="b" l="l" r="r" t="t"/>
                <a:pathLst>
                  <a:path extrusionOk="0" h="26712" w="38929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4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rect b="b" l="l" r="r" t="t"/>
                <a:pathLst>
                  <a:path extrusionOk="0" h="26778" w="38954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4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rect b="b" l="l" r="r" t="t"/>
                <a:pathLst>
                  <a:path extrusionOk="0" h="2123" w="715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4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rect b="b" l="l" r="r" t="t"/>
                <a:pathLst>
                  <a:path extrusionOk="0" h="2149" w="1492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4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rect b="b" l="l" r="r" t="t"/>
                <a:pathLst>
                  <a:path extrusionOk="0" h="2089" w="1809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4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rect b="b" l="l" r="r" t="t"/>
                <a:pathLst>
                  <a:path extrusionOk="0" h="2093" w="1809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4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rect b="b" l="l" r="r" t="t"/>
                <a:pathLst>
                  <a:path extrusionOk="0" h="2126" w="1547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4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rect b="b" l="l" r="r" t="t"/>
                <a:pathLst>
                  <a:path extrusionOk="0" h="2106" w="1604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4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rect b="b" l="l" r="r" t="t"/>
                <a:pathLst>
                  <a:path extrusionOk="0" h="2137" w="1547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4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rect b="b" l="l" r="r" t="t"/>
                <a:pathLst>
                  <a:path extrusionOk="0" h="2107" w="1604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4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rect b="b" l="l" r="r" t="t"/>
                <a:pathLst>
                  <a:path extrusionOk="0" h="2120" w="1563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4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rect b="b" l="l" r="r" t="t"/>
                <a:pathLst>
                  <a:path extrusionOk="0" h="2119" w="1562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4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rect b="b" l="l" r="r" t="t"/>
                <a:pathLst>
                  <a:path extrusionOk="0" h="2113" w="1648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4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rect b="b" l="l" r="r" t="t"/>
                <a:pathLst>
                  <a:path extrusionOk="0" h="2106" w="1603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4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rect b="b" l="l" r="r" t="t"/>
                <a:pathLst>
                  <a:path extrusionOk="0" h="2118" w="718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4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rect b="b" l="l" r="r" t="t"/>
                <a:pathLst>
                  <a:path extrusionOk="0" h="2148" w="1494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4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rect b="b" l="l" r="r" t="t"/>
                <a:pathLst>
                  <a:path extrusionOk="0" h="2138" w="1551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4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rect b="b" l="l" r="r" t="t"/>
                <a:pathLst>
                  <a:path extrusionOk="0" h="2108" w="1664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4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rect b="b" l="l" r="r" t="t"/>
                <a:pathLst>
                  <a:path extrusionOk="0" h="1517" w="8566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4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rect b="b" l="l" r="r" t="t"/>
                <a:pathLst>
                  <a:path extrusionOk="0" h="5542" w="7259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9" name="Google Shape;1689;p44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1690" name="Google Shape;1690;p44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rect b="b" l="l" r="r" t="t"/>
                  <a:pathLst>
                    <a:path extrusionOk="0" h="2432" w="4787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1" name="Google Shape;1691;p44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rect b="b" l="l" r="r" t="t"/>
                  <a:pathLst>
                    <a:path extrusionOk="0" h="512" w="2481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92" name="Google Shape;1692;p44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rect b="b" l="l" r="r" t="t"/>
                <a:pathLst>
                  <a:path extrusionOk="0" h="2840" w="17996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3" name="Google Shape;1693;p44"/>
            <p:cNvSpPr/>
            <p:nvPr/>
          </p:nvSpPr>
          <p:spPr>
            <a:xfrm>
              <a:off x="7676753" y="2025250"/>
              <a:ext cx="25125" cy="133250"/>
            </a:xfrm>
            <a:custGeom>
              <a:rect b="b" l="l" r="r" t="t"/>
              <a:pathLst>
                <a:path extrusionOk="0" h="3251" w="613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7690689" y="2008569"/>
              <a:ext cx="230432" cy="460290"/>
            </a:xfrm>
            <a:custGeom>
              <a:rect b="b" l="l" r="r" t="t"/>
              <a:pathLst>
                <a:path extrusionOk="0" h="11230" w="5622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7713641" y="2152636"/>
              <a:ext cx="15083" cy="15206"/>
            </a:xfrm>
            <a:custGeom>
              <a:rect b="b" l="l" r="r" t="t"/>
              <a:pathLst>
                <a:path extrusionOk="0" h="371" w="368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7698353" y="2142963"/>
              <a:ext cx="30495" cy="9222"/>
            </a:xfrm>
            <a:custGeom>
              <a:rect b="b" l="l" r="r" t="t"/>
              <a:pathLst>
                <a:path extrusionOk="0" h="225" w="744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7800778" y="2152636"/>
              <a:ext cx="15206" cy="15206"/>
            </a:xfrm>
            <a:custGeom>
              <a:rect b="b" l="l" r="r" t="t"/>
              <a:pathLst>
                <a:path extrusionOk="0" h="371" w="371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7788196" y="2142963"/>
              <a:ext cx="30536" cy="9222"/>
            </a:xfrm>
            <a:custGeom>
              <a:rect b="b" l="l" r="r" t="t"/>
              <a:pathLst>
                <a:path extrusionOk="0" h="225" w="745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7747045" y="2228091"/>
              <a:ext cx="44266" cy="22912"/>
            </a:xfrm>
            <a:custGeom>
              <a:rect b="b" l="l" r="r" t="t"/>
              <a:pathLst>
                <a:path extrusionOk="0" h="559" w="108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7757169" y="2294571"/>
              <a:ext cx="77917" cy="40865"/>
            </a:xfrm>
            <a:custGeom>
              <a:rect b="b" l="l" r="r" t="t"/>
              <a:pathLst>
                <a:path extrusionOk="0" h="997" w="1901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7912057" y="2156488"/>
              <a:ext cx="50415" cy="51972"/>
            </a:xfrm>
            <a:custGeom>
              <a:rect b="b" l="l" r="r" t="t"/>
              <a:pathLst>
                <a:path extrusionOk="0" h="1268" w="123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7929107" y="2168784"/>
              <a:ext cx="21887" cy="29593"/>
            </a:xfrm>
            <a:custGeom>
              <a:rect b="b" l="l" r="r" t="t"/>
              <a:pathLst>
                <a:path extrusionOk="0" h="722" w="534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7669130" y="1993363"/>
              <a:ext cx="263673" cy="172393"/>
            </a:xfrm>
            <a:custGeom>
              <a:rect b="b" l="l" r="r" t="t"/>
              <a:pathLst>
                <a:path extrusionOk="0" h="4206" w="6433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7910376" y="2196737"/>
              <a:ext cx="37299" cy="36766"/>
            </a:xfrm>
            <a:custGeom>
              <a:rect b="b" l="l" r="r" t="t"/>
              <a:pathLst>
                <a:path extrusionOk="0" h="897" w="91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7457229" y="2394823"/>
              <a:ext cx="653915" cy="794461"/>
            </a:xfrm>
            <a:custGeom>
              <a:rect b="b" l="l" r="r" t="t"/>
              <a:pathLst>
                <a:path extrusionOk="0" h="19383" w="15954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7749914" y="2394823"/>
              <a:ext cx="158376" cy="153621"/>
            </a:xfrm>
            <a:custGeom>
              <a:rect b="b" l="l" r="r" t="t"/>
              <a:pathLst>
                <a:path extrusionOk="0" h="3748" w="3864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7760202" y="2565981"/>
              <a:ext cx="14264" cy="114560"/>
            </a:xfrm>
            <a:custGeom>
              <a:rect b="b" l="l" r="r" t="t"/>
              <a:pathLst>
                <a:path extrusionOk="0" h="2795" w="348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7781761" y="2575162"/>
              <a:ext cx="6476" cy="92181"/>
            </a:xfrm>
            <a:custGeom>
              <a:rect b="b" l="l" r="r" t="t"/>
              <a:pathLst>
                <a:path extrusionOk="0" h="2249" w="158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7749176" y="2681644"/>
              <a:ext cx="10001" cy="14796"/>
            </a:xfrm>
            <a:custGeom>
              <a:rect b="b" l="l" r="r" t="t"/>
              <a:pathLst>
                <a:path extrusionOk="0" h="361" w="244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7754997" y="2683243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7758357" y="2683243"/>
              <a:ext cx="5697" cy="13198"/>
            </a:xfrm>
            <a:custGeom>
              <a:rect b="b" l="l" r="r" t="t"/>
              <a:pathLst>
                <a:path extrusionOk="0" h="322" w="139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7759915" y="2679021"/>
              <a:ext cx="12665" cy="20043"/>
            </a:xfrm>
            <a:custGeom>
              <a:rect b="b" l="l" r="r" t="t"/>
              <a:pathLst>
                <a:path extrusionOk="0" h="489" w="309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7783318" y="2663447"/>
              <a:ext cx="5246" cy="18485"/>
            </a:xfrm>
            <a:custGeom>
              <a:rect b="b" l="l" r="r" t="t"/>
              <a:pathLst>
                <a:path extrusionOk="0" h="451" w="128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7788810" y="2664717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7790040" y="2665865"/>
              <a:ext cx="11395" cy="12296"/>
            </a:xfrm>
            <a:custGeom>
              <a:rect b="b" l="l" r="r" t="t"/>
              <a:pathLst>
                <a:path extrusionOk="0" h="300" w="278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7790655" y="2664020"/>
              <a:ext cx="13526" cy="11395"/>
            </a:xfrm>
            <a:custGeom>
              <a:rect b="b" l="l" r="r" t="t"/>
              <a:pathLst>
                <a:path extrusionOk="0" h="278" w="33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7731716" y="2413267"/>
              <a:ext cx="17338" cy="15329"/>
            </a:xfrm>
            <a:custGeom>
              <a:rect b="b" l="l" r="r" t="t"/>
              <a:pathLst>
                <a:path extrusionOk="0" h="374" w="423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7733561" y="2437449"/>
              <a:ext cx="10903" cy="7706"/>
            </a:xfrm>
            <a:custGeom>
              <a:rect b="b" l="l" r="r" t="t"/>
              <a:pathLst>
                <a:path extrusionOk="0" h="188" w="266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7735487" y="2450769"/>
              <a:ext cx="11763" cy="6476"/>
            </a:xfrm>
            <a:custGeom>
              <a:rect b="b" l="l" r="r" t="t"/>
              <a:pathLst>
                <a:path extrusionOk="0" h="158" w="287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7738602" y="2466672"/>
              <a:ext cx="8771" cy="8607"/>
            </a:xfrm>
            <a:custGeom>
              <a:rect b="b" l="l" r="r" t="t"/>
              <a:pathLst>
                <a:path extrusionOk="0" h="210" w="214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7732167" y="2483681"/>
              <a:ext cx="22256" cy="20494"/>
            </a:xfrm>
            <a:custGeom>
              <a:rect b="b" l="l" r="r" t="t"/>
              <a:pathLst>
                <a:path extrusionOk="0" h="500" w="543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7742291" y="2511224"/>
              <a:ext cx="11231" cy="11231"/>
            </a:xfrm>
            <a:custGeom>
              <a:rect b="b" l="l" r="r" t="t"/>
              <a:pathLst>
                <a:path extrusionOk="0" h="274" w="274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7748275" y="2528889"/>
              <a:ext cx="11190" cy="11190"/>
            </a:xfrm>
            <a:custGeom>
              <a:rect b="b" l="l" r="r" t="t"/>
              <a:pathLst>
                <a:path extrusionOk="0" h="273" w="273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7757579" y="2542086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7796926" y="2554546"/>
              <a:ext cx="10780" cy="6886"/>
            </a:xfrm>
            <a:custGeom>
              <a:rect b="b" l="l" r="r" t="t"/>
              <a:pathLst>
                <a:path extrusionOk="0" h="168" w="263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7811353" y="2541963"/>
              <a:ext cx="12419" cy="11231"/>
            </a:xfrm>
            <a:custGeom>
              <a:rect b="b" l="l" r="r" t="t"/>
              <a:pathLst>
                <a:path extrusionOk="0" h="274" w="303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7830002" y="2529914"/>
              <a:ext cx="15657" cy="13444"/>
            </a:xfrm>
            <a:custGeom>
              <a:rect b="b" l="l" r="r" t="t"/>
              <a:pathLst>
                <a:path extrusionOk="0" h="328" w="382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7847626" y="2515896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7857709" y="2508355"/>
              <a:ext cx="13034" cy="6968"/>
            </a:xfrm>
            <a:custGeom>
              <a:rect b="b" l="l" r="r" t="t"/>
              <a:pathLst>
                <a:path extrusionOk="0" h="170" w="318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7870046" y="2492534"/>
              <a:ext cx="13280" cy="12583"/>
            </a:xfrm>
            <a:custGeom>
              <a:rect b="b" l="l" r="r" t="t"/>
              <a:pathLst>
                <a:path extrusionOk="0" h="307" w="324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7882506" y="2473639"/>
              <a:ext cx="6189" cy="8116"/>
            </a:xfrm>
            <a:custGeom>
              <a:rect b="b" l="l" r="r" t="t"/>
              <a:pathLst>
                <a:path extrusionOk="0" h="198" w="151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7890621" y="2462286"/>
              <a:ext cx="10616" cy="6845"/>
            </a:xfrm>
            <a:custGeom>
              <a:rect b="b" l="l" r="r" t="t"/>
              <a:pathLst>
                <a:path extrusionOk="0" h="167" w="259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7897343" y="2447736"/>
              <a:ext cx="12911" cy="6886"/>
            </a:xfrm>
            <a:custGeom>
              <a:rect b="b" l="l" r="r" t="t"/>
              <a:pathLst>
                <a:path extrusionOk="0" h="168" w="315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7908532" y="2423513"/>
              <a:ext cx="13977" cy="12911"/>
            </a:xfrm>
            <a:custGeom>
              <a:rect b="b" l="l" r="r" t="t"/>
              <a:pathLst>
                <a:path extrusionOk="0" h="315" w="341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7914803" y="2402733"/>
              <a:ext cx="12460" cy="5533"/>
            </a:xfrm>
            <a:custGeom>
              <a:rect b="b" l="l" r="r" t="t"/>
              <a:pathLst>
                <a:path extrusionOk="0" h="135" w="304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7913737" y="2393143"/>
              <a:ext cx="5246" cy="4017"/>
            </a:xfrm>
            <a:custGeom>
              <a:rect b="b" l="l" r="r" t="t"/>
              <a:pathLst>
                <a:path extrusionOk="0" h="98" w="128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7482641" y="2523028"/>
              <a:ext cx="6353" cy="9099"/>
            </a:xfrm>
            <a:custGeom>
              <a:rect b="b" l="l" r="r" t="t"/>
              <a:pathLst>
                <a:path extrusionOk="0" h="222" w="155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7490429" y="2544259"/>
              <a:ext cx="14592" cy="13567"/>
            </a:xfrm>
            <a:custGeom>
              <a:rect b="b" l="l" r="r" t="t"/>
              <a:pathLst>
                <a:path extrusionOk="0" h="331" w="356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7498134" y="2571023"/>
              <a:ext cx="12132" cy="6517"/>
            </a:xfrm>
            <a:custGeom>
              <a:rect b="b" l="l" r="r" t="t"/>
              <a:pathLst>
                <a:path extrusionOk="0" h="159" w="296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7503913" y="2591311"/>
              <a:ext cx="9878" cy="5574"/>
            </a:xfrm>
            <a:custGeom>
              <a:rect b="b" l="l" r="r" t="t"/>
              <a:pathLst>
                <a:path extrusionOk="0" h="136" w="241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7512192" y="2608361"/>
              <a:ext cx="8034" cy="10042"/>
            </a:xfrm>
            <a:custGeom>
              <a:rect b="b" l="l" r="r" t="t"/>
              <a:pathLst>
                <a:path extrusionOk="0" h="245" w="196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7517398" y="2618977"/>
              <a:ext cx="18731" cy="16026"/>
            </a:xfrm>
            <a:custGeom>
              <a:rect b="b" l="l" r="r" t="t"/>
              <a:pathLst>
                <a:path extrusionOk="0" h="391" w="457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7528423" y="2645413"/>
              <a:ext cx="8607" cy="7050"/>
            </a:xfrm>
            <a:custGeom>
              <a:rect b="b" l="l" r="r" t="t"/>
              <a:pathLst>
                <a:path extrusionOk="0" h="172" w="21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7533628" y="2662053"/>
              <a:ext cx="8935" cy="8116"/>
            </a:xfrm>
            <a:custGeom>
              <a:rect b="b" l="l" r="r" t="t"/>
              <a:pathLst>
                <a:path extrusionOk="0" h="198" w="218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7630070" y="3071054"/>
              <a:ext cx="9222" cy="12501"/>
            </a:xfrm>
            <a:custGeom>
              <a:rect b="b" l="l" r="r" t="t"/>
              <a:pathLst>
                <a:path extrusionOk="0" h="305" w="225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7639579" y="3071054"/>
              <a:ext cx="7993" cy="12501"/>
            </a:xfrm>
            <a:custGeom>
              <a:rect b="b" l="l" r="r" t="t"/>
              <a:pathLst>
                <a:path extrusionOk="0" h="305" w="195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7654580" y="3087449"/>
              <a:ext cx="12583" cy="11558"/>
            </a:xfrm>
            <a:custGeom>
              <a:rect b="b" l="l" r="r" t="t"/>
              <a:pathLst>
                <a:path extrusionOk="0" h="282" w="307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7675401" y="3095236"/>
              <a:ext cx="12583" cy="9017"/>
            </a:xfrm>
            <a:custGeom>
              <a:rect b="b" l="l" r="r" t="t"/>
              <a:pathLst>
                <a:path extrusionOk="0" h="220" w="307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7687779" y="3104212"/>
              <a:ext cx="9386" cy="6066"/>
            </a:xfrm>
            <a:custGeom>
              <a:rect b="b" l="l" r="r" t="t"/>
              <a:pathLst>
                <a:path extrusionOk="0" h="148" w="229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7706428" y="3110647"/>
              <a:ext cx="5738" cy="9550"/>
            </a:xfrm>
            <a:custGeom>
              <a:rect b="b" l="l" r="r" t="t"/>
              <a:pathLst>
                <a:path extrusionOk="0" h="233" w="14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7727741" y="3117779"/>
              <a:ext cx="14264" cy="13157"/>
            </a:xfrm>
            <a:custGeom>
              <a:rect b="b" l="l" r="r" t="t"/>
              <a:pathLst>
                <a:path extrusionOk="0" h="321" w="348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7747045" y="3129378"/>
              <a:ext cx="11354" cy="9099"/>
            </a:xfrm>
            <a:custGeom>
              <a:rect b="b" l="l" r="r" t="t"/>
              <a:pathLst>
                <a:path extrusionOk="0" h="222" w="277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7763399" y="3139419"/>
              <a:ext cx="11968" cy="6886"/>
            </a:xfrm>
            <a:custGeom>
              <a:rect b="b" l="l" r="r" t="t"/>
              <a:pathLst>
                <a:path extrusionOk="0" h="168" w="292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7782703" y="3150076"/>
              <a:ext cx="6312" cy="8484"/>
            </a:xfrm>
            <a:custGeom>
              <a:rect b="b" l="l" r="r" t="t"/>
              <a:pathLst>
                <a:path extrusionOk="0" h="207" w="154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7798647" y="3147084"/>
              <a:ext cx="13649" cy="12050"/>
            </a:xfrm>
            <a:custGeom>
              <a:rect b="b" l="l" r="r" t="t"/>
              <a:pathLst>
                <a:path extrusionOk="0" h="294" w="333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7809509" y="3129378"/>
              <a:ext cx="7050" cy="7337"/>
            </a:xfrm>
            <a:custGeom>
              <a:rect b="b" l="l" r="r" t="t"/>
              <a:pathLst>
                <a:path extrusionOk="0" h="179" w="172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7815739" y="3119582"/>
              <a:ext cx="7419" cy="6558"/>
            </a:xfrm>
            <a:custGeom>
              <a:rect b="b" l="l" r="r" t="t"/>
              <a:pathLst>
                <a:path extrusionOk="0" h="160" w="181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7825288" y="3102901"/>
              <a:ext cx="11354" cy="9796"/>
            </a:xfrm>
            <a:custGeom>
              <a:rect b="b" l="l" r="r" t="t"/>
              <a:pathLst>
                <a:path extrusionOk="0" h="239" w="277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7842585" y="3113967"/>
              <a:ext cx="5533" cy="6271"/>
            </a:xfrm>
            <a:custGeom>
              <a:rect b="b" l="l" r="r" t="t"/>
              <a:pathLst>
                <a:path extrusionOk="0" h="153" w="135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7850208" y="3120730"/>
              <a:ext cx="5533" cy="7788"/>
            </a:xfrm>
            <a:custGeom>
              <a:rect b="b" l="l" r="r" t="t"/>
              <a:pathLst>
                <a:path extrusionOk="0" h="190" w="135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7853323" y="3135362"/>
              <a:ext cx="8402" cy="5164"/>
            </a:xfrm>
            <a:custGeom>
              <a:rect b="b" l="l" r="r" t="t"/>
              <a:pathLst>
                <a:path extrusionOk="0" h="126" w="205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7865537" y="3146551"/>
              <a:ext cx="11968" cy="10821"/>
            </a:xfrm>
            <a:custGeom>
              <a:rect b="b" l="l" r="r" t="t"/>
              <a:pathLst>
                <a:path extrusionOk="0" h="264" w="292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7878694" y="3161019"/>
              <a:ext cx="5246" cy="6189"/>
            </a:xfrm>
            <a:custGeom>
              <a:rect b="b" l="l" r="r" t="t"/>
              <a:pathLst>
                <a:path extrusionOk="0" h="151" w="128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7889432" y="3153765"/>
              <a:ext cx="10288" cy="5410"/>
            </a:xfrm>
            <a:custGeom>
              <a:rect b="b" l="l" r="r" t="t"/>
              <a:pathLst>
                <a:path extrusionOk="0" h="132" w="251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7903204" y="3147371"/>
              <a:ext cx="5369" cy="6968"/>
            </a:xfrm>
            <a:custGeom>
              <a:rect b="b" l="l" r="r" t="t"/>
              <a:pathLst>
                <a:path extrusionOk="0" h="170" w="131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7916647" y="3137165"/>
              <a:ext cx="4959" cy="6886"/>
            </a:xfrm>
            <a:custGeom>
              <a:rect b="b" l="l" r="r" t="t"/>
              <a:pathLst>
                <a:path extrusionOk="0" h="168" w="121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7924148" y="3128804"/>
              <a:ext cx="12583" cy="11190"/>
            </a:xfrm>
            <a:custGeom>
              <a:rect b="b" l="l" r="r" t="t"/>
              <a:pathLst>
                <a:path extrusionOk="0" h="273" w="307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7945051" y="3117738"/>
              <a:ext cx="10534" cy="5205"/>
            </a:xfrm>
            <a:custGeom>
              <a:rect b="b" l="l" r="r" t="t"/>
              <a:pathLst>
                <a:path extrusionOk="0" h="127" w="257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7955708" y="3110975"/>
              <a:ext cx="12419" cy="5410"/>
            </a:xfrm>
            <a:custGeom>
              <a:rect b="b" l="l" r="r" t="t"/>
              <a:pathLst>
                <a:path extrusionOk="0" h="132" w="303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7972512" y="3102368"/>
              <a:ext cx="5410" cy="6804"/>
            </a:xfrm>
            <a:custGeom>
              <a:rect b="b" l="l" r="r" t="t"/>
              <a:pathLst>
                <a:path extrusionOk="0" h="166" w="132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7982021" y="3089908"/>
              <a:ext cx="12747" cy="11558"/>
            </a:xfrm>
            <a:custGeom>
              <a:rect b="b" l="l" r="r" t="t"/>
              <a:pathLst>
                <a:path extrusionOk="0" h="282" w="311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8000096" y="3084580"/>
              <a:ext cx="5533" cy="6886"/>
            </a:xfrm>
            <a:custGeom>
              <a:rect b="b" l="l" r="r" t="t"/>
              <a:pathLst>
                <a:path extrusionOk="0" h="168" w="135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8013703" y="3073759"/>
              <a:ext cx="5287" cy="6189"/>
            </a:xfrm>
            <a:custGeom>
              <a:rect b="b" l="l" r="r" t="t"/>
              <a:pathLst>
                <a:path extrusionOk="0" h="151" w="129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8024647" y="3064087"/>
              <a:ext cx="11313" cy="5533"/>
            </a:xfrm>
            <a:custGeom>
              <a:rect b="b" l="l" r="r" t="t"/>
              <a:pathLst>
                <a:path extrusionOk="0" h="135" w="276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8041369" y="3056135"/>
              <a:ext cx="5615" cy="6148"/>
            </a:xfrm>
            <a:custGeom>
              <a:rect b="b" l="l" r="r" t="t"/>
              <a:pathLst>
                <a:path extrusionOk="0" h="150" w="137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8053378" y="3045110"/>
              <a:ext cx="5369" cy="6189"/>
            </a:xfrm>
            <a:custGeom>
              <a:rect b="b" l="l" r="r" t="t"/>
              <a:pathLst>
                <a:path extrusionOk="0" h="151" w="131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7856643" y="2547865"/>
              <a:ext cx="214734" cy="213668"/>
            </a:xfrm>
            <a:custGeom>
              <a:rect b="b" l="l" r="r" t="t"/>
              <a:pathLst>
                <a:path extrusionOk="0" h="5213" w="5239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7891400" y="2604836"/>
              <a:ext cx="5574" cy="13239"/>
            </a:xfrm>
            <a:custGeom>
              <a:rect b="b" l="l" r="r" t="t"/>
              <a:pathLst>
                <a:path extrusionOk="0" h="323" w="136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7898736" y="2618198"/>
              <a:ext cx="10616" cy="5041"/>
            </a:xfrm>
            <a:custGeom>
              <a:rect b="b" l="l" r="r" t="t"/>
              <a:pathLst>
                <a:path extrusionOk="0" h="123" w="259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7912057" y="2631026"/>
              <a:ext cx="4959" cy="10944"/>
            </a:xfrm>
            <a:custGeom>
              <a:rect b="b" l="l" r="r" t="t"/>
              <a:pathLst>
                <a:path extrusionOk="0" h="267" w="121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7921238" y="2641724"/>
              <a:ext cx="15985" cy="14059"/>
            </a:xfrm>
            <a:custGeom>
              <a:rect b="b" l="l" r="r" t="t"/>
              <a:pathLst>
                <a:path extrusionOk="0" h="343" w="39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7940379" y="2661397"/>
              <a:ext cx="6189" cy="8034"/>
            </a:xfrm>
            <a:custGeom>
              <a:rect b="b" l="l" r="r" t="t"/>
              <a:pathLst>
                <a:path extrusionOk="0" h="196" w="151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7951691" y="2666562"/>
              <a:ext cx="6476" cy="15821"/>
            </a:xfrm>
            <a:custGeom>
              <a:rect b="b" l="l" r="r" t="t"/>
              <a:pathLst>
                <a:path extrusionOk="0" h="386" w="158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7959027" y="2681890"/>
              <a:ext cx="12173" cy="5123"/>
            </a:xfrm>
            <a:custGeom>
              <a:rect b="b" l="l" r="r" t="t"/>
              <a:pathLst>
                <a:path extrusionOk="0" h="125" w="297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7972840" y="2689924"/>
              <a:ext cx="15493" cy="14837"/>
            </a:xfrm>
            <a:custGeom>
              <a:rect b="b" l="l" r="r" t="t"/>
              <a:pathLst>
                <a:path extrusionOk="0" h="362" w="378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7990915" y="2708654"/>
              <a:ext cx="4918" cy="15821"/>
            </a:xfrm>
            <a:custGeom>
              <a:rect b="b" l="l" r="r" t="t"/>
              <a:pathLst>
                <a:path extrusionOk="0" h="386" w="12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7861521" y="2484337"/>
              <a:ext cx="109519" cy="126078"/>
            </a:xfrm>
            <a:custGeom>
              <a:rect b="b" l="l" r="r" t="t"/>
              <a:pathLst>
                <a:path extrusionOk="0" h="3076" w="2672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8066084" y="3046135"/>
              <a:ext cx="10903" cy="5451"/>
            </a:xfrm>
            <a:custGeom>
              <a:rect b="b" l="l" r="r" t="t"/>
              <a:pathLst>
                <a:path extrusionOk="0" h="133" w="266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8079774" y="3036421"/>
              <a:ext cx="12214" cy="9427"/>
            </a:xfrm>
            <a:custGeom>
              <a:rect b="b" l="l" r="r" t="t"/>
              <a:pathLst>
                <a:path extrusionOk="0" h="230" w="298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7206023" y="2581187"/>
              <a:ext cx="779418" cy="357001"/>
            </a:xfrm>
            <a:custGeom>
              <a:rect b="b" l="l" r="r" t="t"/>
              <a:pathLst>
                <a:path extrusionOk="0" h="8710" w="19016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44"/>
          <p:cNvGrpSpPr/>
          <p:nvPr/>
        </p:nvGrpSpPr>
        <p:grpSpPr>
          <a:xfrm rot="756199">
            <a:off x="5901160" y="4017745"/>
            <a:ext cx="502396" cy="423275"/>
            <a:chOff x="2681574" y="1237063"/>
            <a:chExt cx="340338" cy="314998"/>
          </a:xfrm>
        </p:grpSpPr>
        <p:sp>
          <p:nvSpPr>
            <p:cNvPr id="1793" name="Google Shape;1793;p44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45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attributes</a:t>
            </a:r>
            <a:endParaRPr/>
          </a:p>
        </p:txBody>
      </p:sp>
      <p:grpSp>
        <p:nvGrpSpPr>
          <p:cNvPr id="1802" name="Google Shape;1802;p45"/>
          <p:cNvGrpSpPr/>
          <p:nvPr/>
        </p:nvGrpSpPr>
        <p:grpSpPr>
          <a:xfrm>
            <a:off x="1542713" y="2707186"/>
            <a:ext cx="2522003" cy="630607"/>
            <a:chOff x="6974992" y="1394136"/>
            <a:chExt cx="596881" cy="630607"/>
          </a:xfrm>
        </p:grpSpPr>
        <p:sp>
          <p:nvSpPr>
            <p:cNvPr id="1803" name="Google Shape;1803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45"/>
          <p:cNvGrpSpPr/>
          <p:nvPr/>
        </p:nvGrpSpPr>
        <p:grpSpPr>
          <a:xfrm>
            <a:off x="1542713" y="3831374"/>
            <a:ext cx="2522003" cy="630607"/>
            <a:chOff x="6974992" y="1394136"/>
            <a:chExt cx="596881" cy="630607"/>
          </a:xfrm>
        </p:grpSpPr>
        <p:sp>
          <p:nvSpPr>
            <p:cNvPr id="1806" name="Google Shape;1806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8" name="Google Shape;1808;p45"/>
          <p:cNvGrpSpPr/>
          <p:nvPr/>
        </p:nvGrpSpPr>
        <p:grpSpPr>
          <a:xfrm>
            <a:off x="1542720" y="1285979"/>
            <a:ext cx="2522122" cy="630607"/>
            <a:chOff x="6974992" y="1394136"/>
            <a:chExt cx="596881" cy="630607"/>
          </a:xfrm>
        </p:grpSpPr>
        <p:sp>
          <p:nvSpPr>
            <p:cNvPr id="1809" name="Google Shape;1809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1" name="Google Shape;1811;p45"/>
          <p:cNvSpPr txBox="1"/>
          <p:nvPr>
            <p:ph idx="4294967295" type="title"/>
          </p:nvPr>
        </p:nvSpPr>
        <p:spPr>
          <a:xfrm>
            <a:off x="1829550" y="1252463"/>
            <a:ext cx="35262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Adaptability</a:t>
            </a:r>
            <a:endParaRPr/>
          </a:p>
        </p:txBody>
      </p:sp>
      <p:sp>
        <p:nvSpPr>
          <p:cNvPr id="1812" name="Google Shape;1812;p45"/>
          <p:cNvSpPr txBox="1"/>
          <p:nvPr>
            <p:ph idx="4294967295" type="title"/>
          </p:nvPr>
        </p:nvSpPr>
        <p:spPr>
          <a:xfrm>
            <a:off x="1829700" y="2681624"/>
            <a:ext cx="35262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3" name="Google Shape;1813;p45"/>
          <p:cNvSpPr txBox="1"/>
          <p:nvPr>
            <p:ph idx="4294967295" type="title"/>
          </p:nvPr>
        </p:nvSpPr>
        <p:spPr>
          <a:xfrm>
            <a:off x="1718250" y="3815587"/>
            <a:ext cx="35262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maintainability</a:t>
            </a:r>
            <a:endParaRPr/>
          </a:p>
        </p:txBody>
      </p:sp>
      <p:grpSp>
        <p:nvGrpSpPr>
          <p:cNvPr id="1814" name="Google Shape;1814;p45"/>
          <p:cNvGrpSpPr/>
          <p:nvPr/>
        </p:nvGrpSpPr>
        <p:grpSpPr>
          <a:xfrm>
            <a:off x="5244450" y="2684574"/>
            <a:ext cx="2556920" cy="630607"/>
            <a:chOff x="6974992" y="1394136"/>
            <a:chExt cx="596881" cy="630607"/>
          </a:xfrm>
        </p:grpSpPr>
        <p:sp>
          <p:nvSpPr>
            <p:cNvPr id="1815" name="Google Shape;1815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7" name="Google Shape;1817;p45"/>
          <p:cNvGrpSpPr/>
          <p:nvPr/>
        </p:nvGrpSpPr>
        <p:grpSpPr>
          <a:xfrm>
            <a:off x="5244462" y="3829511"/>
            <a:ext cx="2556920" cy="630607"/>
            <a:chOff x="6974992" y="1394136"/>
            <a:chExt cx="596881" cy="630607"/>
          </a:xfrm>
        </p:grpSpPr>
        <p:sp>
          <p:nvSpPr>
            <p:cNvPr id="1818" name="Google Shape;1818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0" name="Google Shape;1820;p45"/>
          <p:cNvGrpSpPr/>
          <p:nvPr/>
        </p:nvGrpSpPr>
        <p:grpSpPr>
          <a:xfrm>
            <a:off x="5244450" y="1270074"/>
            <a:ext cx="2556920" cy="630607"/>
            <a:chOff x="6974992" y="1394136"/>
            <a:chExt cx="596881" cy="630607"/>
          </a:xfrm>
        </p:grpSpPr>
        <p:sp>
          <p:nvSpPr>
            <p:cNvPr id="1821" name="Google Shape;1821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3" name="Google Shape;1823;p45"/>
          <p:cNvSpPr txBox="1"/>
          <p:nvPr>
            <p:ph idx="4294967295" type="title"/>
          </p:nvPr>
        </p:nvSpPr>
        <p:spPr>
          <a:xfrm>
            <a:off x="5847532" y="1252475"/>
            <a:ext cx="18609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</a:t>
            </a:r>
            <a:endParaRPr/>
          </a:p>
        </p:txBody>
      </p:sp>
      <p:sp>
        <p:nvSpPr>
          <p:cNvPr id="1824" name="Google Shape;1824;p45"/>
          <p:cNvSpPr txBox="1"/>
          <p:nvPr>
            <p:ph idx="4294967295" type="title"/>
          </p:nvPr>
        </p:nvSpPr>
        <p:spPr>
          <a:xfrm>
            <a:off x="5180650" y="2635100"/>
            <a:ext cx="28710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understandability</a:t>
            </a:r>
            <a:endParaRPr/>
          </a:p>
        </p:txBody>
      </p:sp>
      <p:sp>
        <p:nvSpPr>
          <p:cNvPr id="1825" name="Google Shape;1825;p45"/>
          <p:cNvSpPr txBox="1"/>
          <p:nvPr>
            <p:ph idx="4294967295" type="title"/>
          </p:nvPr>
        </p:nvSpPr>
        <p:spPr>
          <a:xfrm>
            <a:off x="5685695" y="3797775"/>
            <a:ext cx="18609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Timeliness</a:t>
            </a:r>
            <a:endParaRPr/>
          </a:p>
        </p:txBody>
      </p:sp>
      <p:sp>
        <p:nvSpPr>
          <p:cNvPr id="1826" name="Google Shape;1826;p45"/>
          <p:cNvSpPr txBox="1"/>
          <p:nvPr/>
        </p:nvSpPr>
        <p:spPr>
          <a:xfrm>
            <a:off x="1542725" y="1950275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software can </a:t>
            </a: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accommodate</a:t>
            </a: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 future changes and updates.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7" name="Google Shape;1827;p45"/>
          <p:cNvSpPr txBox="1"/>
          <p:nvPr/>
        </p:nvSpPr>
        <p:spPr>
          <a:xfrm>
            <a:off x="1542675" y="3337800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software ensures validation of input.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8" name="Google Shape;1828;p45"/>
          <p:cNvSpPr txBox="1"/>
          <p:nvPr/>
        </p:nvSpPr>
        <p:spPr>
          <a:xfrm>
            <a:off x="1542675" y="4513375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software has a well-structured code.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9" name="Google Shape;1829;p45"/>
          <p:cNvSpPr txBox="1"/>
          <p:nvPr/>
        </p:nvSpPr>
        <p:spPr>
          <a:xfrm>
            <a:off x="5261838" y="1983363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interface is easy and intuitive.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0" name="Google Shape;1830;p45"/>
          <p:cNvSpPr txBox="1"/>
          <p:nvPr/>
        </p:nvSpPr>
        <p:spPr>
          <a:xfrm>
            <a:off x="5261850" y="3323413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software has an </a:t>
            </a: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understandable</a:t>
            </a: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 code.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1" name="Google Shape;1831;p45"/>
          <p:cNvSpPr txBox="1"/>
          <p:nvPr/>
        </p:nvSpPr>
        <p:spPr>
          <a:xfrm>
            <a:off x="5261863" y="4513375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software process were completed within time.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46"/>
          <p:cNvSpPr txBox="1"/>
          <p:nvPr>
            <p:ph type="ctrTitle"/>
          </p:nvPr>
        </p:nvSpPr>
        <p:spPr>
          <a:xfrm>
            <a:off x="2237395" y="2379288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</a:t>
            </a:r>
            <a:endParaRPr sz="5500"/>
          </a:p>
        </p:txBody>
      </p:sp>
      <p:grpSp>
        <p:nvGrpSpPr>
          <p:cNvPr id="1837" name="Google Shape;1837;p46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1838" name="Google Shape;1838;p46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46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1843" name="Google Shape;1843;p46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46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1848" name="Google Shape;1848;p46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2" name="Google Shape;1852;p46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1853" name="Google Shape;1853;p46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/>
          <p:nvPr/>
        </p:nvSpPr>
        <p:spPr>
          <a:xfrm>
            <a:off x="6324825" y="63465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4704100" y="2826238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2485450" y="287060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3215950" y="663576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 txBox="1"/>
          <p:nvPr>
            <p:ph type="ctrTitle"/>
          </p:nvPr>
        </p:nvSpPr>
        <p:spPr>
          <a:xfrm>
            <a:off x="3305875" y="2273375"/>
            <a:ext cx="19770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i: </a:t>
            </a:r>
            <a:r>
              <a:rPr lang="en"/>
              <a:t>project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 txBox="1"/>
          <p:nvPr>
            <p:ph idx="2" type="ctrTitle"/>
          </p:nvPr>
        </p:nvSpPr>
        <p:spPr>
          <a:xfrm>
            <a:off x="2561975" y="4134625"/>
            <a:ext cx="2346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</a:t>
            </a:r>
            <a:r>
              <a:rPr lang="en"/>
              <a:t>iv: coding and implementation</a:t>
            </a:r>
            <a:endParaRPr/>
          </a:p>
        </p:txBody>
      </p:sp>
      <p:sp>
        <p:nvSpPr>
          <p:cNvPr id="423" name="Google Shape;423;p24"/>
          <p:cNvSpPr txBox="1"/>
          <p:nvPr>
            <p:ph idx="3" type="ctrTitle"/>
          </p:nvPr>
        </p:nvSpPr>
        <p:spPr>
          <a:xfrm>
            <a:off x="6377925" y="2273375"/>
            <a:ext cx="2154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/>
              <a:t>Deliverable ii: software requirements specification</a:t>
            </a:r>
            <a:endParaRPr/>
          </a:p>
        </p:txBody>
      </p:sp>
      <p:sp>
        <p:nvSpPr>
          <p:cNvPr id="424" name="Google Shape;424;p24"/>
          <p:cNvSpPr txBox="1"/>
          <p:nvPr>
            <p:ph idx="4" type="ctrTitle"/>
          </p:nvPr>
        </p:nvSpPr>
        <p:spPr>
          <a:xfrm>
            <a:off x="4770600" y="4134613"/>
            <a:ext cx="1899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software engineering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475100" y="287060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475100" y="63465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 txBox="1"/>
          <p:nvPr>
            <p:ph type="ctrTitle"/>
          </p:nvPr>
        </p:nvSpPr>
        <p:spPr>
          <a:xfrm>
            <a:off x="546375" y="1550475"/>
            <a:ext cx="167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our project</a:t>
            </a:r>
            <a:endParaRPr/>
          </a:p>
        </p:txBody>
      </p:sp>
      <p:sp>
        <p:nvSpPr>
          <p:cNvPr id="428" name="Google Shape;428;p24"/>
          <p:cNvSpPr txBox="1"/>
          <p:nvPr>
            <p:ph idx="2" type="ctrTitle"/>
          </p:nvPr>
        </p:nvSpPr>
        <p:spPr>
          <a:xfrm>
            <a:off x="546375" y="4134625"/>
            <a:ext cx="1899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iii: ui/ux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6782150" y="282625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 txBox="1"/>
          <p:nvPr>
            <p:ph idx="2" type="ctrTitle"/>
          </p:nvPr>
        </p:nvSpPr>
        <p:spPr>
          <a:xfrm>
            <a:off x="6853425" y="4134625"/>
            <a:ext cx="167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5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436" name="Google Shape;436;p25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5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442" name="Google Shape;442;p25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443" name="Google Shape;443;p25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5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25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446" name="Google Shape;446;p25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5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5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5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5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1" name="Google Shape;451;p25"/>
          <p:cNvSpPr txBox="1"/>
          <p:nvPr>
            <p:ph type="ctrTitle"/>
          </p:nvPr>
        </p:nvSpPr>
        <p:spPr>
          <a:xfrm>
            <a:off x="1259100" y="2518825"/>
            <a:ext cx="19830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Overview of our project </a:t>
            </a:r>
            <a:endParaRPr/>
          </a:p>
        </p:txBody>
      </p:sp>
      <p:grpSp>
        <p:nvGrpSpPr>
          <p:cNvPr id="452" name="Google Shape;452;p25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453" name="Google Shape;453;p25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5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5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25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461" name="Google Shape;461;p25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3" name="Google Shape;463;p25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464" name="Google Shape;464;p25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5" name="Google Shape;465;p25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466" name="Google Shape;466;p25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25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8" name="Google Shape;468;p25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0" name="Google Shape;480;p25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481" name="Google Shape;481;p25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9" name="Google Shape;509;p25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510" name="Google Shape;510;p25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5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5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0" name="Google Shape;520;p25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Personal finance trackers are essential tools for managing our money effectively. They provide a comprehensive view of our income, expenses, and savings, helping us make informed financial decisions.</a:t>
            </a:r>
            <a:r>
              <a:rPr lang="en"/>
              <a:t> </a:t>
            </a:r>
            <a:endParaRPr/>
          </a:p>
        </p:txBody>
      </p:sp>
      <p:grpSp>
        <p:nvGrpSpPr>
          <p:cNvPr id="537" name="Google Shape;537;p26"/>
          <p:cNvGrpSpPr/>
          <p:nvPr/>
        </p:nvGrpSpPr>
        <p:grpSpPr>
          <a:xfrm>
            <a:off x="509250" y="566571"/>
            <a:ext cx="3030013" cy="3929999"/>
            <a:chOff x="509250" y="566571"/>
            <a:chExt cx="3030013" cy="3929999"/>
          </a:xfrm>
        </p:grpSpPr>
        <p:grpSp>
          <p:nvGrpSpPr>
            <p:cNvPr id="538" name="Google Shape;538;p26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539" name="Google Shape;539;p26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rect b="b" l="l" r="r" t="t"/>
                <a:pathLst>
                  <a:path extrusionOk="0" h="19896" w="22535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rect b="b" l="l" r="r" t="t"/>
                <a:pathLst>
                  <a:path extrusionOk="0" h="15163" w="17172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rect b="b" l="l" r="r" t="t"/>
                <a:pathLst>
                  <a:path extrusionOk="0" h="12203" w="14089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rect b="b" l="l" r="r" t="t"/>
                <a:pathLst>
                  <a:path extrusionOk="0" h="9677" w="9304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3" name="Google Shape;543;p26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544" name="Google Shape;544;p26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6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rect b="b" l="l" r="r" t="t"/>
                <a:pathLst>
                  <a:path extrusionOk="0" h="12858" w="8712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6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549" name="Google Shape;549;p26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rect b="b" l="l" r="r" t="t"/>
                <a:pathLst>
                  <a:path extrusionOk="0" h="12858" w="8712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26"/>
            <p:cNvGrpSpPr/>
            <p:nvPr/>
          </p:nvGrpSpPr>
          <p:grpSpPr>
            <a:xfrm>
              <a:off x="1529971" y="3813574"/>
              <a:ext cx="519733" cy="485268"/>
              <a:chOff x="4694531" y="2250235"/>
              <a:chExt cx="1090502" cy="1018186"/>
            </a:xfrm>
          </p:grpSpPr>
          <p:sp>
            <p:nvSpPr>
              <p:cNvPr id="554" name="Google Shape;554;p26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rect b="b" l="l" r="r" t="t"/>
                <a:pathLst>
                  <a:path extrusionOk="0" h="12858" w="8712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8" name="Google Shape;558;p26"/>
            <p:cNvSpPr/>
            <p:nvPr/>
          </p:nvSpPr>
          <p:spPr>
            <a:xfrm>
              <a:off x="3388750" y="2496459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3222671" y="107168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509250" y="56657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732296" y="77283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7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69" name="Google Shape;569;p27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27"/>
          <p:cNvSpPr txBox="1"/>
          <p:nvPr>
            <p:ph idx="1" type="subTitle"/>
          </p:nvPr>
        </p:nvSpPr>
        <p:spPr>
          <a:xfrm>
            <a:off x="2562900" y="1917898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Empowering you with comprehensive financial management tools, including secure authentication, expense categorization, budgeting features, detailed trans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ction history, insightful analysis through graphs, and robust data security.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4" name="Google Shape;574;p27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</a:t>
            </a:r>
            <a:r>
              <a:rPr lang="en"/>
              <a:t>coincontrol</a:t>
            </a:r>
            <a:endParaRPr/>
          </a:p>
        </p:txBody>
      </p:sp>
      <p:grpSp>
        <p:nvGrpSpPr>
          <p:cNvPr id="575" name="Google Shape;575;p27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76" name="Google Shape;576;p27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27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" name="Google Shape;585;p27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86" name="Google Shape;586;p27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7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92" name="Google Shape;592;p27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7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97" name="Google Shape;597;p27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98" name="Google Shape;598;p27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99" name="Google Shape;599;p27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7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7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7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7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7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7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7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7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7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7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7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7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7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7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7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7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7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7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7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7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7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7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27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7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7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7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7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7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7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7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7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7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7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7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7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7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7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7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7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7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7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7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7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7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7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7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7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7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7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0" name="Google Shape;650;p27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7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7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7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7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7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7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7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7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7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7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7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7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7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7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7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7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2" name="Google Shape;692;p27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7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94" name="Google Shape;694;p27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27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99" name="Google Shape;699;p27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8"/>
          <p:cNvSpPr txBox="1"/>
          <p:nvPr>
            <p:ph type="ctrTitle"/>
          </p:nvPr>
        </p:nvSpPr>
        <p:spPr>
          <a:xfrm>
            <a:off x="642950" y="3081525"/>
            <a:ext cx="25725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Deliverable i: project proposal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28"/>
          <p:cNvGrpSpPr/>
          <p:nvPr/>
        </p:nvGrpSpPr>
        <p:grpSpPr>
          <a:xfrm>
            <a:off x="4580916" y="950877"/>
            <a:ext cx="3790587" cy="3188501"/>
            <a:chOff x="411603" y="2906997"/>
            <a:chExt cx="1735458" cy="1808566"/>
          </a:xfrm>
        </p:grpSpPr>
        <p:grpSp>
          <p:nvGrpSpPr>
            <p:cNvPr id="709" name="Google Shape;709;p28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710" name="Google Shape;710;p28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rect b="b" l="l" r="r" t="t"/>
                <a:pathLst>
                  <a:path extrusionOk="0" h="60139" w="47863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rect b="b" l="l" r="r" t="t"/>
                <a:pathLst>
                  <a:path extrusionOk="0" h="56699" w="44668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rect b="b" l="l" r="r" t="t"/>
                <a:pathLst>
                  <a:path extrusionOk="0" h="34962" w="44668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rect b="b" l="l" r="r" t="t"/>
                <a:pathLst>
                  <a:path extrusionOk="0" h="56231" w="1443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rect b="b" l="l" r="r" t="t"/>
                <a:pathLst>
                  <a:path extrusionOk="0" h="1483" w="44668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rect b="b" l="l" r="r" t="t"/>
                <a:pathLst>
                  <a:path extrusionOk="0" h="7351" w="3217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rect b="b" l="l" r="r" t="t"/>
                <a:pathLst>
                  <a:path extrusionOk="0" h="14296" w="11341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rect b="b" l="l" r="r" t="t"/>
                <a:pathLst>
                  <a:path extrusionOk="0" h="12146" w="8641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rect b="b" l="l" r="r" t="t"/>
                <a:pathLst>
                  <a:path extrusionOk="0" h="8238" w="4922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rect b="b" l="l" r="r" t="t"/>
                <a:pathLst>
                  <a:path extrusionOk="0" h="11578" w="8479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rect b="b" l="l" r="r" t="t"/>
                <a:pathLst>
                  <a:path extrusionOk="0" h="14930" w="5103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rect b="b" l="l" r="r" t="t"/>
                <a:pathLst>
                  <a:path extrusionOk="0" h="11813" w="4499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rect b="b" l="l" r="r" t="t"/>
                <a:pathLst>
                  <a:path extrusionOk="0" h="8630" w="5384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rect b="b" l="l" r="r" t="t"/>
                <a:pathLst>
                  <a:path extrusionOk="0" h="11617" w="4109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rect b="b" l="l" r="r" t="t"/>
                <a:pathLst>
                  <a:path extrusionOk="0" h="1172" w="8724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rect b="b" l="l" r="r" t="t"/>
                <a:pathLst>
                  <a:path extrusionOk="0" h="1863" w="4240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28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727" name="Google Shape;727;p28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rect b="b" l="l" r="r" t="t"/>
                <a:pathLst>
                  <a:path extrusionOk="0" h="27912" w="45695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rect b="b" l="l" r="r" t="t"/>
                <a:pathLst>
                  <a:path extrusionOk="0" h="757" w="758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rect b="b" l="l" r="r" t="t"/>
                <a:pathLst>
                  <a:path extrusionOk="0" h="13368" w="16559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rect b="b" l="l" r="r" t="t"/>
                <a:pathLst>
                  <a:path extrusionOk="0" h="7404" w="13278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rect b="b" l="l" r="r" t="t"/>
                <a:pathLst>
                  <a:path extrusionOk="0" h="931" w="927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rect b="b" l="l" r="r" t="t"/>
                <a:pathLst>
                  <a:path extrusionOk="0" h="3475" w="9686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rect b="b" l="l" r="r" t="t"/>
                <a:pathLst>
                  <a:path extrusionOk="0" h="8415" w="13291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rect b="b" l="l" r="r" t="t"/>
                <a:pathLst>
                  <a:path extrusionOk="0" h="927" w="927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rect b="b" l="l" r="r" t="t"/>
                <a:pathLst>
                  <a:path extrusionOk="0" h="158" w="8423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rect b="b" l="l" r="r" t="t"/>
                <a:pathLst>
                  <a:path extrusionOk="0" h="6237" w="13654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rect b="b" l="l" r="r" t="t"/>
                <a:pathLst>
                  <a:path extrusionOk="0" h="158" w="7933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rect b="b" l="l" r="r" t="t"/>
                <a:pathLst>
                  <a:path extrusionOk="0" h="158" w="7981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rect b="b" l="l" r="r" t="t"/>
                <a:pathLst>
                  <a:path extrusionOk="0" h="154" w="770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rect b="b" l="l" r="r" t="t"/>
                <a:pathLst>
                  <a:path extrusionOk="0" h="159" w="7562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rect b="b" l="l" r="r" t="t"/>
                <a:pathLst>
                  <a:path extrusionOk="0" h="159" w="6447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5" name="Google Shape;745;p28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746" name="Google Shape;746;p2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rect b="b" l="l" r="r" t="t"/>
                <a:pathLst>
                  <a:path extrusionOk="0" h="3211" w="10505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rect b="b" l="l" r="r" t="t"/>
                <a:pathLst>
                  <a:path extrusionOk="0" h="9681" w="18242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rect b="b" l="l" r="r" t="t"/>
                <a:pathLst>
                  <a:path extrusionOk="0" h="32027" w="50131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rect b="b" l="l" r="r" t="t"/>
                <a:pathLst>
                  <a:path extrusionOk="0" h="27913" w="45695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rect b="b" l="l" r="r" t="t"/>
                <a:pathLst>
                  <a:path extrusionOk="0" h="32870" w="50979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rect b="b" l="l" r="r" t="t"/>
                <a:pathLst>
                  <a:path extrusionOk="0" h="16249" w="6185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rect b="b" l="l" r="r" t="t"/>
                <a:pathLst>
                  <a:path extrusionOk="0" h="11634" w="5547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rect b="b" l="l" r="r" t="t"/>
                <a:pathLst>
                  <a:path extrusionOk="0" h="20008" w="6883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rect b="b" l="l" r="r" t="t"/>
                <a:pathLst>
                  <a:path extrusionOk="0" h="8335" w="4804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rect b="b" l="l" r="r" t="t"/>
                <a:pathLst>
                  <a:path extrusionOk="0" h="13640" w="5612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rect b="b" l="l" r="r" t="t"/>
                <a:pathLst>
                  <a:path extrusionOk="0" h="18321" w="652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rect b="b" l="l" r="r" t="t"/>
                <a:pathLst>
                  <a:path extrusionOk="0" h="12307" w="5482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rect b="b" l="l" r="r" t="t"/>
                <a:pathLst>
                  <a:path extrusionOk="0" h="5735" w="1818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rect b="b" l="l" r="r" t="t"/>
                <a:pathLst>
                  <a:path extrusionOk="0" h="2081" w="2243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rect b="b" l="l" r="r" t="t"/>
                <a:pathLst>
                  <a:path extrusionOk="0" h="159" w="12709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rect b="b" l="l" r="r" t="t"/>
                <a:pathLst>
                  <a:path extrusionOk="0" h="154" w="12708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767" name="Google Shape;767;p2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rect b="b" l="l" r="r" t="t"/>
                <a:pathLst>
                  <a:path extrusionOk="0" h="28398" w="48667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rect b="b" l="l" r="r" t="t"/>
                <a:pathLst>
                  <a:path extrusionOk="0" h="28398" w="22171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rect b="b" l="l" r="r" t="t"/>
                <a:pathLst>
                  <a:path extrusionOk="0" h="8042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rect b="b" l="l" r="r" t="t"/>
                <a:pathLst>
                  <a:path extrusionOk="0" h="1651" w="1626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rect b="b" l="l" r="r" t="t"/>
                <a:pathLst>
                  <a:path extrusionOk="0" h="8043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rect b="b" l="l" r="r" t="t"/>
                <a:pathLst>
                  <a:path extrusionOk="0" h="1651" w="1627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rect b="b" l="l" r="r" t="t"/>
                <a:pathLst>
                  <a:path extrusionOk="0" h="8059" w="17972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rect b="b" l="l" r="r" t="t"/>
                <a:pathLst>
                  <a:path extrusionOk="0" h="1652" w="1627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rect b="b" l="l" r="r" t="t"/>
                <a:pathLst>
                  <a:path extrusionOk="0" h="28398" w="4094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rect b="b" l="l" r="r" t="t"/>
                <a:pathLst>
                  <a:path extrusionOk="0" h="2697" w="11695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rect b="b" l="l" r="r" t="t"/>
                <a:pathLst>
                  <a:path extrusionOk="0" h="27682" w="3628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8" name="Google Shape;778;p28"/>
            <p:cNvSpPr/>
            <p:nvPr/>
          </p:nvSpPr>
          <p:spPr>
            <a:xfrm>
              <a:off x="1415110" y="3972533"/>
              <a:ext cx="32216" cy="42712"/>
            </a:xfrm>
            <a:custGeom>
              <a:rect b="b" l="l" r="r" t="t"/>
              <a:pathLst>
                <a:path extrusionOk="0" h="2934" w="2213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1432492" y="3986916"/>
              <a:ext cx="14383" cy="28474"/>
            </a:xfrm>
            <a:custGeom>
              <a:rect b="b" l="l" r="r" t="t"/>
              <a:pathLst>
                <a:path extrusionOk="0" h="1956" w="988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0" name="Google Shape;780;p28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781" name="Google Shape;781;p2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rect b="b" l="l" r="r" t="t"/>
                <a:pathLst>
                  <a:path extrusionOk="0" h="3639" w="2125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rect b="b" l="l" r="r" t="t"/>
                <a:pathLst>
                  <a:path extrusionOk="0" h="20328" w="12626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rect b="b" l="l" r="r" t="t"/>
                <a:pathLst>
                  <a:path extrusionOk="0" h="18480" w="17731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rect b="b" l="l" r="r" t="t"/>
                <a:pathLst>
                  <a:path extrusionOk="0" h="233" w="3462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rect b="b" l="l" r="r" t="t"/>
                <a:pathLst>
                  <a:path extrusionOk="0" h="20047" w="25418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rect b="b" l="l" r="r" t="t"/>
                <a:pathLst>
                  <a:path extrusionOk="0" h="2930" w="1167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rect b="b" l="l" r="r" t="t"/>
                <a:pathLst>
                  <a:path extrusionOk="0" h="39569" w="2985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rect b="b" l="l" r="r" t="t"/>
                <a:pathLst>
                  <a:path extrusionOk="0" h="15212" w="4293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rect b="b" l="l" r="r" t="t"/>
                <a:pathLst>
                  <a:path extrusionOk="0" h="5573" w="2533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rect b="b" l="l" r="r" t="t"/>
                <a:pathLst>
                  <a:path extrusionOk="0" h="1094" w="962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rect b="b" l="l" r="r" t="t"/>
                <a:pathLst>
                  <a:path extrusionOk="0" h="1661" w="10057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rect b="b" l="l" r="r" t="t"/>
                <a:pathLst>
                  <a:path extrusionOk="0" h="12263" w="2474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rect b="b" l="l" r="r" t="t"/>
                <a:pathLst>
                  <a:path extrusionOk="0" h="591" w="13815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rect b="b" l="l" r="r" t="t"/>
                <a:pathLst>
                  <a:path extrusionOk="0" h="1203" w="224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rect b="b" l="l" r="r" t="t"/>
                <a:pathLst>
                  <a:path extrusionOk="0" h="19138" w="1465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rect b="b" l="l" r="r" t="t"/>
                <a:pathLst>
                  <a:path extrusionOk="0" h="609" w="1745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rect b="b" l="l" r="r" t="t"/>
                <a:pathLst>
                  <a:path extrusionOk="0" h="783" w="3668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rect b="b" l="l" r="r" t="t"/>
                <a:pathLst>
                  <a:path extrusionOk="0" h="8584" w="769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rect b="b" l="l" r="r" t="t"/>
                <a:pathLst>
                  <a:path extrusionOk="0" h="24749" w="35255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rect b="b" l="l" r="r" t="t"/>
                <a:pathLst>
                  <a:path extrusionOk="0" h="2889" w="16188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rect b="b" l="l" r="r" t="t"/>
                <a:pathLst>
                  <a:path extrusionOk="0" h="154" w="4716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2" name="Google Shape;802;p28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803" name="Google Shape;803;p2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rect b="b" l="l" r="r" t="t"/>
                <a:pathLst>
                  <a:path extrusionOk="0" h="9838" w="2689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rect b="b" l="l" r="r" t="t"/>
                <a:pathLst>
                  <a:path extrusionOk="0" h="31847" w="21415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rect b="b" l="l" r="r" t="t"/>
                <a:pathLst>
                  <a:path extrusionOk="0" h="4174" w="3844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rect b="b" l="l" r="r" t="t"/>
                <a:pathLst>
                  <a:path extrusionOk="0" h="14946" w="19579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7" name="Google Shape;807;p28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808" name="Google Shape;808;p2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rect b="b" l="l" r="r" t="t"/>
                <a:pathLst>
                  <a:path extrusionOk="0" h="2339" w="2867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rect b="b" l="l" r="r" t="t"/>
                <a:pathLst>
                  <a:path extrusionOk="0" h="2339" w="2509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rect b="b" l="l" r="r" t="t"/>
                <a:pathLst>
                  <a:path extrusionOk="0" h="5135" w="344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rect b="b" l="l" r="r" t="t"/>
                <a:pathLst>
                  <a:path extrusionOk="0" h="2339" w="2614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rect b="b" l="l" r="r" t="t"/>
                <a:pathLst>
                  <a:path extrusionOk="0" h="7906" w="1014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rect b="b" l="l" r="r" t="t"/>
                <a:pathLst>
                  <a:path extrusionOk="0" h="1395" w="9659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rect b="b" l="l" r="r" t="t"/>
                <a:pathLst>
                  <a:path extrusionOk="0" h="1395" w="9554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rect b="b" l="l" r="r" t="t"/>
                <a:pathLst>
                  <a:path extrusionOk="0" h="484" w="546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rect b="b" l="l" r="r" t="t"/>
                <a:pathLst>
                  <a:path extrusionOk="0" h="485" w="547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rect b="b" l="l" r="r" t="t"/>
                <a:pathLst>
                  <a:path extrusionOk="0" h="484" w="543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rect b="b" l="l" r="r" t="t"/>
                <a:pathLst>
                  <a:path extrusionOk="0" h="10651" w="7461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rect b="b" l="l" r="r" t="t"/>
                <a:pathLst>
                  <a:path extrusionOk="0" h="1403" w="8597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rect b="b" l="l" r="r" t="t"/>
                <a:pathLst>
                  <a:path extrusionOk="0" h="1116" w="6367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rect b="b" l="l" r="r" t="t"/>
                <a:pathLst>
                  <a:path extrusionOk="0" h="5358" w="757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"/>
          <p:cNvSpPr txBox="1"/>
          <p:nvPr>
            <p:ph idx="1" type="subTitle"/>
          </p:nvPr>
        </p:nvSpPr>
        <p:spPr>
          <a:xfrm>
            <a:off x="1477050" y="1553775"/>
            <a:ext cx="59970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Research online to grasp the functionalities of existing personal finance tracker applications.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Evaluate potential features suitable for incorporation into our personal finance tracker as students.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Identify the necessary technologies aligned with the features to be integrated into our application.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Facilitate a team discussion to deliberate and finalize the features to be included in the project proposal.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Compile and formalize the project proposal documentation.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8" name="Google Shape;828;p29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during phase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0"/>
          <p:cNvSpPr txBox="1"/>
          <p:nvPr>
            <p:ph type="ctrTitle"/>
          </p:nvPr>
        </p:nvSpPr>
        <p:spPr>
          <a:xfrm>
            <a:off x="1087236" y="1340200"/>
            <a:ext cx="25389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34" name="Google Shape;834;p30"/>
          <p:cNvSpPr txBox="1"/>
          <p:nvPr>
            <p:ph idx="2" type="ctrTitle"/>
          </p:nvPr>
        </p:nvSpPr>
        <p:spPr>
          <a:xfrm>
            <a:off x="5180640" y="1340200"/>
            <a:ext cx="25389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835" name="Google Shape;835;p30"/>
          <p:cNvSpPr txBox="1"/>
          <p:nvPr>
            <p:ph idx="3" type="subTitle"/>
          </p:nvPr>
        </p:nvSpPr>
        <p:spPr>
          <a:xfrm>
            <a:off x="5180650" y="1652775"/>
            <a:ext cx="29484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Achieving timely submission of the Project Proposal, with a clear outline of the objectives and features of our application.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6" name="Google Shape;836;p30"/>
          <p:cNvSpPr txBox="1"/>
          <p:nvPr>
            <p:ph idx="1" type="subTitle"/>
          </p:nvPr>
        </p:nvSpPr>
        <p:spPr>
          <a:xfrm>
            <a:off x="1087278" y="1654200"/>
            <a:ext cx="37800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athering detailed information about existing personal finance tracker apps due to the prevalence of subscription requirements.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Navigating through extensive data to pinpoint relevant features and functionalities within our capability to incorporate.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Striking a balance between the desired features and their practical implementation within the project's scope, available resources, and time limitations.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Ensuring effective communication of project objectives and features in the proposal document, maintaining clarity and coherence throughout.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7" name="Google Shape;837;p30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and outcome of phase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