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Abel" panose="020F0502020204030204" pitchFamily="2" charset="0"/>
      <p:regular r:id="rId28"/>
    </p:embeddedFont>
    <p:embeddedFont>
      <p:font typeface="Anaheim" panose="020B0604020202020204" charset="0"/>
      <p:regular r:id="rId29"/>
    </p:embeddedFont>
    <p:embeddedFont>
      <p:font typeface="Anton" panose="020F0502020204030204" pitchFamily="2" charset="0"/>
      <p:regular r:id="rId30"/>
    </p:embeddedFont>
    <p:embeddedFont>
      <p:font typeface="Josefin Slab" panose="020F0502020204030204" pitchFamily="2" charset="0"/>
      <p:regular r:id="rId31"/>
      <p:bold r:id="rId32"/>
      <p:italic r:id="rId33"/>
      <p:boldItalic r:id="rId34"/>
    </p:embeddedFont>
    <p:embeddedFont>
      <p:font typeface="Merriweather" panose="00000500000000000000" pitchFamily="2" charset="0"/>
      <p:regular r:id="rId35"/>
      <p:bold r:id="rId36"/>
      <p:italic r:id="rId37"/>
      <p:boldItalic r:id="rId38"/>
    </p:embeddedFont>
    <p:embeddedFont>
      <p:font typeface="Staatliches" pitchFamily="2" charset="0"/>
      <p:regular r:id="rId39"/>
    </p:embeddedFont>
    <p:embeddedFont>
      <p:font typeface="Unica One" panose="020B060402020202020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2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21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dbbaf52451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2dbbaf52451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dbbaf52451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2dbbaf52451_1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dbbaf52451_1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2dbbaf52451_1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2dbbaf52451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2dbbaf52451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2dbbaf52451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2dbbaf52451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2dbbaf52451_1_1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2dbbaf52451_1_1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2dbbaf52451_1_1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2dbbaf52451_1_1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2dbbaf52451_1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2dbbaf52451_1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2dbbaf52451_1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2dbbaf52451_1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dbbaf52451_1_1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dbbaf52451_1_1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2dbbaf52451_1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2dbbaf52451_1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2dbbaf52451_1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2dbbaf52451_1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6202a3cc3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6202a3cc3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2dbbaf52451_1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2dbbaf52451_1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2dbbaf52451_1_1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9" name="Google Shape;1799;g2dbbaf52451_1_1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2dbbaf52451_1_1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2dbbaf52451_1_1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57d11bbb8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57d11bbb8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dbbaf52451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dbbaf52451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dbbaf52451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2dbbaf52451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1">
  <p:cSld name="CUSTOM_6_1_1_1_1"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CUSTOM_6_1_1_2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NUMBER">
  <p:cSld name="CUSTOM_6_1_1_2_1_1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hasCustomPrompt="1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 idx="2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6_1_1_2_1_1_1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2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 idx="3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4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5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6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7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8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9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3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14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5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7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ctrTitle" idx="2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3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 idx="4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5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ctrTitle" idx="6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CUSTOM_17_1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2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3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hasCustomPrompt="1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4" hasCustomPrompt="1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 idx="5" hasCustomPrompt="1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2">
  <p:cSld name="CUSTOM_6_1_1_1_2"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6_1_1_2_1_1_1_1">
    <p:bg>
      <p:bgPr>
        <a:solidFill>
          <a:schemeClr val="dk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 idx="2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3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 idx="4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5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_1_2_1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6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 b="1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sz="700" b="1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CUSTOM_7_1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bg>
      <p:bgPr>
        <a:solidFill>
          <a:schemeClr val="dk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6_1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ctrTitle" idx="2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3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6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ctrTitle" idx="2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3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ctrTitle" idx="4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5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ctrTitle" idx="6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7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6_1_1_1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7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name="adj" fmla="val 147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22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34" name="Google Shape;134;p22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22"/>
          <p:cNvSpPr/>
          <p:nvPr/>
        </p:nvSpPr>
        <p:spPr>
          <a:xfrm>
            <a:off x="5989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22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1" name="Google Shape;151;p22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2"/>
          <p:cNvSpPr txBox="1">
            <a:spLocks noGrp="1"/>
          </p:cNvSpPr>
          <p:nvPr>
            <p:ph type="ctrTitle"/>
          </p:nvPr>
        </p:nvSpPr>
        <p:spPr>
          <a:xfrm>
            <a:off x="525200" y="3603600"/>
            <a:ext cx="3556200" cy="15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CoinControl: A PErsonal Finance Tracker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2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59" name="Google Shape;159;p22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22"/>
          <p:cNvSpPr/>
          <p:nvPr/>
        </p:nvSpPr>
        <p:spPr>
          <a:xfrm>
            <a:off x="4577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22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64" name="Google Shape;164;p22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2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22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72" name="Google Shape;172;p22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22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6276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22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88" name="Google Shape;188;p22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22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07" name="Google Shape;207;p22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08" name="Google Shape;208;p22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2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" name="Google Shape;210;p22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22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17" name="Google Shape;217;p22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22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22" name="Google Shape;222;p22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22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25" name="Google Shape;225;p22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" name="Google Shape;226;p22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27" name="Google Shape;227;p22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2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2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2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2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2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2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2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2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2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2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2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2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2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2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22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44" name="Google Shape;244;p22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22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395" name="Google Shape;395;p22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" name="Google Shape;402;p22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2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2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2"/>
          <p:cNvSpPr/>
          <p:nvPr/>
        </p:nvSpPr>
        <p:spPr>
          <a:xfrm>
            <a:off x="4322798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2"/>
          <p:cNvSpPr/>
          <p:nvPr/>
        </p:nvSpPr>
        <p:spPr>
          <a:xfrm>
            <a:off x="3703893" y="2892765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2"/>
          <p:cNvSpPr/>
          <p:nvPr/>
        </p:nvSpPr>
        <p:spPr>
          <a:xfrm>
            <a:off x="5951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1"/>
          <p:cNvSpPr txBox="1">
            <a:spLocks noGrp="1"/>
          </p:cNvSpPr>
          <p:nvPr>
            <p:ph type="ctrTitle"/>
          </p:nvPr>
        </p:nvSpPr>
        <p:spPr>
          <a:xfrm>
            <a:off x="562550" y="4039200"/>
            <a:ext cx="26793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 Deliverable ii: software requirements specification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3" name="Google Shape;843;p31"/>
          <p:cNvGrpSpPr/>
          <p:nvPr/>
        </p:nvGrpSpPr>
        <p:grpSpPr>
          <a:xfrm>
            <a:off x="4634342" y="857327"/>
            <a:ext cx="3991625" cy="3496004"/>
            <a:chOff x="2662433" y="1049418"/>
            <a:chExt cx="2214616" cy="1650460"/>
          </a:xfrm>
        </p:grpSpPr>
        <p:sp>
          <p:nvSpPr>
            <p:cNvPr id="844" name="Google Shape;844;p31"/>
            <p:cNvSpPr/>
            <p:nvPr/>
          </p:nvSpPr>
          <p:spPr>
            <a:xfrm>
              <a:off x="2662433" y="2499776"/>
              <a:ext cx="2214616" cy="1095"/>
            </a:xfrm>
            <a:custGeom>
              <a:avLst/>
              <a:gdLst/>
              <a:ahLst/>
              <a:cxnLst/>
              <a:rect l="l" t="t" r="r" b="b"/>
              <a:pathLst>
                <a:path w="121299" h="60" extrusionOk="0">
                  <a:moveTo>
                    <a:pt x="0" y="0"/>
                  </a:moveTo>
                  <a:lnTo>
                    <a:pt x="0" y="60"/>
                  </a:lnTo>
                  <a:lnTo>
                    <a:pt x="121299" y="60"/>
                  </a:lnTo>
                  <a:lnTo>
                    <a:pt x="121299" y="0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3034502" y="2550641"/>
              <a:ext cx="244139" cy="1187"/>
            </a:xfrm>
            <a:custGeom>
              <a:avLst/>
              <a:gdLst/>
              <a:ahLst/>
              <a:cxnLst/>
              <a:rect l="l" t="t" r="r" b="b"/>
              <a:pathLst>
                <a:path w="13372" h="65" extrusionOk="0">
                  <a:moveTo>
                    <a:pt x="1" y="0"/>
                  </a:moveTo>
                  <a:lnTo>
                    <a:pt x="1" y="64"/>
                  </a:lnTo>
                  <a:lnTo>
                    <a:pt x="13372" y="64"/>
                  </a:lnTo>
                  <a:lnTo>
                    <a:pt x="13372" y="0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2958661" y="2551244"/>
              <a:ext cx="27916" cy="1114"/>
            </a:xfrm>
            <a:custGeom>
              <a:avLst/>
              <a:gdLst/>
              <a:ahLst/>
              <a:cxnLst/>
              <a:rect l="l" t="t" r="r" b="b"/>
              <a:pathLst>
                <a:path w="1529" h="61" extrusionOk="0">
                  <a:moveTo>
                    <a:pt x="1" y="1"/>
                  </a:moveTo>
                  <a:lnTo>
                    <a:pt x="1" y="61"/>
                  </a:lnTo>
                  <a:lnTo>
                    <a:pt x="1528" y="61"/>
                  </a:lnTo>
                  <a:lnTo>
                    <a:pt x="1528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3697359" y="2531818"/>
              <a:ext cx="51979" cy="1114"/>
            </a:xfrm>
            <a:custGeom>
              <a:avLst/>
              <a:gdLst/>
              <a:ahLst/>
              <a:cxnLst/>
              <a:rect l="l" t="t" r="r" b="b"/>
              <a:pathLst>
                <a:path w="2847" h="61" extrusionOk="0">
                  <a:moveTo>
                    <a:pt x="0" y="1"/>
                  </a:moveTo>
                  <a:lnTo>
                    <a:pt x="0" y="61"/>
                  </a:lnTo>
                  <a:lnTo>
                    <a:pt x="2846" y="61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3774807" y="2531818"/>
              <a:ext cx="285493" cy="1114"/>
            </a:xfrm>
            <a:custGeom>
              <a:avLst/>
              <a:gdLst/>
              <a:ahLst/>
              <a:cxnLst/>
              <a:rect l="l" t="t" r="r" b="b"/>
              <a:pathLst>
                <a:path w="15637" h="61" extrusionOk="0">
                  <a:moveTo>
                    <a:pt x="1" y="1"/>
                  </a:moveTo>
                  <a:lnTo>
                    <a:pt x="1" y="61"/>
                  </a:lnTo>
                  <a:lnTo>
                    <a:pt x="15636" y="61"/>
                  </a:lnTo>
                  <a:lnTo>
                    <a:pt x="15636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4281636" y="2552339"/>
              <a:ext cx="186044" cy="1114"/>
            </a:xfrm>
            <a:custGeom>
              <a:avLst/>
              <a:gdLst/>
              <a:ahLst/>
              <a:cxnLst/>
              <a:rect l="l" t="t" r="r" b="b"/>
              <a:pathLst>
                <a:path w="10190" h="61" extrusionOk="0">
                  <a:moveTo>
                    <a:pt x="1" y="1"/>
                  </a:moveTo>
                  <a:lnTo>
                    <a:pt x="1" y="61"/>
                  </a:lnTo>
                  <a:lnTo>
                    <a:pt x="10189" y="61"/>
                  </a:lnTo>
                  <a:lnTo>
                    <a:pt x="10189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4512319" y="2532366"/>
              <a:ext cx="157763" cy="1114"/>
            </a:xfrm>
            <a:custGeom>
              <a:avLst/>
              <a:gdLst/>
              <a:ahLst/>
              <a:cxnLst/>
              <a:rect l="l" t="t" r="r" b="b"/>
              <a:pathLst>
                <a:path w="8641" h="61" extrusionOk="0">
                  <a:moveTo>
                    <a:pt x="1" y="0"/>
                  </a:moveTo>
                  <a:lnTo>
                    <a:pt x="1" y="60"/>
                  </a:lnTo>
                  <a:lnTo>
                    <a:pt x="8640" y="60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2831698" y="1049418"/>
              <a:ext cx="905828" cy="1252811"/>
            </a:xfrm>
            <a:custGeom>
              <a:avLst/>
              <a:gdLst/>
              <a:ahLst/>
              <a:cxnLst/>
              <a:rect l="l" t="t" r="r" b="b"/>
              <a:pathLst>
                <a:path w="49614" h="68619" extrusionOk="0">
                  <a:moveTo>
                    <a:pt x="48228" y="64"/>
                  </a:moveTo>
                  <a:cubicBezTo>
                    <a:pt x="48960" y="64"/>
                    <a:pt x="49554" y="658"/>
                    <a:pt x="49554" y="1386"/>
                  </a:cubicBezTo>
                  <a:lnTo>
                    <a:pt x="49554" y="67236"/>
                  </a:lnTo>
                  <a:cubicBezTo>
                    <a:pt x="49554" y="67965"/>
                    <a:pt x="48960" y="68559"/>
                    <a:pt x="48228" y="68559"/>
                  </a:cubicBezTo>
                  <a:lnTo>
                    <a:pt x="1382" y="68559"/>
                  </a:lnTo>
                  <a:cubicBezTo>
                    <a:pt x="654" y="68559"/>
                    <a:pt x="60" y="67965"/>
                    <a:pt x="60" y="67236"/>
                  </a:cubicBezTo>
                  <a:lnTo>
                    <a:pt x="60" y="1386"/>
                  </a:lnTo>
                  <a:cubicBezTo>
                    <a:pt x="60" y="658"/>
                    <a:pt x="654" y="64"/>
                    <a:pt x="1382" y="64"/>
                  </a:cubicBezTo>
                  <a:close/>
                  <a:moveTo>
                    <a:pt x="1382" y="1"/>
                  </a:moveTo>
                  <a:cubicBezTo>
                    <a:pt x="620" y="1"/>
                    <a:pt x="0" y="624"/>
                    <a:pt x="0" y="1386"/>
                  </a:cubicBezTo>
                  <a:lnTo>
                    <a:pt x="0" y="67236"/>
                  </a:lnTo>
                  <a:cubicBezTo>
                    <a:pt x="0" y="67998"/>
                    <a:pt x="620" y="68619"/>
                    <a:pt x="1382" y="68619"/>
                  </a:cubicBezTo>
                  <a:lnTo>
                    <a:pt x="48228" y="68619"/>
                  </a:lnTo>
                  <a:cubicBezTo>
                    <a:pt x="48994" y="68619"/>
                    <a:pt x="49614" y="67998"/>
                    <a:pt x="49614" y="67236"/>
                  </a:cubicBezTo>
                  <a:lnTo>
                    <a:pt x="49614" y="1386"/>
                  </a:lnTo>
                  <a:cubicBezTo>
                    <a:pt x="49614" y="624"/>
                    <a:pt x="48994" y="1"/>
                    <a:pt x="482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3789669" y="1049418"/>
              <a:ext cx="905919" cy="1252811"/>
            </a:xfrm>
            <a:custGeom>
              <a:avLst/>
              <a:gdLst/>
              <a:ahLst/>
              <a:cxnLst/>
              <a:rect l="l" t="t" r="r" b="b"/>
              <a:pathLst>
                <a:path w="49619" h="68619" extrusionOk="0">
                  <a:moveTo>
                    <a:pt x="48232" y="64"/>
                  </a:moveTo>
                  <a:cubicBezTo>
                    <a:pt x="48961" y="64"/>
                    <a:pt x="49554" y="658"/>
                    <a:pt x="49554" y="1386"/>
                  </a:cubicBezTo>
                  <a:lnTo>
                    <a:pt x="49554" y="67236"/>
                  </a:lnTo>
                  <a:cubicBezTo>
                    <a:pt x="49554" y="67965"/>
                    <a:pt x="48961" y="68559"/>
                    <a:pt x="48232" y="68559"/>
                  </a:cubicBezTo>
                  <a:lnTo>
                    <a:pt x="1387" y="68559"/>
                  </a:lnTo>
                  <a:cubicBezTo>
                    <a:pt x="659" y="68559"/>
                    <a:pt x="61" y="67965"/>
                    <a:pt x="61" y="67236"/>
                  </a:cubicBezTo>
                  <a:lnTo>
                    <a:pt x="61" y="1386"/>
                  </a:lnTo>
                  <a:cubicBezTo>
                    <a:pt x="61" y="658"/>
                    <a:pt x="659" y="64"/>
                    <a:pt x="1387" y="64"/>
                  </a:cubicBezTo>
                  <a:close/>
                  <a:moveTo>
                    <a:pt x="1387" y="1"/>
                  </a:moveTo>
                  <a:cubicBezTo>
                    <a:pt x="625" y="1"/>
                    <a:pt x="1" y="624"/>
                    <a:pt x="1" y="1386"/>
                  </a:cubicBezTo>
                  <a:lnTo>
                    <a:pt x="1" y="67236"/>
                  </a:lnTo>
                  <a:cubicBezTo>
                    <a:pt x="1" y="67998"/>
                    <a:pt x="625" y="68619"/>
                    <a:pt x="1387" y="68619"/>
                  </a:cubicBezTo>
                  <a:lnTo>
                    <a:pt x="48232" y="68619"/>
                  </a:lnTo>
                  <a:cubicBezTo>
                    <a:pt x="48994" y="68619"/>
                    <a:pt x="49618" y="67998"/>
                    <a:pt x="49618" y="67236"/>
                  </a:cubicBezTo>
                  <a:lnTo>
                    <a:pt x="49618" y="1386"/>
                  </a:lnTo>
                  <a:cubicBezTo>
                    <a:pt x="49618" y="624"/>
                    <a:pt x="48994" y="1"/>
                    <a:pt x="48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3534429" y="1132198"/>
              <a:ext cx="1089279" cy="703315"/>
            </a:xfrm>
            <a:custGeom>
              <a:avLst/>
              <a:gdLst/>
              <a:ahLst/>
              <a:cxnLst/>
              <a:rect l="l" t="t" r="r" b="b"/>
              <a:pathLst>
                <a:path w="59662" h="38522" extrusionOk="0">
                  <a:moveTo>
                    <a:pt x="0" y="1"/>
                  </a:moveTo>
                  <a:lnTo>
                    <a:pt x="0" y="38521"/>
                  </a:lnTo>
                  <a:lnTo>
                    <a:pt x="59662" y="38521"/>
                  </a:lnTo>
                  <a:lnTo>
                    <a:pt x="59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4" name="Google Shape;854;p31"/>
            <p:cNvGrpSpPr/>
            <p:nvPr/>
          </p:nvGrpSpPr>
          <p:grpSpPr>
            <a:xfrm>
              <a:off x="3517997" y="1132198"/>
              <a:ext cx="1105711" cy="719199"/>
              <a:chOff x="3517997" y="1132198"/>
              <a:chExt cx="1105711" cy="719199"/>
            </a:xfrm>
          </p:grpSpPr>
          <p:sp>
            <p:nvSpPr>
              <p:cNvPr id="855" name="Google Shape;855;p31"/>
              <p:cNvSpPr/>
              <p:nvPr/>
            </p:nvSpPr>
            <p:spPr>
              <a:xfrm>
                <a:off x="3517997" y="1132198"/>
                <a:ext cx="1098006" cy="703315"/>
              </a:xfrm>
              <a:custGeom>
                <a:avLst/>
                <a:gdLst/>
                <a:ahLst/>
                <a:cxnLst/>
                <a:rect l="l" t="t" r="r" b="b"/>
                <a:pathLst>
                  <a:path w="60140" h="38522" extrusionOk="0">
                    <a:moveTo>
                      <a:pt x="0" y="1"/>
                    </a:moveTo>
                    <a:lnTo>
                      <a:pt x="0" y="38521"/>
                    </a:lnTo>
                    <a:lnTo>
                      <a:pt x="60140" y="38521"/>
                    </a:lnTo>
                    <a:lnTo>
                      <a:pt x="6014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1"/>
              <p:cNvSpPr/>
              <p:nvPr/>
            </p:nvSpPr>
            <p:spPr>
              <a:xfrm>
                <a:off x="3534429" y="1835495"/>
                <a:ext cx="1089279" cy="15902"/>
              </a:xfrm>
              <a:custGeom>
                <a:avLst/>
                <a:gdLst/>
                <a:ahLst/>
                <a:cxnLst/>
                <a:rect l="l" t="t" r="r" b="b"/>
                <a:pathLst>
                  <a:path w="59662" h="871" extrusionOk="0">
                    <a:moveTo>
                      <a:pt x="0" y="0"/>
                    </a:moveTo>
                    <a:lnTo>
                      <a:pt x="0" y="871"/>
                    </a:lnTo>
                    <a:lnTo>
                      <a:pt x="59662" y="871"/>
                    </a:lnTo>
                    <a:lnTo>
                      <a:pt x="596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7" name="Google Shape;857;p31"/>
            <p:cNvSpPr/>
            <p:nvPr/>
          </p:nvSpPr>
          <p:spPr>
            <a:xfrm>
              <a:off x="3540965" y="1162012"/>
              <a:ext cx="1052070" cy="643686"/>
            </a:xfrm>
            <a:custGeom>
              <a:avLst/>
              <a:gdLst/>
              <a:ahLst/>
              <a:cxnLst/>
              <a:rect l="l" t="t" r="r" b="b"/>
              <a:pathLst>
                <a:path w="57624" h="35256" extrusionOk="0">
                  <a:moveTo>
                    <a:pt x="1" y="0"/>
                  </a:moveTo>
                  <a:lnTo>
                    <a:pt x="1" y="35256"/>
                  </a:lnTo>
                  <a:lnTo>
                    <a:pt x="57623" y="35256"/>
                  </a:lnTo>
                  <a:lnTo>
                    <a:pt x="576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4029847" y="1162012"/>
              <a:ext cx="306836" cy="643686"/>
            </a:xfrm>
            <a:custGeom>
              <a:avLst/>
              <a:gdLst/>
              <a:ahLst/>
              <a:cxnLst/>
              <a:rect l="l" t="t" r="r" b="b"/>
              <a:pathLst>
                <a:path w="16806" h="35256" extrusionOk="0">
                  <a:moveTo>
                    <a:pt x="1" y="0"/>
                  </a:moveTo>
                  <a:lnTo>
                    <a:pt x="7386" y="35256"/>
                  </a:lnTo>
                  <a:lnTo>
                    <a:pt x="16805" y="35256"/>
                  </a:lnTo>
                  <a:lnTo>
                    <a:pt x="9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3901368" y="1162012"/>
              <a:ext cx="214635" cy="643686"/>
            </a:xfrm>
            <a:custGeom>
              <a:avLst/>
              <a:gdLst/>
              <a:ahLst/>
              <a:cxnLst/>
              <a:rect l="l" t="t" r="r" b="b"/>
              <a:pathLst>
                <a:path w="11756" h="35256" extrusionOk="0">
                  <a:moveTo>
                    <a:pt x="1" y="0"/>
                  </a:moveTo>
                  <a:lnTo>
                    <a:pt x="7386" y="35256"/>
                  </a:lnTo>
                  <a:lnTo>
                    <a:pt x="11756" y="35256"/>
                  </a:lnTo>
                  <a:lnTo>
                    <a:pt x="43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3540965" y="1157978"/>
              <a:ext cx="2958" cy="580369"/>
            </a:xfrm>
            <a:custGeom>
              <a:avLst/>
              <a:gdLst/>
              <a:ahLst/>
              <a:cxnLst/>
              <a:rect l="l" t="t" r="r" b="b"/>
              <a:pathLst>
                <a:path w="162" h="31788" extrusionOk="0">
                  <a:moveTo>
                    <a:pt x="1" y="1"/>
                  </a:moveTo>
                  <a:lnTo>
                    <a:pt x="1" y="31787"/>
                  </a:lnTo>
                  <a:lnTo>
                    <a:pt x="162" y="3178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3495084" y="1381595"/>
              <a:ext cx="75166" cy="20193"/>
            </a:xfrm>
            <a:custGeom>
              <a:avLst/>
              <a:gdLst/>
              <a:ahLst/>
              <a:cxnLst/>
              <a:rect l="l" t="t" r="r" b="b"/>
              <a:pathLst>
                <a:path w="4117" h="1106" extrusionOk="0">
                  <a:moveTo>
                    <a:pt x="22" y="0"/>
                  </a:moveTo>
                  <a:cubicBezTo>
                    <a:pt x="8" y="0"/>
                    <a:pt x="0" y="8"/>
                    <a:pt x="0" y="23"/>
                  </a:cubicBezTo>
                  <a:lnTo>
                    <a:pt x="0" y="1083"/>
                  </a:lnTo>
                  <a:cubicBezTo>
                    <a:pt x="0" y="1099"/>
                    <a:pt x="8" y="1106"/>
                    <a:pt x="22" y="1106"/>
                  </a:cubicBezTo>
                  <a:lnTo>
                    <a:pt x="4094" y="1106"/>
                  </a:lnTo>
                  <a:cubicBezTo>
                    <a:pt x="4105" y="1106"/>
                    <a:pt x="4116" y="1099"/>
                    <a:pt x="4116" y="1083"/>
                  </a:cubicBezTo>
                  <a:lnTo>
                    <a:pt x="4116" y="23"/>
                  </a:lnTo>
                  <a:cubicBezTo>
                    <a:pt x="4116" y="8"/>
                    <a:pt x="4105" y="0"/>
                    <a:pt x="4094" y="0"/>
                  </a:cubicBezTo>
                  <a:close/>
                </a:path>
              </a:pathLst>
            </a:custGeom>
            <a:solidFill>
              <a:srgbClr val="F3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3505236" y="2049071"/>
              <a:ext cx="190079" cy="450723"/>
            </a:xfrm>
            <a:custGeom>
              <a:avLst/>
              <a:gdLst/>
              <a:ahLst/>
              <a:cxnLst/>
              <a:rect l="l" t="t" r="r" b="b"/>
              <a:pathLst>
                <a:path w="10411" h="24687" extrusionOk="0">
                  <a:moveTo>
                    <a:pt x="1" y="1"/>
                  </a:moveTo>
                  <a:lnTo>
                    <a:pt x="1" y="24686"/>
                  </a:lnTo>
                  <a:lnTo>
                    <a:pt x="10411" y="24686"/>
                  </a:lnTo>
                  <a:lnTo>
                    <a:pt x="104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3505236" y="2414733"/>
              <a:ext cx="104013" cy="85062"/>
            </a:xfrm>
            <a:custGeom>
              <a:avLst/>
              <a:gdLst/>
              <a:ahLst/>
              <a:cxnLst/>
              <a:rect l="l" t="t" r="r" b="b"/>
              <a:pathLst>
                <a:path w="5697" h="4659" extrusionOk="0">
                  <a:moveTo>
                    <a:pt x="1" y="1"/>
                  </a:moveTo>
                  <a:lnTo>
                    <a:pt x="1" y="4658"/>
                  </a:lnTo>
                  <a:lnTo>
                    <a:pt x="2780" y="4658"/>
                  </a:lnTo>
                  <a:lnTo>
                    <a:pt x="5697" y="1"/>
                  </a:lnTo>
                  <a:close/>
                </a:path>
              </a:pathLst>
            </a:custGeom>
            <a:solidFill>
              <a:srgbClr val="F3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4462750" y="2049071"/>
              <a:ext cx="190079" cy="450723"/>
            </a:xfrm>
            <a:custGeom>
              <a:avLst/>
              <a:gdLst/>
              <a:ahLst/>
              <a:cxnLst/>
              <a:rect l="l" t="t" r="r" b="b"/>
              <a:pathLst>
                <a:path w="10411" h="24687" extrusionOk="0">
                  <a:moveTo>
                    <a:pt x="0" y="1"/>
                  </a:moveTo>
                  <a:lnTo>
                    <a:pt x="0" y="24686"/>
                  </a:lnTo>
                  <a:lnTo>
                    <a:pt x="10411" y="24686"/>
                  </a:lnTo>
                  <a:lnTo>
                    <a:pt x="1041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3505236" y="2049071"/>
              <a:ext cx="1001862" cy="421456"/>
            </a:xfrm>
            <a:custGeom>
              <a:avLst/>
              <a:gdLst/>
              <a:ahLst/>
              <a:cxnLst/>
              <a:rect l="l" t="t" r="r" b="b"/>
              <a:pathLst>
                <a:path w="54874" h="23084" extrusionOk="0">
                  <a:moveTo>
                    <a:pt x="1" y="1"/>
                  </a:moveTo>
                  <a:lnTo>
                    <a:pt x="1" y="23084"/>
                  </a:lnTo>
                  <a:lnTo>
                    <a:pt x="54874" y="23084"/>
                  </a:lnTo>
                  <a:lnTo>
                    <a:pt x="54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4403085" y="2414733"/>
              <a:ext cx="104013" cy="85062"/>
            </a:xfrm>
            <a:custGeom>
              <a:avLst/>
              <a:gdLst/>
              <a:ahLst/>
              <a:cxnLst/>
              <a:rect l="l" t="t" r="r" b="b"/>
              <a:pathLst>
                <a:path w="5697" h="4659" extrusionOk="0">
                  <a:moveTo>
                    <a:pt x="0" y="1"/>
                  </a:moveTo>
                  <a:lnTo>
                    <a:pt x="2918" y="4658"/>
                  </a:lnTo>
                  <a:lnTo>
                    <a:pt x="5697" y="4658"/>
                  </a:lnTo>
                  <a:lnTo>
                    <a:pt x="56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3544580" y="2090680"/>
              <a:ext cx="923154" cy="146900"/>
            </a:xfrm>
            <a:custGeom>
              <a:avLst/>
              <a:gdLst/>
              <a:ahLst/>
              <a:cxnLst/>
              <a:rect l="l" t="t" r="r" b="b"/>
              <a:pathLst>
                <a:path w="50563" h="8046" extrusionOk="0">
                  <a:moveTo>
                    <a:pt x="1" y="0"/>
                  </a:moveTo>
                  <a:lnTo>
                    <a:pt x="1" y="8046"/>
                  </a:lnTo>
                  <a:lnTo>
                    <a:pt x="50563" y="8046"/>
                  </a:lnTo>
                  <a:lnTo>
                    <a:pt x="505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3544580" y="2280595"/>
              <a:ext cx="923154" cy="146845"/>
            </a:xfrm>
            <a:custGeom>
              <a:avLst/>
              <a:gdLst/>
              <a:ahLst/>
              <a:cxnLst/>
              <a:rect l="l" t="t" r="r" b="b"/>
              <a:pathLst>
                <a:path w="50563" h="8043" extrusionOk="0">
                  <a:moveTo>
                    <a:pt x="1" y="0"/>
                  </a:moveTo>
                  <a:lnTo>
                    <a:pt x="1" y="8042"/>
                  </a:lnTo>
                  <a:lnTo>
                    <a:pt x="50563" y="8042"/>
                  </a:lnTo>
                  <a:lnTo>
                    <a:pt x="505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3706616" y="2090680"/>
              <a:ext cx="761119" cy="146900"/>
            </a:xfrm>
            <a:custGeom>
              <a:avLst/>
              <a:gdLst/>
              <a:ahLst/>
              <a:cxnLst/>
              <a:rect l="l" t="t" r="r" b="b"/>
              <a:pathLst>
                <a:path w="41688" h="8046" extrusionOk="0">
                  <a:moveTo>
                    <a:pt x="0" y="0"/>
                  </a:moveTo>
                  <a:lnTo>
                    <a:pt x="0" y="8046"/>
                  </a:lnTo>
                  <a:lnTo>
                    <a:pt x="41688" y="8046"/>
                  </a:lnTo>
                  <a:lnTo>
                    <a:pt x="4168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3706616" y="2280595"/>
              <a:ext cx="761119" cy="146845"/>
            </a:xfrm>
            <a:custGeom>
              <a:avLst/>
              <a:gdLst/>
              <a:ahLst/>
              <a:cxnLst/>
              <a:rect l="l" t="t" r="r" b="b"/>
              <a:pathLst>
                <a:path w="41688" h="8043" extrusionOk="0">
                  <a:moveTo>
                    <a:pt x="0" y="0"/>
                  </a:moveTo>
                  <a:lnTo>
                    <a:pt x="0" y="8042"/>
                  </a:lnTo>
                  <a:lnTo>
                    <a:pt x="41688" y="8042"/>
                  </a:lnTo>
                  <a:lnTo>
                    <a:pt x="4168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1" name="Google Shape;871;p31"/>
            <p:cNvGrpSpPr/>
            <p:nvPr/>
          </p:nvGrpSpPr>
          <p:grpSpPr>
            <a:xfrm>
              <a:off x="2940312" y="1852548"/>
              <a:ext cx="421127" cy="567717"/>
              <a:chOff x="2940312" y="1852548"/>
              <a:chExt cx="421127" cy="567717"/>
            </a:xfrm>
          </p:grpSpPr>
          <p:sp>
            <p:nvSpPr>
              <p:cNvPr id="872" name="Google Shape;872;p31"/>
              <p:cNvSpPr/>
              <p:nvPr/>
            </p:nvSpPr>
            <p:spPr>
              <a:xfrm>
                <a:off x="3147973" y="1911318"/>
                <a:ext cx="30362" cy="508946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27876" extrusionOk="0">
                    <a:moveTo>
                      <a:pt x="1211" y="0"/>
                    </a:moveTo>
                    <a:lnTo>
                      <a:pt x="359" y="621"/>
                    </a:lnTo>
                    <a:cubicBezTo>
                      <a:pt x="1" y="3803"/>
                      <a:pt x="549" y="21530"/>
                      <a:pt x="1162" y="27876"/>
                    </a:cubicBezTo>
                    <a:lnTo>
                      <a:pt x="1663" y="27876"/>
                    </a:lnTo>
                    <a:cubicBezTo>
                      <a:pt x="1651" y="27788"/>
                      <a:pt x="1642" y="27723"/>
                      <a:pt x="1634" y="27675"/>
                    </a:cubicBezTo>
                    <a:lnTo>
                      <a:pt x="1634" y="27675"/>
                    </a:lnTo>
                    <a:cubicBezTo>
                      <a:pt x="1650" y="27390"/>
                      <a:pt x="1629" y="26062"/>
                      <a:pt x="1405" y="21299"/>
                    </a:cubicBezTo>
                    <a:cubicBezTo>
                      <a:pt x="949" y="11576"/>
                      <a:pt x="1211" y="1"/>
                      <a:pt x="12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1"/>
              <p:cNvSpPr/>
              <p:nvPr/>
            </p:nvSpPr>
            <p:spPr>
              <a:xfrm>
                <a:off x="2940312" y="2147899"/>
                <a:ext cx="229898" cy="148397"/>
              </a:xfrm>
              <a:custGeom>
                <a:avLst/>
                <a:gdLst/>
                <a:ahLst/>
                <a:cxnLst/>
                <a:rect l="l" t="t" r="r" b="b"/>
                <a:pathLst>
                  <a:path w="12592" h="8128" extrusionOk="0">
                    <a:moveTo>
                      <a:pt x="1423" y="0"/>
                    </a:moveTo>
                    <a:cubicBezTo>
                      <a:pt x="1415" y="0"/>
                      <a:pt x="1407" y="0"/>
                      <a:pt x="1398" y="0"/>
                    </a:cubicBezTo>
                    <a:cubicBezTo>
                      <a:pt x="1" y="4"/>
                      <a:pt x="5653" y="1564"/>
                      <a:pt x="8006" y="3286"/>
                    </a:cubicBezTo>
                    <a:cubicBezTo>
                      <a:pt x="9832" y="4624"/>
                      <a:pt x="11890" y="6876"/>
                      <a:pt x="12592" y="8127"/>
                    </a:cubicBezTo>
                    <a:cubicBezTo>
                      <a:pt x="12140" y="5498"/>
                      <a:pt x="11878" y="3638"/>
                      <a:pt x="10168" y="2293"/>
                    </a:cubicBezTo>
                    <a:cubicBezTo>
                      <a:pt x="8462" y="955"/>
                      <a:pt x="4978" y="0"/>
                      <a:pt x="1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1"/>
              <p:cNvSpPr/>
              <p:nvPr/>
            </p:nvSpPr>
            <p:spPr>
              <a:xfrm>
                <a:off x="3161958" y="2178627"/>
                <a:ext cx="199481" cy="155116"/>
              </a:xfrm>
              <a:custGeom>
                <a:avLst/>
                <a:gdLst/>
                <a:ahLst/>
                <a:cxnLst/>
                <a:rect l="l" t="t" r="r" b="b"/>
                <a:pathLst>
                  <a:path w="10926" h="8496" extrusionOk="0">
                    <a:moveTo>
                      <a:pt x="9727" y="1"/>
                    </a:moveTo>
                    <a:cubicBezTo>
                      <a:pt x="9711" y="1"/>
                      <a:pt x="9693" y="1"/>
                      <a:pt x="9674" y="2"/>
                    </a:cubicBezTo>
                    <a:cubicBezTo>
                      <a:pt x="6125" y="124"/>
                      <a:pt x="2843" y="1200"/>
                      <a:pt x="1424" y="2601"/>
                    </a:cubicBezTo>
                    <a:cubicBezTo>
                      <a:pt x="0" y="3998"/>
                      <a:pt x="135" y="5862"/>
                      <a:pt x="240" y="8495"/>
                    </a:cubicBezTo>
                    <a:cubicBezTo>
                      <a:pt x="672" y="7225"/>
                      <a:pt x="2248" y="4909"/>
                      <a:pt x="3788" y="3512"/>
                    </a:cubicBezTo>
                    <a:cubicBezTo>
                      <a:pt x="5740" y="1736"/>
                      <a:pt x="10925" y="1"/>
                      <a:pt x="97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1"/>
              <p:cNvSpPr/>
              <p:nvPr/>
            </p:nvSpPr>
            <p:spPr>
              <a:xfrm>
                <a:off x="2967315" y="1981208"/>
                <a:ext cx="194716" cy="125703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6885" extrusionOk="0">
                    <a:moveTo>
                      <a:pt x="1205" y="1"/>
                    </a:moveTo>
                    <a:cubicBezTo>
                      <a:pt x="1198" y="1"/>
                      <a:pt x="1192" y="1"/>
                      <a:pt x="1185" y="1"/>
                    </a:cubicBezTo>
                    <a:cubicBezTo>
                      <a:pt x="1" y="1"/>
                      <a:pt x="4790" y="1323"/>
                      <a:pt x="6781" y="2783"/>
                    </a:cubicBezTo>
                    <a:cubicBezTo>
                      <a:pt x="8327" y="3919"/>
                      <a:pt x="10071" y="5824"/>
                      <a:pt x="10665" y="6885"/>
                    </a:cubicBezTo>
                    <a:cubicBezTo>
                      <a:pt x="10280" y="4655"/>
                      <a:pt x="10063" y="3083"/>
                      <a:pt x="8615" y="1943"/>
                    </a:cubicBezTo>
                    <a:cubicBezTo>
                      <a:pt x="7168" y="810"/>
                      <a:pt x="4216" y="1"/>
                      <a:pt x="12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1"/>
              <p:cNvSpPr/>
              <p:nvPr/>
            </p:nvSpPr>
            <p:spPr>
              <a:xfrm>
                <a:off x="3155057" y="2007262"/>
                <a:ext cx="168900" cy="131363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7195" extrusionOk="0">
                    <a:moveTo>
                      <a:pt x="8237" y="0"/>
                    </a:moveTo>
                    <a:cubicBezTo>
                      <a:pt x="8223" y="0"/>
                      <a:pt x="8208" y="0"/>
                      <a:pt x="8192" y="1"/>
                    </a:cubicBezTo>
                    <a:cubicBezTo>
                      <a:pt x="5186" y="106"/>
                      <a:pt x="2407" y="1017"/>
                      <a:pt x="1204" y="2201"/>
                    </a:cubicBezTo>
                    <a:cubicBezTo>
                      <a:pt x="1" y="3385"/>
                      <a:pt x="113" y="4961"/>
                      <a:pt x="202" y="7195"/>
                    </a:cubicBezTo>
                    <a:cubicBezTo>
                      <a:pt x="569" y="6119"/>
                      <a:pt x="1906" y="4158"/>
                      <a:pt x="3206" y="2970"/>
                    </a:cubicBezTo>
                    <a:cubicBezTo>
                      <a:pt x="4860" y="1467"/>
                      <a:pt x="9251" y="0"/>
                      <a:pt x="82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1"/>
              <p:cNvSpPr/>
              <p:nvPr/>
            </p:nvSpPr>
            <p:spPr>
              <a:xfrm>
                <a:off x="3148667" y="1852548"/>
                <a:ext cx="123822" cy="107482"/>
              </a:xfrm>
              <a:custGeom>
                <a:avLst/>
                <a:gdLst/>
                <a:ahLst/>
                <a:cxnLst/>
                <a:rect l="l" t="t" r="r" b="b"/>
                <a:pathLst>
                  <a:path w="6782" h="5887" extrusionOk="0">
                    <a:moveTo>
                      <a:pt x="6146" y="0"/>
                    </a:moveTo>
                    <a:cubicBezTo>
                      <a:pt x="6126" y="0"/>
                      <a:pt x="6104" y="1"/>
                      <a:pt x="6077" y="4"/>
                    </a:cubicBezTo>
                    <a:cubicBezTo>
                      <a:pt x="3788" y="216"/>
                      <a:pt x="1711" y="1038"/>
                      <a:pt x="855" y="2002"/>
                    </a:cubicBezTo>
                    <a:cubicBezTo>
                      <a:pt x="0" y="2969"/>
                      <a:pt x="171" y="4176"/>
                      <a:pt x="359" y="5886"/>
                    </a:cubicBezTo>
                    <a:cubicBezTo>
                      <a:pt x="583" y="5046"/>
                      <a:pt x="1497" y="3477"/>
                      <a:pt x="2428" y="2510"/>
                    </a:cubicBezTo>
                    <a:cubicBezTo>
                      <a:pt x="3591" y="1299"/>
                      <a:pt x="6782" y="0"/>
                      <a:pt x="61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1"/>
              <p:cNvSpPr/>
              <p:nvPr/>
            </p:nvSpPr>
            <p:spPr>
              <a:xfrm>
                <a:off x="3077754" y="1868687"/>
                <a:ext cx="87618" cy="92839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5085" extrusionOk="0">
                    <a:moveTo>
                      <a:pt x="425" y="1"/>
                    </a:moveTo>
                    <a:cubicBezTo>
                      <a:pt x="1" y="1"/>
                      <a:pt x="2250" y="1138"/>
                      <a:pt x="3085" y="2178"/>
                    </a:cubicBezTo>
                    <a:cubicBezTo>
                      <a:pt x="3757" y="3016"/>
                      <a:pt x="4429" y="4364"/>
                      <a:pt x="4601" y="5085"/>
                    </a:cubicBezTo>
                    <a:cubicBezTo>
                      <a:pt x="4698" y="3624"/>
                      <a:pt x="4799" y="2593"/>
                      <a:pt x="4179" y="1761"/>
                    </a:cubicBezTo>
                    <a:cubicBezTo>
                      <a:pt x="3559" y="928"/>
                      <a:pt x="2091" y="206"/>
                      <a:pt x="478" y="5"/>
                    </a:cubicBezTo>
                    <a:cubicBezTo>
                      <a:pt x="457" y="2"/>
                      <a:pt x="439" y="1"/>
                      <a:pt x="4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9" name="Google Shape;879;p31"/>
            <p:cNvSpPr/>
            <p:nvPr/>
          </p:nvSpPr>
          <p:spPr>
            <a:xfrm>
              <a:off x="3101051" y="2384516"/>
              <a:ext cx="140418" cy="115278"/>
            </a:xfrm>
            <a:custGeom>
              <a:avLst/>
              <a:gdLst/>
              <a:ahLst/>
              <a:cxnLst/>
              <a:rect l="l" t="t" r="r" b="b"/>
              <a:pathLst>
                <a:path w="7691" h="6314" extrusionOk="0">
                  <a:moveTo>
                    <a:pt x="1" y="1"/>
                  </a:moveTo>
                  <a:lnTo>
                    <a:pt x="314" y="2978"/>
                  </a:lnTo>
                  <a:cubicBezTo>
                    <a:pt x="423" y="4849"/>
                    <a:pt x="1973" y="6313"/>
                    <a:pt x="3848" y="6313"/>
                  </a:cubicBezTo>
                  <a:cubicBezTo>
                    <a:pt x="5723" y="6313"/>
                    <a:pt x="7273" y="4849"/>
                    <a:pt x="7382" y="2978"/>
                  </a:cubicBezTo>
                  <a:lnTo>
                    <a:pt x="7691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3087413" y="2365839"/>
              <a:ext cx="167713" cy="41134"/>
            </a:xfrm>
            <a:custGeom>
              <a:avLst/>
              <a:gdLst/>
              <a:ahLst/>
              <a:cxnLst/>
              <a:rect l="l" t="t" r="r" b="b"/>
              <a:pathLst>
                <a:path w="9186" h="2253" extrusionOk="0">
                  <a:moveTo>
                    <a:pt x="1" y="0"/>
                  </a:moveTo>
                  <a:lnTo>
                    <a:pt x="251" y="2253"/>
                  </a:lnTo>
                  <a:lnTo>
                    <a:pt x="8939" y="2253"/>
                  </a:lnTo>
                  <a:lnTo>
                    <a:pt x="9186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2910936" y="2599535"/>
              <a:ext cx="1717611" cy="100343"/>
            </a:xfrm>
            <a:custGeom>
              <a:avLst/>
              <a:gdLst/>
              <a:ahLst/>
              <a:cxnLst/>
              <a:rect l="l" t="t" r="r" b="b"/>
              <a:pathLst>
                <a:path w="94077" h="5496" extrusionOk="0">
                  <a:moveTo>
                    <a:pt x="47041" y="0"/>
                  </a:moveTo>
                  <a:cubicBezTo>
                    <a:pt x="21062" y="0"/>
                    <a:pt x="1" y="1229"/>
                    <a:pt x="1" y="2746"/>
                  </a:cubicBezTo>
                  <a:cubicBezTo>
                    <a:pt x="1" y="4263"/>
                    <a:pt x="21062" y="5495"/>
                    <a:pt x="47041" y="5495"/>
                  </a:cubicBezTo>
                  <a:cubicBezTo>
                    <a:pt x="73018" y="5495"/>
                    <a:pt x="94076" y="4263"/>
                    <a:pt x="94076" y="2746"/>
                  </a:cubicBezTo>
                  <a:cubicBezTo>
                    <a:pt x="94076" y="1229"/>
                    <a:pt x="73018" y="0"/>
                    <a:pt x="470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3026396" y="1770151"/>
              <a:ext cx="10991" cy="57986"/>
            </a:xfrm>
            <a:custGeom>
              <a:avLst/>
              <a:gdLst/>
              <a:ahLst/>
              <a:cxnLst/>
              <a:rect l="l" t="t" r="r" b="b"/>
              <a:pathLst>
                <a:path w="602" h="3176" extrusionOk="0">
                  <a:moveTo>
                    <a:pt x="243" y="1"/>
                  </a:moveTo>
                  <a:lnTo>
                    <a:pt x="0" y="12"/>
                  </a:lnTo>
                  <a:cubicBezTo>
                    <a:pt x="56" y="1069"/>
                    <a:pt x="179" y="2134"/>
                    <a:pt x="362" y="3176"/>
                  </a:cubicBezTo>
                  <a:lnTo>
                    <a:pt x="602" y="3135"/>
                  </a:lnTo>
                  <a:cubicBezTo>
                    <a:pt x="418" y="2100"/>
                    <a:pt x="299" y="1047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3036474" y="1845299"/>
              <a:ext cx="10991" cy="28317"/>
            </a:xfrm>
            <a:custGeom>
              <a:avLst/>
              <a:gdLst/>
              <a:ahLst/>
              <a:cxnLst/>
              <a:rect l="l" t="t" r="r" b="b"/>
              <a:pathLst>
                <a:path w="602" h="1551" extrusionOk="0">
                  <a:moveTo>
                    <a:pt x="240" y="1"/>
                  </a:moveTo>
                  <a:lnTo>
                    <a:pt x="0" y="53"/>
                  </a:lnTo>
                  <a:cubicBezTo>
                    <a:pt x="109" y="551"/>
                    <a:pt x="232" y="1054"/>
                    <a:pt x="367" y="1551"/>
                  </a:cubicBezTo>
                  <a:lnTo>
                    <a:pt x="602" y="1484"/>
                  </a:lnTo>
                  <a:cubicBezTo>
                    <a:pt x="467" y="994"/>
                    <a:pt x="344" y="494"/>
                    <a:pt x="2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4197889" y="2552339"/>
              <a:ext cx="59136" cy="1114"/>
            </a:xfrm>
            <a:custGeom>
              <a:avLst/>
              <a:gdLst/>
              <a:ahLst/>
              <a:cxnLst/>
              <a:rect l="l" t="t" r="r" b="b"/>
              <a:pathLst>
                <a:path w="3239" h="61" extrusionOk="0">
                  <a:moveTo>
                    <a:pt x="0" y="1"/>
                  </a:moveTo>
                  <a:lnTo>
                    <a:pt x="0" y="61"/>
                  </a:lnTo>
                  <a:lnTo>
                    <a:pt x="3238" y="61"/>
                  </a:lnTo>
                  <a:lnTo>
                    <a:pt x="3238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3938614" y="2508357"/>
              <a:ext cx="46812" cy="83966"/>
            </a:xfrm>
            <a:custGeom>
              <a:avLst/>
              <a:gdLst/>
              <a:ahLst/>
              <a:cxnLst/>
              <a:rect l="l" t="t" r="r" b="b"/>
              <a:pathLst>
                <a:path w="2564" h="4599" extrusionOk="0">
                  <a:moveTo>
                    <a:pt x="893" y="1"/>
                  </a:moveTo>
                  <a:lnTo>
                    <a:pt x="0" y="4023"/>
                  </a:lnTo>
                  <a:lnTo>
                    <a:pt x="1670" y="4599"/>
                  </a:lnTo>
                  <a:lnTo>
                    <a:pt x="2563" y="579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4204845" y="2534958"/>
              <a:ext cx="57438" cy="74691"/>
            </a:xfrm>
            <a:custGeom>
              <a:avLst/>
              <a:gdLst/>
              <a:ahLst/>
              <a:cxnLst/>
              <a:rect l="l" t="t" r="r" b="b"/>
              <a:pathLst>
                <a:path w="3146" h="4091" extrusionOk="0">
                  <a:moveTo>
                    <a:pt x="0" y="1"/>
                  </a:moveTo>
                  <a:lnTo>
                    <a:pt x="1378" y="4090"/>
                  </a:lnTo>
                  <a:lnTo>
                    <a:pt x="3145" y="4090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4163382" y="2605943"/>
              <a:ext cx="111444" cy="36716"/>
            </a:xfrm>
            <a:custGeom>
              <a:avLst/>
              <a:gdLst/>
              <a:ahLst/>
              <a:cxnLst/>
              <a:rect l="l" t="t" r="r" b="b"/>
              <a:pathLst>
                <a:path w="6104" h="2011" extrusionOk="0">
                  <a:moveTo>
                    <a:pt x="3414" y="1"/>
                  </a:moveTo>
                  <a:cubicBezTo>
                    <a:pt x="3310" y="1"/>
                    <a:pt x="3206" y="38"/>
                    <a:pt x="3127" y="109"/>
                  </a:cubicBezTo>
                  <a:cubicBezTo>
                    <a:pt x="2690" y="501"/>
                    <a:pt x="1666" y="912"/>
                    <a:pt x="303" y="1207"/>
                  </a:cubicBezTo>
                  <a:cubicBezTo>
                    <a:pt x="1" y="1274"/>
                    <a:pt x="113" y="2010"/>
                    <a:pt x="837" y="2010"/>
                  </a:cubicBezTo>
                  <a:cubicBezTo>
                    <a:pt x="1580" y="2010"/>
                    <a:pt x="3201" y="1954"/>
                    <a:pt x="3739" y="1954"/>
                  </a:cubicBezTo>
                  <a:cubicBezTo>
                    <a:pt x="4609" y="1954"/>
                    <a:pt x="5118" y="1995"/>
                    <a:pt x="5809" y="2007"/>
                  </a:cubicBezTo>
                  <a:cubicBezTo>
                    <a:pt x="5811" y="2007"/>
                    <a:pt x="5813" y="2007"/>
                    <a:pt x="5814" y="2007"/>
                  </a:cubicBezTo>
                  <a:cubicBezTo>
                    <a:pt x="5979" y="2007"/>
                    <a:pt x="6103" y="1852"/>
                    <a:pt x="6070" y="1693"/>
                  </a:cubicBezTo>
                  <a:lnTo>
                    <a:pt x="5719" y="120"/>
                  </a:lnTo>
                  <a:cubicBezTo>
                    <a:pt x="5704" y="49"/>
                    <a:pt x="5640" y="1"/>
                    <a:pt x="5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3855232" y="2574486"/>
              <a:ext cx="120153" cy="51742"/>
            </a:xfrm>
            <a:custGeom>
              <a:avLst/>
              <a:gdLst/>
              <a:ahLst/>
              <a:cxnLst/>
              <a:rect l="l" t="t" r="r" b="b"/>
              <a:pathLst>
                <a:path w="6581" h="2834" extrusionOk="0">
                  <a:moveTo>
                    <a:pt x="322" y="0"/>
                  </a:moveTo>
                  <a:cubicBezTo>
                    <a:pt x="31" y="0"/>
                    <a:pt x="1" y="728"/>
                    <a:pt x="671" y="962"/>
                  </a:cubicBezTo>
                  <a:cubicBezTo>
                    <a:pt x="1804" y="1354"/>
                    <a:pt x="2659" y="1589"/>
                    <a:pt x="3626" y="1925"/>
                  </a:cubicBezTo>
                  <a:cubicBezTo>
                    <a:pt x="4452" y="2213"/>
                    <a:pt x="5389" y="2579"/>
                    <a:pt x="6043" y="2818"/>
                  </a:cubicBezTo>
                  <a:cubicBezTo>
                    <a:pt x="6072" y="2828"/>
                    <a:pt x="6101" y="2833"/>
                    <a:pt x="6130" y="2833"/>
                  </a:cubicBezTo>
                  <a:cubicBezTo>
                    <a:pt x="6257" y="2833"/>
                    <a:pt x="6372" y="2739"/>
                    <a:pt x="6386" y="2605"/>
                  </a:cubicBezTo>
                  <a:lnTo>
                    <a:pt x="6570" y="1006"/>
                  </a:lnTo>
                  <a:cubicBezTo>
                    <a:pt x="6581" y="932"/>
                    <a:pt x="6536" y="865"/>
                    <a:pt x="6469" y="842"/>
                  </a:cubicBezTo>
                  <a:lnTo>
                    <a:pt x="4646" y="211"/>
                  </a:lnTo>
                  <a:cubicBezTo>
                    <a:pt x="4573" y="187"/>
                    <a:pt x="4498" y="176"/>
                    <a:pt x="4423" y="176"/>
                  </a:cubicBezTo>
                  <a:cubicBezTo>
                    <a:pt x="4348" y="176"/>
                    <a:pt x="4272" y="187"/>
                    <a:pt x="4198" y="203"/>
                  </a:cubicBezTo>
                  <a:cubicBezTo>
                    <a:pt x="3800" y="291"/>
                    <a:pt x="3427" y="325"/>
                    <a:pt x="3063" y="325"/>
                  </a:cubicBezTo>
                  <a:cubicBezTo>
                    <a:pt x="2173" y="325"/>
                    <a:pt x="1340" y="121"/>
                    <a:pt x="343" y="1"/>
                  </a:cubicBezTo>
                  <a:cubicBezTo>
                    <a:pt x="336" y="1"/>
                    <a:pt x="32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3893755" y="1623672"/>
              <a:ext cx="221628" cy="172771"/>
            </a:xfrm>
            <a:custGeom>
              <a:avLst/>
              <a:gdLst/>
              <a:ahLst/>
              <a:cxnLst/>
              <a:rect l="l" t="t" r="r" b="b"/>
              <a:pathLst>
                <a:path w="12139" h="9463" extrusionOk="0">
                  <a:moveTo>
                    <a:pt x="9606" y="1"/>
                  </a:moveTo>
                  <a:cubicBezTo>
                    <a:pt x="9506" y="269"/>
                    <a:pt x="9379" y="583"/>
                    <a:pt x="9263" y="879"/>
                  </a:cubicBezTo>
                  <a:cubicBezTo>
                    <a:pt x="9144" y="1178"/>
                    <a:pt x="9016" y="1476"/>
                    <a:pt x="8886" y="1771"/>
                  </a:cubicBezTo>
                  <a:cubicBezTo>
                    <a:pt x="8624" y="2358"/>
                    <a:pt x="8359" y="2944"/>
                    <a:pt x="8064" y="3508"/>
                  </a:cubicBezTo>
                  <a:cubicBezTo>
                    <a:pt x="7489" y="4636"/>
                    <a:pt x="6827" y="5731"/>
                    <a:pt x="6062" y="6534"/>
                  </a:cubicBezTo>
                  <a:cubicBezTo>
                    <a:pt x="5965" y="6631"/>
                    <a:pt x="5872" y="6728"/>
                    <a:pt x="5770" y="6810"/>
                  </a:cubicBezTo>
                  <a:cubicBezTo>
                    <a:pt x="5726" y="6847"/>
                    <a:pt x="5666" y="6903"/>
                    <a:pt x="5636" y="6925"/>
                  </a:cubicBezTo>
                  <a:cubicBezTo>
                    <a:pt x="5603" y="6956"/>
                    <a:pt x="5569" y="6982"/>
                    <a:pt x="5536" y="7004"/>
                  </a:cubicBezTo>
                  <a:cubicBezTo>
                    <a:pt x="5397" y="7094"/>
                    <a:pt x="5281" y="7142"/>
                    <a:pt x="5128" y="7165"/>
                  </a:cubicBezTo>
                  <a:cubicBezTo>
                    <a:pt x="5088" y="7171"/>
                    <a:pt x="5045" y="7174"/>
                    <a:pt x="4999" y="7174"/>
                  </a:cubicBezTo>
                  <a:cubicBezTo>
                    <a:pt x="4699" y="7174"/>
                    <a:pt x="4280" y="7038"/>
                    <a:pt x="3866" y="6791"/>
                  </a:cubicBezTo>
                  <a:cubicBezTo>
                    <a:pt x="3380" y="6511"/>
                    <a:pt x="2898" y="6123"/>
                    <a:pt x="2438" y="5697"/>
                  </a:cubicBezTo>
                  <a:cubicBezTo>
                    <a:pt x="2211" y="5480"/>
                    <a:pt x="1979" y="5260"/>
                    <a:pt x="1759" y="5025"/>
                  </a:cubicBezTo>
                  <a:cubicBezTo>
                    <a:pt x="1542" y="4796"/>
                    <a:pt x="1322" y="4543"/>
                    <a:pt x="1124" y="4315"/>
                  </a:cubicBezTo>
                  <a:lnTo>
                    <a:pt x="0" y="5017"/>
                  </a:lnTo>
                  <a:cubicBezTo>
                    <a:pt x="164" y="5361"/>
                    <a:pt x="336" y="5656"/>
                    <a:pt x="526" y="5966"/>
                  </a:cubicBezTo>
                  <a:cubicBezTo>
                    <a:pt x="713" y="6268"/>
                    <a:pt x="911" y="6571"/>
                    <a:pt x="1131" y="6858"/>
                  </a:cubicBezTo>
                  <a:cubicBezTo>
                    <a:pt x="1569" y="7437"/>
                    <a:pt x="2066" y="7994"/>
                    <a:pt x="2689" y="8487"/>
                  </a:cubicBezTo>
                  <a:cubicBezTo>
                    <a:pt x="3007" y="8730"/>
                    <a:pt x="3354" y="8958"/>
                    <a:pt x="3765" y="9144"/>
                  </a:cubicBezTo>
                  <a:cubicBezTo>
                    <a:pt x="4172" y="9323"/>
                    <a:pt x="4650" y="9454"/>
                    <a:pt x="5173" y="9462"/>
                  </a:cubicBezTo>
                  <a:cubicBezTo>
                    <a:pt x="5192" y="9463"/>
                    <a:pt x="5212" y="9463"/>
                    <a:pt x="5231" y="9463"/>
                  </a:cubicBezTo>
                  <a:cubicBezTo>
                    <a:pt x="5737" y="9463"/>
                    <a:pt x="6265" y="9330"/>
                    <a:pt x="6701" y="9096"/>
                  </a:cubicBezTo>
                  <a:cubicBezTo>
                    <a:pt x="6813" y="9037"/>
                    <a:pt x="6925" y="8969"/>
                    <a:pt x="7025" y="8902"/>
                  </a:cubicBezTo>
                  <a:cubicBezTo>
                    <a:pt x="7134" y="8830"/>
                    <a:pt x="7201" y="8775"/>
                    <a:pt x="7291" y="8711"/>
                  </a:cubicBezTo>
                  <a:cubicBezTo>
                    <a:pt x="7458" y="8588"/>
                    <a:pt x="7612" y="8454"/>
                    <a:pt x="7761" y="8319"/>
                  </a:cubicBezTo>
                  <a:cubicBezTo>
                    <a:pt x="8359" y="7785"/>
                    <a:pt x="8834" y="7199"/>
                    <a:pt x="9267" y="6601"/>
                  </a:cubicBezTo>
                  <a:cubicBezTo>
                    <a:pt x="9700" y="6003"/>
                    <a:pt x="10073" y="5387"/>
                    <a:pt x="10417" y="4763"/>
                  </a:cubicBezTo>
                  <a:cubicBezTo>
                    <a:pt x="10761" y="4136"/>
                    <a:pt x="11078" y="3505"/>
                    <a:pt x="11358" y="2858"/>
                  </a:cubicBezTo>
                  <a:cubicBezTo>
                    <a:pt x="11500" y="2533"/>
                    <a:pt x="11635" y="2208"/>
                    <a:pt x="11766" y="1883"/>
                  </a:cubicBezTo>
                  <a:cubicBezTo>
                    <a:pt x="11900" y="1551"/>
                    <a:pt x="12016" y="1233"/>
                    <a:pt x="12139" y="867"/>
                  </a:cubicBezTo>
                  <a:lnTo>
                    <a:pt x="9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4010147" y="1596486"/>
              <a:ext cx="125283" cy="134138"/>
            </a:xfrm>
            <a:custGeom>
              <a:avLst/>
              <a:gdLst/>
              <a:ahLst/>
              <a:cxnLst/>
              <a:rect l="l" t="t" r="r" b="b"/>
              <a:pathLst>
                <a:path w="6862" h="7347" extrusionOk="0">
                  <a:moveTo>
                    <a:pt x="4752" y="1"/>
                  </a:moveTo>
                  <a:cubicBezTo>
                    <a:pt x="4056" y="1"/>
                    <a:pt x="3263" y="372"/>
                    <a:pt x="2578" y="1143"/>
                  </a:cubicBezTo>
                  <a:cubicBezTo>
                    <a:pt x="1128" y="2779"/>
                    <a:pt x="1" y="4971"/>
                    <a:pt x="1" y="4971"/>
                  </a:cubicBezTo>
                  <a:lnTo>
                    <a:pt x="3247" y="7347"/>
                  </a:lnTo>
                  <a:cubicBezTo>
                    <a:pt x="3247" y="7347"/>
                    <a:pt x="6862" y="3134"/>
                    <a:pt x="6481" y="1490"/>
                  </a:cubicBezTo>
                  <a:cubicBezTo>
                    <a:pt x="6257" y="513"/>
                    <a:pt x="5571" y="1"/>
                    <a:pt x="47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3876356" y="1681110"/>
              <a:ext cx="50957" cy="35876"/>
            </a:xfrm>
            <a:custGeom>
              <a:avLst/>
              <a:gdLst/>
              <a:ahLst/>
              <a:cxnLst/>
              <a:rect l="l" t="t" r="r" b="b"/>
              <a:pathLst>
                <a:path w="2791" h="1965" extrusionOk="0">
                  <a:moveTo>
                    <a:pt x="531" y="0"/>
                  </a:moveTo>
                  <a:lnTo>
                    <a:pt x="531" y="0"/>
                  </a:lnTo>
                  <a:cubicBezTo>
                    <a:pt x="531" y="0"/>
                    <a:pt x="0" y="1117"/>
                    <a:pt x="968" y="1964"/>
                  </a:cubicBezTo>
                  <a:lnTo>
                    <a:pt x="2074" y="1871"/>
                  </a:lnTo>
                  <a:lnTo>
                    <a:pt x="2791" y="75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3886032" y="1660424"/>
              <a:ext cx="45699" cy="22055"/>
            </a:xfrm>
            <a:custGeom>
              <a:avLst/>
              <a:gdLst/>
              <a:ahLst/>
              <a:cxnLst/>
              <a:rect l="l" t="t" r="r" b="b"/>
              <a:pathLst>
                <a:path w="2503" h="1208" extrusionOk="0">
                  <a:moveTo>
                    <a:pt x="2503" y="1"/>
                  </a:moveTo>
                  <a:lnTo>
                    <a:pt x="732" y="341"/>
                  </a:lnTo>
                  <a:lnTo>
                    <a:pt x="1" y="1133"/>
                  </a:lnTo>
                  <a:lnTo>
                    <a:pt x="2261" y="1208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3946446" y="2508357"/>
              <a:ext cx="38980" cy="48437"/>
            </a:xfrm>
            <a:custGeom>
              <a:avLst/>
              <a:gdLst/>
              <a:ahLst/>
              <a:cxnLst/>
              <a:rect l="l" t="t" r="r" b="b"/>
              <a:pathLst>
                <a:path w="2135" h="2653" extrusionOk="0">
                  <a:moveTo>
                    <a:pt x="464" y="1"/>
                  </a:moveTo>
                  <a:lnTo>
                    <a:pt x="1" y="2074"/>
                  </a:lnTo>
                  <a:lnTo>
                    <a:pt x="1674" y="2653"/>
                  </a:lnTo>
                  <a:lnTo>
                    <a:pt x="2134" y="57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4204845" y="2534958"/>
              <a:ext cx="45297" cy="38542"/>
            </a:xfrm>
            <a:custGeom>
              <a:avLst/>
              <a:gdLst/>
              <a:ahLst/>
              <a:cxnLst/>
              <a:rect l="l" t="t" r="r" b="b"/>
              <a:pathLst>
                <a:path w="2481" h="2111" extrusionOk="0">
                  <a:moveTo>
                    <a:pt x="0" y="1"/>
                  </a:moveTo>
                  <a:lnTo>
                    <a:pt x="714" y="2111"/>
                  </a:lnTo>
                  <a:lnTo>
                    <a:pt x="2481" y="2111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4036705" y="1594149"/>
              <a:ext cx="230099" cy="301723"/>
            </a:xfrm>
            <a:custGeom>
              <a:avLst/>
              <a:gdLst/>
              <a:ahLst/>
              <a:cxnLst/>
              <a:rect l="l" t="t" r="r" b="b"/>
              <a:pathLst>
                <a:path w="12603" h="16526" extrusionOk="0">
                  <a:moveTo>
                    <a:pt x="5003" y="0"/>
                  </a:moveTo>
                  <a:cubicBezTo>
                    <a:pt x="3806" y="0"/>
                    <a:pt x="2779" y="135"/>
                    <a:pt x="2779" y="135"/>
                  </a:cubicBezTo>
                  <a:cubicBezTo>
                    <a:pt x="2779" y="135"/>
                    <a:pt x="0" y="5148"/>
                    <a:pt x="635" y="15266"/>
                  </a:cubicBezTo>
                  <a:cubicBezTo>
                    <a:pt x="3455" y="15643"/>
                    <a:pt x="8632" y="16341"/>
                    <a:pt x="10003" y="16525"/>
                  </a:cubicBezTo>
                  <a:cubicBezTo>
                    <a:pt x="10133" y="15815"/>
                    <a:pt x="10208" y="13697"/>
                    <a:pt x="10533" y="10933"/>
                  </a:cubicBezTo>
                  <a:cubicBezTo>
                    <a:pt x="10671" y="9757"/>
                    <a:pt x="10854" y="8457"/>
                    <a:pt x="11108" y="7101"/>
                  </a:cubicBezTo>
                  <a:cubicBezTo>
                    <a:pt x="11459" y="5248"/>
                    <a:pt x="11933" y="3284"/>
                    <a:pt x="12602" y="1371"/>
                  </a:cubicBezTo>
                  <a:cubicBezTo>
                    <a:pt x="12602" y="1371"/>
                    <a:pt x="11516" y="990"/>
                    <a:pt x="10268" y="707"/>
                  </a:cubicBezTo>
                  <a:cubicBezTo>
                    <a:pt x="10021" y="650"/>
                    <a:pt x="9771" y="598"/>
                    <a:pt x="9521" y="550"/>
                  </a:cubicBezTo>
                  <a:cubicBezTo>
                    <a:pt x="8333" y="333"/>
                    <a:pt x="6603" y="60"/>
                    <a:pt x="5536" y="16"/>
                  </a:cubicBezTo>
                  <a:cubicBezTo>
                    <a:pt x="5371" y="8"/>
                    <a:pt x="5210" y="0"/>
                    <a:pt x="5050" y="0"/>
                  </a:cubicBezTo>
                  <a:cubicBezTo>
                    <a:pt x="5034" y="0"/>
                    <a:pt x="5019" y="0"/>
                    <a:pt x="5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4211929" y="1723796"/>
              <a:ext cx="33630" cy="69981"/>
            </a:xfrm>
            <a:custGeom>
              <a:avLst/>
              <a:gdLst/>
              <a:ahLst/>
              <a:cxnLst/>
              <a:rect l="l" t="t" r="r" b="b"/>
              <a:pathLst>
                <a:path w="1842" h="3833" extrusionOk="0">
                  <a:moveTo>
                    <a:pt x="1842" y="0"/>
                  </a:moveTo>
                  <a:lnTo>
                    <a:pt x="1" y="908"/>
                  </a:lnTo>
                  <a:lnTo>
                    <a:pt x="1267" y="3832"/>
                  </a:lnTo>
                  <a:cubicBezTo>
                    <a:pt x="1405" y="2652"/>
                    <a:pt x="1588" y="1356"/>
                    <a:pt x="1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4107404" y="1652208"/>
              <a:ext cx="66074" cy="76572"/>
            </a:xfrm>
            <a:custGeom>
              <a:avLst/>
              <a:gdLst/>
              <a:ahLst/>
              <a:cxnLst/>
              <a:rect l="l" t="t" r="r" b="b"/>
              <a:pathLst>
                <a:path w="3619" h="4194" extrusionOk="0">
                  <a:moveTo>
                    <a:pt x="2050" y="242"/>
                  </a:moveTo>
                  <a:cubicBezTo>
                    <a:pt x="2357" y="242"/>
                    <a:pt x="2645" y="354"/>
                    <a:pt x="2869" y="567"/>
                  </a:cubicBezTo>
                  <a:cubicBezTo>
                    <a:pt x="3197" y="877"/>
                    <a:pt x="3372" y="1363"/>
                    <a:pt x="3346" y="1908"/>
                  </a:cubicBezTo>
                  <a:cubicBezTo>
                    <a:pt x="3302" y="2935"/>
                    <a:pt x="2566" y="3847"/>
                    <a:pt x="1707" y="3940"/>
                  </a:cubicBezTo>
                  <a:cubicBezTo>
                    <a:pt x="1658" y="3945"/>
                    <a:pt x="1610" y="3948"/>
                    <a:pt x="1562" y="3948"/>
                  </a:cubicBezTo>
                  <a:cubicBezTo>
                    <a:pt x="1258" y="3948"/>
                    <a:pt x="974" y="3836"/>
                    <a:pt x="750" y="3626"/>
                  </a:cubicBezTo>
                  <a:cubicBezTo>
                    <a:pt x="418" y="3316"/>
                    <a:pt x="247" y="2826"/>
                    <a:pt x="269" y="2285"/>
                  </a:cubicBezTo>
                  <a:cubicBezTo>
                    <a:pt x="317" y="1258"/>
                    <a:pt x="1053" y="347"/>
                    <a:pt x="1912" y="249"/>
                  </a:cubicBezTo>
                  <a:cubicBezTo>
                    <a:pt x="1961" y="246"/>
                    <a:pt x="2005" y="242"/>
                    <a:pt x="2050" y="242"/>
                  </a:cubicBezTo>
                  <a:close/>
                  <a:moveTo>
                    <a:pt x="2059" y="1"/>
                  </a:moveTo>
                  <a:cubicBezTo>
                    <a:pt x="2002" y="1"/>
                    <a:pt x="1944" y="4"/>
                    <a:pt x="1886" y="11"/>
                  </a:cubicBezTo>
                  <a:cubicBezTo>
                    <a:pt x="911" y="118"/>
                    <a:pt x="78" y="1135"/>
                    <a:pt x="26" y="2274"/>
                  </a:cubicBezTo>
                  <a:cubicBezTo>
                    <a:pt x="0" y="2887"/>
                    <a:pt x="202" y="3447"/>
                    <a:pt x="583" y="3802"/>
                  </a:cubicBezTo>
                  <a:cubicBezTo>
                    <a:pt x="855" y="4055"/>
                    <a:pt x="1199" y="4194"/>
                    <a:pt x="1565" y="4194"/>
                  </a:cubicBezTo>
                  <a:cubicBezTo>
                    <a:pt x="1621" y="4194"/>
                    <a:pt x="1677" y="4190"/>
                    <a:pt x="1733" y="4183"/>
                  </a:cubicBezTo>
                  <a:cubicBezTo>
                    <a:pt x="2704" y="4074"/>
                    <a:pt x="3537" y="3059"/>
                    <a:pt x="3589" y="1919"/>
                  </a:cubicBezTo>
                  <a:cubicBezTo>
                    <a:pt x="3619" y="1303"/>
                    <a:pt x="3417" y="746"/>
                    <a:pt x="3033" y="387"/>
                  </a:cubicBezTo>
                  <a:cubicBezTo>
                    <a:pt x="2765" y="135"/>
                    <a:pt x="242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4137401" y="1521320"/>
              <a:ext cx="83017" cy="98755"/>
            </a:xfrm>
            <a:custGeom>
              <a:avLst/>
              <a:gdLst/>
              <a:ahLst/>
              <a:cxnLst/>
              <a:rect l="l" t="t" r="r" b="b"/>
              <a:pathLst>
                <a:path w="4547" h="5409" extrusionOk="0">
                  <a:moveTo>
                    <a:pt x="4546" y="0"/>
                  </a:moveTo>
                  <a:lnTo>
                    <a:pt x="1819" y="1760"/>
                  </a:lnTo>
                  <a:cubicBezTo>
                    <a:pt x="1935" y="2791"/>
                    <a:pt x="1827" y="3855"/>
                    <a:pt x="352" y="4005"/>
                  </a:cubicBezTo>
                  <a:cubicBezTo>
                    <a:pt x="49" y="4396"/>
                    <a:pt x="0" y="5174"/>
                    <a:pt x="1102" y="5349"/>
                  </a:cubicBezTo>
                  <a:cubicBezTo>
                    <a:pt x="1361" y="5390"/>
                    <a:pt x="1607" y="5408"/>
                    <a:pt x="1841" y="5408"/>
                  </a:cubicBezTo>
                  <a:cubicBezTo>
                    <a:pt x="2905" y="5408"/>
                    <a:pt x="3721" y="5022"/>
                    <a:pt x="4337" y="4539"/>
                  </a:cubicBezTo>
                  <a:cubicBezTo>
                    <a:pt x="3556" y="3564"/>
                    <a:pt x="4120" y="1248"/>
                    <a:pt x="4546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4170612" y="1534411"/>
              <a:ext cx="30034" cy="32206"/>
            </a:xfrm>
            <a:custGeom>
              <a:avLst/>
              <a:gdLst/>
              <a:ahLst/>
              <a:cxnLst/>
              <a:rect l="l" t="t" r="r" b="b"/>
              <a:pathLst>
                <a:path w="1645" h="1764" extrusionOk="0">
                  <a:moveTo>
                    <a:pt x="1614" y="0"/>
                  </a:moveTo>
                  <a:lnTo>
                    <a:pt x="0" y="1043"/>
                  </a:lnTo>
                  <a:cubicBezTo>
                    <a:pt x="31" y="1286"/>
                    <a:pt x="45" y="1532"/>
                    <a:pt x="31" y="1764"/>
                  </a:cubicBezTo>
                  <a:cubicBezTo>
                    <a:pt x="586" y="1760"/>
                    <a:pt x="1416" y="1264"/>
                    <a:pt x="1550" y="699"/>
                  </a:cubicBezTo>
                  <a:cubicBezTo>
                    <a:pt x="1617" y="415"/>
                    <a:pt x="1644" y="143"/>
                    <a:pt x="1614" y="0"/>
                  </a:cubicBez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4127761" y="1429832"/>
              <a:ext cx="77010" cy="70985"/>
            </a:xfrm>
            <a:custGeom>
              <a:avLst/>
              <a:gdLst/>
              <a:ahLst/>
              <a:cxnLst/>
              <a:rect l="l" t="t" r="r" b="b"/>
              <a:pathLst>
                <a:path w="4218" h="3888" extrusionOk="0">
                  <a:moveTo>
                    <a:pt x="1762" y="0"/>
                  </a:moveTo>
                  <a:cubicBezTo>
                    <a:pt x="446" y="0"/>
                    <a:pt x="1" y="3199"/>
                    <a:pt x="838" y="3824"/>
                  </a:cubicBezTo>
                  <a:cubicBezTo>
                    <a:pt x="898" y="3867"/>
                    <a:pt x="965" y="3887"/>
                    <a:pt x="1040" y="3887"/>
                  </a:cubicBezTo>
                  <a:cubicBezTo>
                    <a:pt x="2042" y="3887"/>
                    <a:pt x="4217" y="197"/>
                    <a:pt x="1828" y="3"/>
                  </a:cubicBezTo>
                  <a:cubicBezTo>
                    <a:pt x="1806" y="1"/>
                    <a:pt x="1784" y="0"/>
                    <a:pt x="1762" y="0"/>
                  </a:cubicBezTo>
                  <a:close/>
                </a:path>
              </a:pathLst>
            </a:custGeom>
            <a:solidFill>
              <a:srgbClr val="1E2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4130719" y="1433794"/>
              <a:ext cx="102644" cy="125739"/>
            </a:xfrm>
            <a:custGeom>
              <a:avLst/>
              <a:gdLst/>
              <a:ahLst/>
              <a:cxnLst/>
              <a:rect l="l" t="t" r="r" b="b"/>
              <a:pathLst>
                <a:path w="5622" h="6887" extrusionOk="0">
                  <a:moveTo>
                    <a:pt x="3001" y="0"/>
                  </a:moveTo>
                  <a:cubicBezTo>
                    <a:pt x="2798" y="0"/>
                    <a:pt x="2589" y="26"/>
                    <a:pt x="2376" y="81"/>
                  </a:cubicBezTo>
                  <a:cubicBezTo>
                    <a:pt x="583" y="544"/>
                    <a:pt x="1" y="3087"/>
                    <a:pt x="161" y="4697"/>
                  </a:cubicBezTo>
                  <a:cubicBezTo>
                    <a:pt x="289" y="5971"/>
                    <a:pt x="1360" y="6886"/>
                    <a:pt x="2508" y="6886"/>
                  </a:cubicBezTo>
                  <a:cubicBezTo>
                    <a:pt x="2970" y="6886"/>
                    <a:pt x="3444" y="6738"/>
                    <a:pt x="3874" y="6404"/>
                  </a:cubicBezTo>
                  <a:cubicBezTo>
                    <a:pt x="4871" y="5635"/>
                    <a:pt x="4983" y="4608"/>
                    <a:pt x="5323" y="2889"/>
                  </a:cubicBezTo>
                  <a:cubicBezTo>
                    <a:pt x="5621" y="1375"/>
                    <a:pt x="4479" y="0"/>
                    <a:pt x="3001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4193689" y="1443068"/>
              <a:ext cx="93077" cy="74929"/>
            </a:xfrm>
            <a:custGeom>
              <a:avLst/>
              <a:gdLst/>
              <a:ahLst/>
              <a:cxnLst/>
              <a:rect l="l" t="t" r="r" b="b"/>
              <a:pathLst>
                <a:path w="5098" h="4104" extrusionOk="0">
                  <a:moveTo>
                    <a:pt x="2134" y="0"/>
                  </a:moveTo>
                  <a:cubicBezTo>
                    <a:pt x="1" y="0"/>
                    <a:pt x="607" y="4104"/>
                    <a:pt x="1391" y="4104"/>
                  </a:cubicBezTo>
                  <a:cubicBezTo>
                    <a:pt x="1436" y="4104"/>
                    <a:pt x="1481" y="4091"/>
                    <a:pt x="1527" y="4062"/>
                  </a:cubicBezTo>
                  <a:cubicBezTo>
                    <a:pt x="3327" y="2942"/>
                    <a:pt x="5097" y="140"/>
                    <a:pt x="2213" y="2"/>
                  </a:cubicBezTo>
                  <a:cubicBezTo>
                    <a:pt x="2187" y="1"/>
                    <a:pt x="2160" y="0"/>
                    <a:pt x="2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4102895" y="1404801"/>
              <a:ext cx="161378" cy="57639"/>
            </a:xfrm>
            <a:custGeom>
              <a:avLst/>
              <a:gdLst/>
              <a:ahLst/>
              <a:cxnLst/>
              <a:rect l="l" t="t" r="r" b="b"/>
              <a:pathLst>
                <a:path w="8839" h="3157" extrusionOk="0">
                  <a:moveTo>
                    <a:pt x="4199" y="0"/>
                  </a:moveTo>
                  <a:cubicBezTo>
                    <a:pt x="3816" y="0"/>
                    <a:pt x="3402" y="232"/>
                    <a:pt x="3052" y="616"/>
                  </a:cubicBezTo>
                  <a:cubicBezTo>
                    <a:pt x="2716" y="981"/>
                    <a:pt x="2218" y="1145"/>
                    <a:pt x="1782" y="1145"/>
                  </a:cubicBezTo>
                  <a:cubicBezTo>
                    <a:pt x="1398" y="1145"/>
                    <a:pt x="1063" y="1018"/>
                    <a:pt x="930" y="791"/>
                  </a:cubicBezTo>
                  <a:lnTo>
                    <a:pt x="930" y="791"/>
                  </a:lnTo>
                  <a:cubicBezTo>
                    <a:pt x="1" y="2476"/>
                    <a:pt x="1984" y="1990"/>
                    <a:pt x="3142" y="2543"/>
                  </a:cubicBezTo>
                  <a:cubicBezTo>
                    <a:pt x="3485" y="2707"/>
                    <a:pt x="3875" y="2753"/>
                    <a:pt x="4283" y="2753"/>
                  </a:cubicBezTo>
                  <a:cubicBezTo>
                    <a:pt x="4806" y="2753"/>
                    <a:pt x="5360" y="2677"/>
                    <a:pt x="5884" y="2677"/>
                  </a:cubicBezTo>
                  <a:cubicBezTo>
                    <a:pt x="6329" y="2677"/>
                    <a:pt x="6753" y="2732"/>
                    <a:pt x="7119" y="2935"/>
                  </a:cubicBezTo>
                  <a:cubicBezTo>
                    <a:pt x="7397" y="3090"/>
                    <a:pt x="7633" y="3157"/>
                    <a:pt x="7830" y="3157"/>
                  </a:cubicBezTo>
                  <a:cubicBezTo>
                    <a:pt x="8839" y="3157"/>
                    <a:pt x="8805" y="1395"/>
                    <a:pt x="7982" y="698"/>
                  </a:cubicBezTo>
                  <a:cubicBezTo>
                    <a:pt x="7682" y="445"/>
                    <a:pt x="7369" y="360"/>
                    <a:pt x="7061" y="360"/>
                  </a:cubicBezTo>
                  <a:cubicBezTo>
                    <a:pt x="6443" y="360"/>
                    <a:pt x="5847" y="701"/>
                    <a:pt x="5424" y="701"/>
                  </a:cubicBezTo>
                  <a:cubicBezTo>
                    <a:pt x="5251" y="701"/>
                    <a:pt x="5106" y="644"/>
                    <a:pt x="5002" y="481"/>
                  </a:cubicBezTo>
                  <a:cubicBezTo>
                    <a:pt x="4787" y="147"/>
                    <a:pt x="4503" y="0"/>
                    <a:pt x="4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4249849" y="1440768"/>
              <a:ext cx="22329" cy="12470"/>
            </a:xfrm>
            <a:custGeom>
              <a:avLst/>
              <a:gdLst/>
              <a:ahLst/>
              <a:cxnLst/>
              <a:rect l="l" t="t" r="r" b="b"/>
              <a:pathLst>
                <a:path w="1223" h="683" extrusionOk="0">
                  <a:moveTo>
                    <a:pt x="1211" y="1"/>
                  </a:moveTo>
                  <a:cubicBezTo>
                    <a:pt x="1024" y="532"/>
                    <a:pt x="1" y="569"/>
                    <a:pt x="1" y="569"/>
                  </a:cubicBezTo>
                  <a:cubicBezTo>
                    <a:pt x="250" y="647"/>
                    <a:pt x="452" y="682"/>
                    <a:pt x="615" y="682"/>
                  </a:cubicBezTo>
                  <a:cubicBezTo>
                    <a:pt x="1083" y="682"/>
                    <a:pt x="1222" y="392"/>
                    <a:pt x="1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4203183" y="1500415"/>
              <a:ext cx="40623" cy="33813"/>
            </a:xfrm>
            <a:custGeom>
              <a:avLst/>
              <a:gdLst/>
              <a:ahLst/>
              <a:cxnLst/>
              <a:rect l="l" t="t" r="r" b="b"/>
              <a:pathLst>
                <a:path w="2225" h="1852" extrusionOk="0">
                  <a:moveTo>
                    <a:pt x="1373" y="1"/>
                  </a:moveTo>
                  <a:cubicBezTo>
                    <a:pt x="903" y="1"/>
                    <a:pt x="442" y="473"/>
                    <a:pt x="245" y="858"/>
                  </a:cubicBezTo>
                  <a:cubicBezTo>
                    <a:pt x="1" y="1327"/>
                    <a:pt x="155" y="1851"/>
                    <a:pt x="682" y="1851"/>
                  </a:cubicBezTo>
                  <a:cubicBezTo>
                    <a:pt x="705" y="1851"/>
                    <a:pt x="728" y="1850"/>
                    <a:pt x="752" y="1848"/>
                  </a:cubicBezTo>
                  <a:cubicBezTo>
                    <a:pt x="1141" y="1818"/>
                    <a:pt x="1581" y="1624"/>
                    <a:pt x="1881" y="1257"/>
                  </a:cubicBezTo>
                  <a:cubicBezTo>
                    <a:pt x="2224" y="840"/>
                    <a:pt x="2124" y="216"/>
                    <a:pt x="1589" y="36"/>
                  </a:cubicBezTo>
                  <a:cubicBezTo>
                    <a:pt x="1518" y="12"/>
                    <a:pt x="1445" y="1"/>
                    <a:pt x="1373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3937537" y="1872850"/>
              <a:ext cx="229278" cy="680256"/>
            </a:xfrm>
            <a:custGeom>
              <a:avLst/>
              <a:gdLst/>
              <a:ahLst/>
              <a:cxnLst/>
              <a:rect l="l" t="t" r="r" b="b"/>
              <a:pathLst>
                <a:path w="12558" h="37259" extrusionOk="0">
                  <a:moveTo>
                    <a:pt x="6394" y="1"/>
                  </a:moveTo>
                  <a:cubicBezTo>
                    <a:pt x="6394" y="1"/>
                    <a:pt x="1703" y="14385"/>
                    <a:pt x="1176" y="19753"/>
                  </a:cubicBezTo>
                  <a:cubicBezTo>
                    <a:pt x="623" y="25336"/>
                    <a:pt x="0" y="36280"/>
                    <a:pt x="0" y="36280"/>
                  </a:cubicBezTo>
                  <a:lnTo>
                    <a:pt x="2827" y="37259"/>
                  </a:lnTo>
                  <a:cubicBezTo>
                    <a:pt x="2827" y="37259"/>
                    <a:pt x="5598" y="26338"/>
                    <a:pt x="6465" y="20899"/>
                  </a:cubicBezTo>
                  <a:cubicBezTo>
                    <a:pt x="6730" y="19244"/>
                    <a:pt x="7320" y="16955"/>
                    <a:pt x="8034" y="14508"/>
                  </a:cubicBezTo>
                  <a:cubicBezTo>
                    <a:pt x="8934" y="11427"/>
                    <a:pt x="10028" y="8106"/>
                    <a:pt x="10914" y="5503"/>
                  </a:cubicBezTo>
                  <a:cubicBezTo>
                    <a:pt x="11851" y="2765"/>
                    <a:pt x="12557" y="830"/>
                    <a:pt x="12557" y="830"/>
                  </a:cubicBezTo>
                  <a:lnTo>
                    <a:pt x="6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4082373" y="1947322"/>
              <a:ext cx="54444" cy="190426"/>
            </a:xfrm>
            <a:custGeom>
              <a:avLst/>
              <a:gdLst/>
              <a:ahLst/>
              <a:cxnLst/>
              <a:rect l="l" t="t" r="r" b="b"/>
              <a:pathLst>
                <a:path w="2982" h="10430" extrusionOk="0">
                  <a:moveTo>
                    <a:pt x="2428" y="0"/>
                  </a:moveTo>
                  <a:cubicBezTo>
                    <a:pt x="777" y="1726"/>
                    <a:pt x="0" y="7344"/>
                    <a:pt x="101" y="10429"/>
                  </a:cubicBezTo>
                  <a:cubicBezTo>
                    <a:pt x="1001" y="7348"/>
                    <a:pt x="2095" y="4027"/>
                    <a:pt x="2981" y="1424"/>
                  </a:cubicBezTo>
                  <a:lnTo>
                    <a:pt x="24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4109449" y="1880975"/>
              <a:ext cx="152359" cy="685021"/>
            </a:xfrm>
            <a:custGeom>
              <a:avLst/>
              <a:gdLst/>
              <a:ahLst/>
              <a:cxnLst/>
              <a:rect l="l" t="t" r="r" b="b"/>
              <a:pathLst>
                <a:path w="8345" h="37520" extrusionOk="0">
                  <a:moveTo>
                    <a:pt x="302" y="0"/>
                  </a:moveTo>
                  <a:lnTo>
                    <a:pt x="302" y="0"/>
                  </a:lnTo>
                  <a:cubicBezTo>
                    <a:pt x="302" y="1"/>
                    <a:pt x="0" y="15146"/>
                    <a:pt x="414" y="20308"/>
                  </a:cubicBezTo>
                  <a:cubicBezTo>
                    <a:pt x="871" y="25964"/>
                    <a:pt x="5106" y="37519"/>
                    <a:pt x="5106" y="37519"/>
                  </a:cubicBezTo>
                  <a:lnTo>
                    <a:pt x="8344" y="37519"/>
                  </a:lnTo>
                  <a:cubicBezTo>
                    <a:pt x="8344" y="37519"/>
                    <a:pt x="6186" y="26942"/>
                    <a:pt x="5520" y="21451"/>
                  </a:cubicBezTo>
                  <a:cubicBezTo>
                    <a:pt x="4766" y="15198"/>
                    <a:pt x="6350" y="819"/>
                    <a:pt x="6350" y="819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4187372" y="2545109"/>
              <a:ext cx="77832" cy="22201"/>
            </a:xfrm>
            <a:custGeom>
              <a:avLst/>
              <a:gdLst/>
              <a:ahLst/>
              <a:cxnLst/>
              <a:rect l="l" t="t" r="r" b="b"/>
              <a:pathLst>
                <a:path w="4263" h="1216" extrusionOk="0">
                  <a:moveTo>
                    <a:pt x="1" y="0"/>
                  </a:moveTo>
                  <a:lnTo>
                    <a:pt x="449" y="1215"/>
                  </a:lnTo>
                  <a:lnTo>
                    <a:pt x="4263" y="1215"/>
                  </a:lnTo>
                  <a:lnTo>
                    <a:pt x="4263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3930580" y="2510730"/>
              <a:ext cx="68466" cy="44767"/>
            </a:xfrm>
            <a:custGeom>
              <a:avLst/>
              <a:gdLst/>
              <a:ahLst/>
              <a:cxnLst/>
              <a:rect l="l" t="t" r="r" b="b"/>
              <a:pathLst>
                <a:path w="3750" h="2452" extrusionOk="0">
                  <a:moveTo>
                    <a:pt x="0" y="1"/>
                  </a:moveTo>
                  <a:lnTo>
                    <a:pt x="0" y="1286"/>
                  </a:lnTo>
                  <a:lnTo>
                    <a:pt x="3372" y="2452"/>
                  </a:lnTo>
                  <a:lnTo>
                    <a:pt x="3750" y="13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4172182" y="1483801"/>
              <a:ext cx="6828" cy="9384"/>
            </a:xfrm>
            <a:custGeom>
              <a:avLst/>
              <a:gdLst/>
              <a:ahLst/>
              <a:cxnLst/>
              <a:rect l="l" t="t" r="r" b="b"/>
              <a:pathLst>
                <a:path w="374" h="514" extrusionOk="0">
                  <a:moveTo>
                    <a:pt x="210" y="1"/>
                  </a:moveTo>
                  <a:cubicBezTo>
                    <a:pt x="122" y="1"/>
                    <a:pt x="40" y="99"/>
                    <a:pt x="23" y="233"/>
                  </a:cubicBezTo>
                  <a:cubicBezTo>
                    <a:pt x="0" y="374"/>
                    <a:pt x="60" y="502"/>
                    <a:pt x="153" y="513"/>
                  </a:cubicBezTo>
                  <a:cubicBezTo>
                    <a:pt x="158" y="513"/>
                    <a:pt x="163" y="513"/>
                    <a:pt x="168" y="513"/>
                  </a:cubicBezTo>
                  <a:cubicBezTo>
                    <a:pt x="256" y="513"/>
                    <a:pt x="337" y="412"/>
                    <a:pt x="355" y="278"/>
                  </a:cubicBezTo>
                  <a:cubicBezTo>
                    <a:pt x="374" y="140"/>
                    <a:pt x="314" y="12"/>
                    <a:pt x="224" y="2"/>
                  </a:cubicBezTo>
                  <a:cubicBezTo>
                    <a:pt x="219" y="1"/>
                    <a:pt x="215" y="1"/>
                    <a:pt x="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4143061" y="1479839"/>
              <a:ext cx="6847" cy="9403"/>
            </a:xfrm>
            <a:custGeom>
              <a:avLst/>
              <a:gdLst/>
              <a:ahLst/>
              <a:cxnLst/>
              <a:rect l="l" t="t" r="r" b="b"/>
              <a:pathLst>
                <a:path w="375" h="515" extrusionOk="0">
                  <a:moveTo>
                    <a:pt x="207" y="1"/>
                  </a:moveTo>
                  <a:cubicBezTo>
                    <a:pt x="119" y="1"/>
                    <a:pt x="37" y="102"/>
                    <a:pt x="19" y="237"/>
                  </a:cubicBezTo>
                  <a:cubicBezTo>
                    <a:pt x="0" y="379"/>
                    <a:pt x="61" y="502"/>
                    <a:pt x="154" y="514"/>
                  </a:cubicBezTo>
                  <a:cubicBezTo>
                    <a:pt x="159" y="514"/>
                    <a:pt x="165" y="515"/>
                    <a:pt x="170" y="515"/>
                  </a:cubicBezTo>
                  <a:cubicBezTo>
                    <a:pt x="254" y="515"/>
                    <a:pt x="334" y="415"/>
                    <a:pt x="355" y="281"/>
                  </a:cubicBezTo>
                  <a:cubicBezTo>
                    <a:pt x="374" y="140"/>
                    <a:pt x="314" y="17"/>
                    <a:pt x="221" y="2"/>
                  </a:cubicBezTo>
                  <a:cubicBezTo>
                    <a:pt x="216" y="1"/>
                    <a:pt x="211" y="1"/>
                    <a:pt x="2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4143335" y="1487507"/>
              <a:ext cx="15300" cy="24429"/>
            </a:xfrm>
            <a:custGeom>
              <a:avLst/>
              <a:gdLst/>
              <a:ahLst/>
              <a:cxnLst/>
              <a:rect l="l" t="t" r="r" b="b"/>
              <a:pathLst>
                <a:path w="838" h="1338" extrusionOk="0">
                  <a:moveTo>
                    <a:pt x="837" y="0"/>
                  </a:moveTo>
                  <a:cubicBezTo>
                    <a:pt x="837" y="1"/>
                    <a:pt x="408" y="773"/>
                    <a:pt x="1" y="1116"/>
                  </a:cubicBezTo>
                  <a:cubicBezTo>
                    <a:pt x="156" y="1310"/>
                    <a:pt x="429" y="1337"/>
                    <a:pt x="569" y="1337"/>
                  </a:cubicBezTo>
                  <a:cubicBezTo>
                    <a:pt x="623" y="1337"/>
                    <a:pt x="658" y="1333"/>
                    <a:pt x="658" y="1333"/>
                  </a:cubicBezTo>
                  <a:lnTo>
                    <a:pt x="837" y="0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4161136" y="1512483"/>
              <a:ext cx="20120" cy="7778"/>
            </a:xfrm>
            <a:custGeom>
              <a:avLst/>
              <a:gdLst/>
              <a:ahLst/>
              <a:cxnLst/>
              <a:rect l="l" t="t" r="r" b="b"/>
              <a:pathLst>
                <a:path w="1102" h="426" extrusionOk="0">
                  <a:moveTo>
                    <a:pt x="1056" y="1"/>
                  </a:moveTo>
                  <a:cubicBezTo>
                    <a:pt x="1044" y="1"/>
                    <a:pt x="1032" y="6"/>
                    <a:pt x="1024" y="14"/>
                  </a:cubicBezTo>
                  <a:cubicBezTo>
                    <a:pt x="1021" y="17"/>
                    <a:pt x="734" y="340"/>
                    <a:pt x="226" y="340"/>
                  </a:cubicBezTo>
                  <a:cubicBezTo>
                    <a:pt x="170" y="340"/>
                    <a:pt x="112" y="336"/>
                    <a:pt x="52" y="327"/>
                  </a:cubicBezTo>
                  <a:cubicBezTo>
                    <a:pt x="50" y="327"/>
                    <a:pt x="48" y="327"/>
                    <a:pt x="47" y="327"/>
                  </a:cubicBezTo>
                  <a:cubicBezTo>
                    <a:pt x="26" y="327"/>
                    <a:pt x="7" y="345"/>
                    <a:pt x="4" y="365"/>
                  </a:cubicBezTo>
                  <a:cubicBezTo>
                    <a:pt x="0" y="387"/>
                    <a:pt x="19" y="410"/>
                    <a:pt x="41" y="413"/>
                  </a:cubicBezTo>
                  <a:cubicBezTo>
                    <a:pt x="105" y="421"/>
                    <a:pt x="169" y="425"/>
                    <a:pt x="228" y="425"/>
                  </a:cubicBezTo>
                  <a:cubicBezTo>
                    <a:pt x="774" y="425"/>
                    <a:pt x="1072" y="84"/>
                    <a:pt x="1087" y="70"/>
                  </a:cubicBezTo>
                  <a:cubicBezTo>
                    <a:pt x="1102" y="51"/>
                    <a:pt x="1102" y="25"/>
                    <a:pt x="1083" y="10"/>
                  </a:cubicBezTo>
                  <a:cubicBezTo>
                    <a:pt x="1075" y="3"/>
                    <a:pt x="1066" y="1"/>
                    <a:pt x="1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4177093" y="1470509"/>
              <a:ext cx="13584" cy="10188"/>
            </a:xfrm>
            <a:custGeom>
              <a:avLst/>
              <a:gdLst/>
              <a:ahLst/>
              <a:cxnLst/>
              <a:rect l="l" t="t" r="r" b="b"/>
              <a:pathLst>
                <a:path w="744" h="558" extrusionOk="0">
                  <a:moveTo>
                    <a:pt x="86" y="1"/>
                  </a:moveTo>
                  <a:cubicBezTo>
                    <a:pt x="41" y="1"/>
                    <a:pt x="7" y="33"/>
                    <a:pt x="4" y="75"/>
                  </a:cubicBezTo>
                  <a:cubicBezTo>
                    <a:pt x="0" y="124"/>
                    <a:pt x="34" y="161"/>
                    <a:pt x="83" y="165"/>
                  </a:cubicBezTo>
                  <a:cubicBezTo>
                    <a:pt x="93" y="169"/>
                    <a:pt x="393" y="192"/>
                    <a:pt x="576" y="516"/>
                  </a:cubicBezTo>
                  <a:cubicBezTo>
                    <a:pt x="590" y="542"/>
                    <a:pt x="620" y="557"/>
                    <a:pt x="650" y="557"/>
                  </a:cubicBezTo>
                  <a:cubicBezTo>
                    <a:pt x="662" y="557"/>
                    <a:pt x="676" y="554"/>
                    <a:pt x="691" y="546"/>
                  </a:cubicBezTo>
                  <a:cubicBezTo>
                    <a:pt x="729" y="523"/>
                    <a:pt x="743" y="471"/>
                    <a:pt x="721" y="434"/>
                  </a:cubicBezTo>
                  <a:cubicBezTo>
                    <a:pt x="493" y="30"/>
                    <a:pt x="109" y="1"/>
                    <a:pt x="93" y="1"/>
                  </a:cubicBezTo>
                  <a:cubicBezTo>
                    <a:pt x="91" y="1"/>
                    <a:pt x="89" y="1"/>
                    <a:pt x="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4136580" y="1463772"/>
              <a:ext cx="13985" cy="9494"/>
            </a:xfrm>
            <a:custGeom>
              <a:avLst/>
              <a:gdLst/>
              <a:ahLst/>
              <a:cxnLst/>
              <a:rect l="l" t="t" r="r" b="b"/>
              <a:pathLst>
                <a:path w="766" h="520" extrusionOk="0">
                  <a:moveTo>
                    <a:pt x="684" y="0"/>
                  </a:moveTo>
                  <a:cubicBezTo>
                    <a:pt x="669" y="0"/>
                    <a:pt x="281" y="4"/>
                    <a:pt x="26" y="389"/>
                  </a:cubicBezTo>
                  <a:cubicBezTo>
                    <a:pt x="0" y="426"/>
                    <a:pt x="8" y="478"/>
                    <a:pt x="49" y="504"/>
                  </a:cubicBezTo>
                  <a:cubicBezTo>
                    <a:pt x="64" y="516"/>
                    <a:pt x="79" y="519"/>
                    <a:pt x="94" y="519"/>
                  </a:cubicBezTo>
                  <a:cubicBezTo>
                    <a:pt x="120" y="519"/>
                    <a:pt x="150" y="504"/>
                    <a:pt x="165" y="482"/>
                  </a:cubicBezTo>
                  <a:cubicBezTo>
                    <a:pt x="371" y="172"/>
                    <a:pt x="669" y="168"/>
                    <a:pt x="684" y="168"/>
                  </a:cubicBezTo>
                  <a:cubicBezTo>
                    <a:pt x="729" y="168"/>
                    <a:pt x="766" y="130"/>
                    <a:pt x="766" y="86"/>
                  </a:cubicBezTo>
                  <a:cubicBezTo>
                    <a:pt x="766" y="41"/>
                    <a:pt x="729" y="4"/>
                    <a:pt x="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4207163" y="2603387"/>
              <a:ext cx="16925" cy="8179"/>
            </a:xfrm>
            <a:custGeom>
              <a:avLst/>
              <a:gdLst/>
              <a:ahLst/>
              <a:cxnLst/>
              <a:rect l="l" t="t" r="r" b="b"/>
              <a:pathLst>
                <a:path w="927" h="448" extrusionOk="0">
                  <a:moveTo>
                    <a:pt x="168" y="80"/>
                  </a:moveTo>
                  <a:cubicBezTo>
                    <a:pt x="303" y="80"/>
                    <a:pt x="572" y="211"/>
                    <a:pt x="773" y="327"/>
                  </a:cubicBezTo>
                  <a:cubicBezTo>
                    <a:pt x="647" y="352"/>
                    <a:pt x="533" y="365"/>
                    <a:pt x="436" y="365"/>
                  </a:cubicBezTo>
                  <a:cubicBezTo>
                    <a:pt x="303" y="365"/>
                    <a:pt x="202" y="341"/>
                    <a:pt x="146" y="294"/>
                  </a:cubicBezTo>
                  <a:cubicBezTo>
                    <a:pt x="101" y="256"/>
                    <a:pt x="82" y="208"/>
                    <a:pt x="90" y="141"/>
                  </a:cubicBezTo>
                  <a:cubicBezTo>
                    <a:pt x="90" y="111"/>
                    <a:pt x="105" y="99"/>
                    <a:pt x="116" y="92"/>
                  </a:cubicBezTo>
                  <a:cubicBezTo>
                    <a:pt x="127" y="85"/>
                    <a:pt x="146" y="80"/>
                    <a:pt x="168" y="80"/>
                  </a:cubicBezTo>
                  <a:close/>
                  <a:moveTo>
                    <a:pt x="163" y="0"/>
                  </a:moveTo>
                  <a:cubicBezTo>
                    <a:pt x="129" y="0"/>
                    <a:pt x="99" y="6"/>
                    <a:pt x="75" y="18"/>
                  </a:cubicBezTo>
                  <a:cubicBezTo>
                    <a:pt x="46" y="32"/>
                    <a:pt x="8" y="66"/>
                    <a:pt x="4" y="137"/>
                  </a:cubicBezTo>
                  <a:cubicBezTo>
                    <a:pt x="1" y="230"/>
                    <a:pt x="27" y="305"/>
                    <a:pt x="90" y="357"/>
                  </a:cubicBezTo>
                  <a:cubicBezTo>
                    <a:pt x="172" y="425"/>
                    <a:pt x="299" y="447"/>
                    <a:pt x="434" y="447"/>
                  </a:cubicBezTo>
                  <a:cubicBezTo>
                    <a:pt x="594" y="447"/>
                    <a:pt x="770" y="413"/>
                    <a:pt x="893" y="383"/>
                  </a:cubicBezTo>
                  <a:cubicBezTo>
                    <a:pt x="912" y="380"/>
                    <a:pt x="923" y="368"/>
                    <a:pt x="927" y="349"/>
                  </a:cubicBezTo>
                  <a:cubicBezTo>
                    <a:pt x="927" y="335"/>
                    <a:pt x="920" y="316"/>
                    <a:pt x="908" y="309"/>
                  </a:cubicBezTo>
                  <a:cubicBezTo>
                    <a:pt x="849" y="273"/>
                    <a:pt x="405" y="0"/>
                    <a:pt x="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4213152" y="2595792"/>
              <a:ext cx="10936" cy="14679"/>
            </a:xfrm>
            <a:custGeom>
              <a:avLst/>
              <a:gdLst/>
              <a:ahLst/>
              <a:cxnLst/>
              <a:rect l="l" t="t" r="r" b="b"/>
              <a:pathLst>
                <a:path w="599" h="804" extrusionOk="0">
                  <a:moveTo>
                    <a:pt x="199" y="86"/>
                  </a:moveTo>
                  <a:cubicBezTo>
                    <a:pt x="233" y="86"/>
                    <a:pt x="266" y="98"/>
                    <a:pt x="296" y="124"/>
                  </a:cubicBezTo>
                  <a:cubicBezTo>
                    <a:pt x="427" y="228"/>
                    <a:pt x="483" y="527"/>
                    <a:pt x="506" y="676"/>
                  </a:cubicBezTo>
                  <a:cubicBezTo>
                    <a:pt x="323" y="538"/>
                    <a:pt x="99" y="246"/>
                    <a:pt x="121" y="127"/>
                  </a:cubicBezTo>
                  <a:cubicBezTo>
                    <a:pt x="121" y="120"/>
                    <a:pt x="128" y="93"/>
                    <a:pt x="180" y="86"/>
                  </a:cubicBezTo>
                  <a:close/>
                  <a:moveTo>
                    <a:pt x="203" y="1"/>
                  </a:moveTo>
                  <a:cubicBezTo>
                    <a:pt x="192" y="1"/>
                    <a:pt x="181" y="2"/>
                    <a:pt x="169" y="3"/>
                  </a:cubicBezTo>
                  <a:cubicBezTo>
                    <a:pt x="72" y="15"/>
                    <a:pt x="46" y="79"/>
                    <a:pt x="39" y="112"/>
                  </a:cubicBezTo>
                  <a:cubicBezTo>
                    <a:pt x="1" y="310"/>
                    <a:pt x="352" y="698"/>
                    <a:pt x="535" y="796"/>
                  </a:cubicBezTo>
                  <a:cubicBezTo>
                    <a:pt x="542" y="799"/>
                    <a:pt x="550" y="803"/>
                    <a:pt x="558" y="803"/>
                  </a:cubicBezTo>
                  <a:cubicBezTo>
                    <a:pt x="565" y="803"/>
                    <a:pt x="573" y="799"/>
                    <a:pt x="580" y="796"/>
                  </a:cubicBezTo>
                  <a:cubicBezTo>
                    <a:pt x="592" y="788"/>
                    <a:pt x="599" y="773"/>
                    <a:pt x="599" y="758"/>
                  </a:cubicBezTo>
                  <a:cubicBezTo>
                    <a:pt x="595" y="736"/>
                    <a:pt x="554" y="224"/>
                    <a:pt x="349" y="56"/>
                  </a:cubicBezTo>
                  <a:cubicBezTo>
                    <a:pt x="305" y="22"/>
                    <a:pt x="256" y="1"/>
                    <a:pt x="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3917946" y="2569282"/>
              <a:ext cx="18440" cy="12269"/>
            </a:xfrm>
            <a:custGeom>
              <a:avLst/>
              <a:gdLst/>
              <a:ahLst/>
              <a:cxnLst/>
              <a:rect l="l" t="t" r="r" b="b"/>
              <a:pathLst>
                <a:path w="1010" h="672" extrusionOk="0">
                  <a:moveTo>
                    <a:pt x="169" y="85"/>
                  </a:moveTo>
                  <a:cubicBezTo>
                    <a:pt x="311" y="85"/>
                    <a:pt x="625" y="350"/>
                    <a:pt x="849" y="567"/>
                  </a:cubicBezTo>
                  <a:cubicBezTo>
                    <a:pt x="456" y="500"/>
                    <a:pt x="187" y="391"/>
                    <a:pt x="117" y="264"/>
                  </a:cubicBezTo>
                  <a:cubicBezTo>
                    <a:pt x="91" y="219"/>
                    <a:pt x="91" y="171"/>
                    <a:pt x="113" y="119"/>
                  </a:cubicBezTo>
                  <a:cubicBezTo>
                    <a:pt x="120" y="100"/>
                    <a:pt x="132" y="88"/>
                    <a:pt x="150" y="85"/>
                  </a:cubicBezTo>
                  <a:close/>
                  <a:moveTo>
                    <a:pt x="168" y="1"/>
                  </a:moveTo>
                  <a:cubicBezTo>
                    <a:pt x="158" y="1"/>
                    <a:pt x="148" y="2"/>
                    <a:pt x="139" y="3"/>
                  </a:cubicBezTo>
                  <a:cubicBezTo>
                    <a:pt x="91" y="10"/>
                    <a:pt x="57" y="40"/>
                    <a:pt x="34" y="85"/>
                  </a:cubicBezTo>
                  <a:cubicBezTo>
                    <a:pt x="1" y="164"/>
                    <a:pt x="5" y="234"/>
                    <a:pt x="42" y="305"/>
                  </a:cubicBezTo>
                  <a:cubicBezTo>
                    <a:pt x="169" y="529"/>
                    <a:pt x="673" y="631"/>
                    <a:pt x="961" y="667"/>
                  </a:cubicBezTo>
                  <a:lnTo>
                    <a:pt x="965" y="671"/>
                  </a:lnTo>
                  <a:cubicBezTo>
                    <a:pt x="979" y="671"/>
                    <a:pt x="994" y="660"/>
                    <a:pt x="1001" y="645"/>
                  </a:cubicBezTo>
                  <a:cubicBezTo>
                    <a:pt x="1009" y="631"/>
                    <a:pt x="1009" y="612"/>
                    <a:pt x="994" y="600"/>
                  </a:cubicBezTo>
                  <a:cubicBezTo>
                    <a:pt x="936" y="536"/>
                    <a:pt x="423" y="1"/>
                    <a:pt x="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3926892" y="2564754"/>
              <a:ext cx="11539" cy="16797"/>
            </a:xfrm>
            <a:custGeom>
              <a:avLst/>
              <a:gdLst/>
              <a:ahLst/>
              <a:cxnLst/>
              <a:rect l="l" t="t" r="r" b="b"/>
              <a:pathLst>
                <a:path w="632" h="920" extrusionOk="0">
                  <a:moveTo>
                    <a:pt x="220" y="83"/>
                  </a:moveTo>
                  <a:cubicBezTo>
                    <a:pt x="232" y="83"/>
                    <a:pt x="247" y="86"/>
                    <a:pt x="265" y="90"/>
                  </a:cubicBezTo>
                  <a:cubicBezTo>
                    <a:pt x="325" y="105"/>
                    <a:pt x="373" y="139"/>
                    <a:pt x="407" y="195"/>
                  </a:cubicBezTo>
                  <a:cubicBezTo>
                    <a:pt x="508" y="359"/>
                    <a:pt x="475" y="647"/>
                    <a:pt x="449" y="789"/>
                  </a:cubicBezTo>
                  <a:cubicBezTo>
                    <a:pt x="287" y="595"/>
                    <a:pt x="112" y="214"/>
                    <a:pt x="172" y="109"/>
                  </a:cubicBezTo>
                  <a:cubicBezTo>
                    <a:pt x="175" y="101"/>
                    <a:pt x="183" y="83"/>
                    <a:pt x="220" y="83"/>
                  </a:cubicBezTo>
                  <a:close/>
                  <a:moveTo>
                    <a:pt x="222" y="1"/>
                  </a:moveTo>
                  <a:cubicBezTo>
                    <a:pt x="151" y="1"/>
                    <a:pt x="115" y="35"/>
                    <a:pt x="97" y="67"/>
                  </a:cubicBezTo>
                  <a:cubicBezTo>
                    <a:pt x="0" y="247"/>
                    <a:pt x="277" y="748"/>
                    <a:pt x="449" y="905"/>
                  </a:cubicBezTo>
                  <a:cubicBezTo>
                    <a:pt x="456" y="912"/>
                    <a:pt x="463" y="919"/>
                    <a:pt x="475" y="919"/>
                  </a:cubicBezTo>
                  <a:cubicBezTo>
                    <a:pt x="478" y="919"/>
                    <a:pt x="482" y="915"/>
                    <a:pt x="485" y="915"/>
                  </a:cubicBezTo>
                  <a:cubicBezTo>
                    <a:pt x="501" y="912"/>
                    <a:pt x="511" y="901"/>
                    <a:pt x="516" y="886"/>
                  </a:cubicBezTo>
                  <a:cubicBezTo>
                    <a:pt x="519" y="867"/>
                    <a:pt x="632" y="400"/>
                    <a:pt x="478" y="153"/>
                  </a:cubicBezTo>
                  <a:cubicBezTo>
                    <a:pt x="433" y="75"/>
                    <a:pt x="366" y="27"/>
                    <a:pt x="284" y="8"/>
                  </a:cubicBezTo>
                  <a:cubicBezTo>
                    <a:pt x="261" y="3"/>
                    <a:pt x="240" y="1"/>
                    <a:pt x="2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4104118" y="1652044"/>
              <a:ext cx="186610" cy="205689"/>
            </a:xfrm>
            <a:custGeom>
              <a:avLst/>
              <a:gdLst/>
              <a:ahLst/>
              <a:cxnLst/>
              <a:rect l="l" t="t" r="r" b="b"/>
              <a:pathLst>
                <a:path w="10221" h="11266" extrusionOk="0">
                  <a:moveTo>
                    <a:pt x="5994" y="6812"/>
                  </a:moveTo>
                  <a:cubicBezTo>
                    <a:pt x="5993" y="6813"/>
                    <a:pt x="5993" y="6814"/>
                    <a:pt x="5993" y="6814"/>
                  </a:cubicBezTo>
                  <a:cubicBezTo>
                    <a:pt x="5993" y="6814"/>
                    <a:pt x="5993" y="6813"/>
                    <a:pt x="5994" y="6812"/>
                  </a:cubicBezTo>
                  <a:close/>
                  <a:moveTo>
                    <a:pt x="7553" y="1"/>
                  </a:moveTo>
                  <a:cubicBezTo>
                    <a:pt x="7478" y="565"/>
                    <a:pt x="7396" y="1192"/>
                    <a:pt x="7291" y="1786"/>
                  </a:cubicBezTo>
                  <a:cubicBezTo>
                    <a:pt x="7191" y="2384"/>
                    <a:pt x="7075" y="2982"/>
                    <a:pt x="6952" y="3571"/>
                  </a:cubicBezTo>
                  <a:cubicBezTo>
                    <a:pt x="6824" y="4166"/>
                    <a:pt x="6676" y="4744"/>
                    <a:pt x="6514" y="5312"/>
                  </a:cubicBezTo>
                  <a:lnTo>
                    <a:pt x="6384" y="5735"/>
                  </a:lnTo>
                  <a:lnTo>
                    <a:pt x="6245" y="6149"/>
                  </a:lnTo>
                  <a:cubicBezTo>
                    <a:pt x="6201" y="6287"/>
                    <a:pt x="6145" y="6418"/>
                    <a:pt x="6097" y="6552"/>
                  </a:cubicBezTo>
                  <a:lnTo>
                    <a:pt x="6018" y="6750"/>
                  </a:lnTo>
                  <a:lnTo>
                    <a:pt x="5999" y="6802"/>
                  </a:lnTo>
                  <a:cubicBezTo>
                    <a:pt x="5996" y="6808"/>
                    <a:pt x="5995" y="6811"/>
                    <a:pt x="5994" y="6812"/>
                  </a:cubicBezTo>
                  <a:lnTo>
                    <a:pt x="5994" y="6812"/>
                  </a:lnTo>
                  <a:cubicBezTo>
                    <a:pt x="5994" y="6812"/>
                    <a:pt x="5994" y="6812"/>
                    <a:pt x="5995" y="6812"/>
                  </a:cubicBezTo>
                  <a:cubicBezTo>
                    <a:pt x="5995" y="6812"/>
                    <a:pt x="5995" y="6812"/>
                    <a:pt x="5995" y="6814"/>
                  </a:cubicBezTo>
                  <a:cubicBezTo>
                    <a:pt x="5996" y="6813"/>
                    <a:pt x="5997" y="6812"/>
                    <a:pt x="5997" y="6812"/>
                  </a:cubicBezTo>
                  <a:lnTo>
                    <a:pt x="5997" y="6812"/>
                  </a:lnTo>
                  <a:cubicBezTo>
                    <a:pt x="5997" y="6812"/>
                    <a:pt x="5995" y="6816"/>
                    <a:pt x="5995" y="6821"/>
                  </a:cubicBezTo>
                  <a:cubicBezTo>
                    <a:pt x="5981" y="6877"/>
                    <a:pt x="5828" y="7049"/>
                    <a:pt x="5640" y="7198"/>
                  </a:cubicBezTo>
                  <a:cubicBezTo>
                    <a:pt x="5454" y="7355"/>
                    <a:pt x="5226" y="7512"/>
                    <a:pt x="4987" y="7657"/>
                  </a:cubicBezTo>
                  <a:cubicBezTo>
                    <a:pt x="4502" y="7957"/>
                    <a:pt x="3968" y="8236"/>
                    <a:pt x="3418" y="8502"/>
                  </a:cubicBezTo>
                  <a:cubicBezTo>
                    <a:pt x="2316" y="9024"/>
                    <a:pt x="1151" y="9517"/>
                    <a:pt x="1" y="9981"/>
                  </a:cubicBezTo>
                  <a:lnTo>
                    <a:pt x="337" y="11265"/>
                  </a:lnTo>
                  <a:cubicBezTo>
                    <a:pt x="1637" y="11057"/>
                    <a:pt x="2895" y="10772"/>
                    <a:pt x="4158" y="10362"/>
                  </a:cubicBezTo>
                  <a:cubicBezTo>
                    <a:pt x="4789" y="10157"/>
                    <a:pt x="5416" y="9925"/>
                    <a:pt x="6052" y="9622"/>
                  </a:cubicBezTo>
                  <a:cubicBezTo>
                    <a:pt x="6369" y="9465"/>
                    <a:pt x="6686" y="9298"/>
                    <a:pt x="7012" y="9077"/>
                  </a:cubicBezTo>
                  <a:cubicBezTo>
                    <a:pt x="7336" y="8853"/>
                    <a:pt x="7676" y="8607"/>
                    <a:pt x="8012" y="8132"/>
                  </a:cubicBezTo>
                  <a:cubicBezTo>
                    <a:pt x="8053" y="8069"/>
                    <a:pt x="8095" y="8009"/>
                    <a:pt x="8136" y="7934"/>
                  </a:cubicBezTo>
                  <a:lnTo>
                    <a:pt x="8184" y="7837"/>
                  </a:lnTo>
                  <a:lnTo>
                    <a:pt x="8214" y="7777"/>
                  </a:lnTo>
                  <a:lnTo>
                    <a:pt x="8330" y="7542"/>
                  </a:lnTo>
                  <a:cubicBezTo>
                    <a:pt x="8405" y="7385"/>
                    <a:pt x="8486" y="7228"/>
                    <a:pt x="8550" y="7068"/>
                  </a:cubicBezTo>
                  <a:lnTo>
                    <a:pt x="8752" y="6593"/>
                  </a:lnTo>
                  <a:lnTo>
                    <a:pt x="8931" y="6116"/>
                  </a:lnTo>
                  <a:cubicBezTo>
                    <a:pt x="9163" y="5476"/>
                    <a:pt x="9365" y="4834"/>
                    <a:pt x="9529" y="4188"/>
                  </a:cubicBezTo>
                  <a:cubicBezTo>
                    <a:pt x="9697" y="3542"/>
                    <a:pt x="9836" y="2896"/>
                    <a:pt x="9951" y="2246"/>
                  </a:cubicBezTo>
                  <a:cubicBezTo>
                    <a:pt x="10007" y="1917"/>
                    <a:pt x="10060" y="1592"/>
                    <a:pt x="10104" y="1263"/>
                  </a:cubicBezTo>
                  <a:cubicBezTo>
                    <a:pt x="10156" y="931"/>
                    <a:pt x="10190" y="617"/>
                    <a:pt x="10220" y="258"/>
                  </a:cubicBezTo>
                  <a:lnTo>
                    <a:pt x="755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4209135" y="1618085"/>
              <a:ext cx="105583" cy="124261"/>
            </a:xfrm>
            <a:custGeom>
              <a:avLst/>
              <a:gdLst/>
              <a:ahLst/>
              <a:cxnLst/>
              <a:rect l="l" t="t" r="r" b="b"/>
              <a:pathLst>
                <a:path w="5783" h="6806" extrusionOk="0">
                  <a:moveTo>
                    <a:pt x="3073" y="1"/>
                  </a:moveTo>
                  <a:cubicBezTo>
                    <a:pt x="2267" y="1"/>
                    <a:pt x="1495" y="648"/>
                    <a:pt x="1065" y="1947"/>
                  </a:cubicBezTo>
                  <a:cubicBezTo>
                    <a:pt x="381" y="4020"/>
                    <a:pt x="0" y="6806"/>
                    <a:pt x="0" y="6806"/>
                  </a:cubicBezTo>
                  <a:lnTo>
                    <a:pt x="4639" y="6657"/>
                  </a:lnTo>
                  <a:cubicBezTo>
                    <a:pt x="4639" y="6657"/>
                    <a:pt x="5782" y="2432"/>
                    <a:pt x="4793" y="1061"/>
                  </a:cubicBezTo>
                  <a:cubicBezTo>
                    <a:pt x="4285" y="355"/>
                    <a:pt x="3670" y="1"/>
                    <a:pt x="3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4081004" y="1825673"/>
              <a:ext cx="37811" cy="40678"/>
            </a:xfrm>
            <a:custGeom>
              <a:avLst/>
              <a:gdLst/>
              <a:ahLst/>
              <a:cxnLst/>
              <a:rect l="l" t="t" r="r" b="b"/>
              <a:pathLst>
                <a:path w="2071" h="2228" extrusionOk="0">
                  <a:moveTo>
                    <a:pt x="0" y="0"/>
                  </a:moveTo>
                  <a:lnTo>
                    <a:pt x="378" y="2226"/>
                  </a:lnTo>
                  <a:cubicBezTo>
                    <a:pt x="378" y="2226"/>
                    <a:pt x="412" y="2228"/>
                    <a:pt x="471" y="2228"/>
                  </a:cubicBezTo>
                  <a:cubicBezTo>
                    <a:pt x="809" y="2228"/>
                    <a:pt x="1959" y="2176"/>
                    <a:pt x="2070" y="1472"/>
                  </a:cubicBezTo>
                  <a:lnTo>
                    <a:pt x="1734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4056101" y="1825673"/>
              <a:ext cx="31805" cy="43727"/>
            </a:xfrm>
            <a:custGeom>
              <a:avLst/>
              <a:gdLst/>
              <a:ahLst/>
              <a:cxnLst/>
              <a:rect l="l" t="t" r="r" b="b"/>
              <a:pathLst>
                <a:path w="1742" h="2395" extrusionOk="0">
                  <a:moveTo>
                    <a:pt x="1364" y="0"/>
                  </a:moveTo>
                  <a:lnTo>
                    <a:pt x="1" y="568"/>
                  </a:lnTo>
                  <a:lnTo>
                    <a:pt x="401" y="2395"/>
                  </a:lnTo>
                  <a:lnTo>
                    <a:pt x="1742" y="2226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5" name="Google Shape;925;p31"/>
            <p:cNvGrpSpPr/>
            <p:nvPr/>
          </p:nvGrpSpPr>
          <p:grpSpPr>
            <a:xfrm>
              <a:off x="2997886" y="1290691"/>
              <a:ext cx="1054152" cy="943876"/>
              <a:chOff x="3040436" y="1290691"/>
              <a:chExt cx="1054152" cy="943876"/>
            </a:xfrm>
          </p:grpSpPr>
          <p:sp>
            <p:nvSpPr>
              <p:cNvPr id="926" name="Google Shape;926;p31"/>
              <p:cNvSpPr/>
              <p:nvPr/>
            </p:nvSpPr>
            <p:spPr>
              <a:xfrm>
                <a:off x="3040436" y="1678024"/>
                <a:ext cx="875831" cy="556543"/>
              </a:xfrm>
              <a:custGeom>
                <a:avLst/>
                <a:gdLst/>
                <a:ahLst/>
                <a:cxnLst/>
                <a:rect l="l" t="t" r="r" b="b"/>
                <a:pathLst>
                  <a:path w="47971" h="30483" extrusionOk="0">
                    <a:moveTo>
                      <a:pt x="1767" y="1"/>
                    </a:moveTo>
                    <a:lnTo>
                      <a:pt x="205" y="755"/>
                    </a:lnTo>
                    <a:cubicBezTo>
                      <a:pt x="45" y="2141"/>
                      <a:pt x="0" y="3560"/>
                      <a:pt x="79" y="5013"/>
                    </a:cubicBezTo>
                    <a:cubicBezTo>
                      <a:pt x="841" y="19080"/>
                      <a:pt x="12864" y="30483"/>
                      <a:pt x="26934" y="30483"/>
                    </a:cubicBezTo>
                    <a:cubicBezTo>
                      <a:pt x="36104" y="30483"/>
                      <a:pt x="43880" y="25638"/>
                      <a:pt x="47971" y="18367"/>
                    </a:cubicBezTo>
                    <a:lnTo>
                      <a:pt x="25552" y="5013"/>
                    </a:lnTo>
                    <a:lnTo>
                      <a:pt x="17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1"/>
              <p:cNvSpPr/>
              <p:nvPr/>
            </p:nvSpPr>
            <p:spPr>
              <a:xfrm>
                <a:off x="3596140" y="1297775"/>
                <a:ext cx="469546" cy="683123"/>
              </a:xfrm>
              <a:custGeom>
                <a:avLst/>
                <a:gdLst/>
                <a:ahLst/>
                <a:cxnLst/>
                <a:rect l="l" t="t" r="r" b="b"/>
                <a:pathLst>
                  <a:path w="25718" h="37416" extrusionOk="0">
                    <a:moveTo>
                      <a:pt x="10582" y="1"/>
                    </a:moveTo>
                    <a:lnTo>
                      <a:pt x="9021" y="756"/>
                    </a:lnTo>
                    <a:lnTo>
                      <a:pt x="1" y="24063"/>
                    </a:lnTo>
                    <a:lnTo>
                      <a:pt x="22419" y="37415"/>
                    </a:lnTo>
                    <a:lnTo>
                      <a:pt x="23980" y="36661"/>
                    </a:lnTo>
                    <a:cubicBezTo>
                      <a:pt x="23980" y="36661"/>
                      <a:pt x="25717" y="28567"/>
                      <a:pt x="25471" y="24063"/>
                    </a:cubicBezTo>
                    <a:cubicBezTo>
                      <a:pt x="24925" y="14018"/>
                      <a:pt x="10582" y="1"/>
                      <a:pt x="105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1"/>
              <p:cNvSpPr/>
              <p:nvPr/>
            </p:nvSpPr>
            <p:spPr>
              <a:xfrm>
                <a:off x="3044179" y="1304457"/>
                <a:ext cx="627474" cy="465110"/>
              </a:xfrm>
              <a:custGeom>
                <a:avLst/>
                <a:gdLst/>
                <a:ahLst/>
                <a:cxnLst/>
                <a:rect l="l" t="t" r="r" b="b"/>
                <a:pathLst>
                  <a:path w="34368" h="25475" extrusionOk="0">
                    <a:moveTo>
                      <a:pt x="23966" y="1"/>
                    </a:moveTo>
                    <a:cubicBezTo>
                      <a:pt x="11348" y="1"/>
                      <a:pt x="1371" y="9175"/>
                      <a:pt x="0" y="21216"/>
                    </a:cubicBezTo>
                    <a:lnTo>
                      <a:pt x="1562" y="20462"/>
                    </a:lnTo>
                    <a:lnTo>
                      <a:pt x="25347" y="25474"/>
                    </a:lnTo>
                    <a:lnTo>
                      <a:pt x="34368" y="2164"/>
                    </a:lnTo>
                    <a:cubicBezTo>
                      <a:pt x="31148" y="774"/>
                      <a:pt x="27626" y="1"/>
                      <a:pt x="239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1"/>
              <p:cNvSpPr/>
              <p:nvPr/>
            </p:nvSpPr>
            <p:spPr>
              <a:xfrm>
                <a:off x="3069009" y="1678024"/>
                <a:ext cx="875758" cy="542777"/>
              </a:xfrm>
              <a:custGeom>
                <a:avLst/>
                <a:gdLst/>
                <a:ahLst/>
                <a:cxnLst/>
                <a:rect l="l" t="t" r="r" b="b"/>
                <a:pathLst>
                  <a:path w="47967" h="29729" extrusionOk="0">
                    <a:moveTo>
                      <a:pt x="202" y="1"/>
                    </a:moveTo>
                    <a:cubicBezTo>
                      <a:pt x="45" y="1386"/>
                      <a:pt x="0" y="2806"/>
                      <a:pt x="78" y="4259"/>
                    </a:cubicBezTo>
                    <a:cubicBezTo>
                      <a:pt x="840" y="18325"/>
                      <a:pt x="12864" y="29729"/>
                      <a:pt x="26931" y="29729"/>
                    </a:cubicBezTo>
                    <a:cubicBezTo>
                      <a:pt x="36104" y="29729"/>
                      <a:pt x="43877" y="24880"/>
                      <a:pt x="47966" y="17612"/>
                    </a:cubicBezTo>
                    <a:lnTo>
                      <a:pt x="25549" y="4259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1"/>
              <p:cNvSpPr/>
              <p:nvPr/>
            </p:nvSpPr>
            <p:spPr>
              <a:xfrm>
                <a:off x="3094971" y="1707893"/>
                <a:ext cx="814412" cy="487475"/>
              </a:xfrm>
              <a:custGeom>
                <a:avLst/>
                <a:gdLst/>
                <a:ahLst/>
                <a:cxnLst/>
                <a:rect l="l" t="t" r="r" b="b"/>
                <a:pathLst>
                  <a:path w="44607" h="26700" extrusionOk="0">
                    <a:moveTo>
                      <a:pt x="158" y="135"/>
                    </a:moveTo>
                    <a:lnTo>
                      <a:pt x="23596" y="4069"/>
                    </a:lnTo>
                    <a:lnTo>
                      <a:pt x="44457" y="16495"/>
                    </a:lnTo>
                    <a:cubicBezTo>
                      <a:pt x="40285" y="22904"/>
                      <a:pt x="33382" y="26576"/>
                      <a:pt x="25509" y="26576"/>
                    </a:cubicBezTo>
                    <a:cubicBezTo>
                      <a:pt x="12256" y="26576"/>
                      <a:pt x="887" y="15793"/>
                      <a:pt x="170" y="2541"/>
                    </a:cubicBezTo>
                    <a:cubicBezTo>
                      <a:pt x="125" y="1741"/>
                      <a:pt x="125" y="935"/>
                      <a:pt x="158" y="135"/>
                    </a:cubicBezTo>
                    <a:close/>
                    <a:moveTo>
                      <a:pt x="102" y="1"/>
                    </a:moveTo>
                    <a:cubicBezTo>
                      <a:pt x="87" y="1"/>
                      <a:pt x="76" y="9"/>
                      <a:pt x="65" y="16"/>
                    </a:cubicBezTo>
                    <a:cubicBezTo>
                      <a:pt x="50" y="27"/>
                      <a:pt x="42" y="42"/>
                      <a:pt x="42" y="61"/>
                    </a:cubicBezTo>
                    <a:cubicBezTo>
                      <a:pt x="1" y="886"/>
                      <a:pt x="5" y="1723"/>
                      <a:pt x="50" y="2545"/>
                    </a:cubicBezTo>
                    <a:cubicBezTo>
                      <a:pt x="771" y="15864"/>
                      <a:pt x="12192" y="26700"/>
                      <a:pt x="25509" y="26700"/>
                    </a:cubicBezTo>
                    <a:cubicBezTo>
                      <a:pt x="29381" y="26700"/>
                      <a:pt x="33165" y="25769"/>
                      <a:pt x="36460" y="24006"/>
                    </a:cubicBezTo>
                    <a:cubicBezTo>
                      <a:pt x="39743" y="22251"/>
                      <a:pt x="42555" y="19658"/>
                      <a:pt x="44595" y="16510"/>
                    </a:cubicBezTo>
                    <a:cubicBezTo>
                      <a:pt x="44603" y="16495"/>
                      <a:pt x="44606" y="16476"/>
                      <a:pt x="44603" y="16462"/>
                    </a:cubicBezTo>
                    <a:cubicBezTo>
                      <a:pt x="44598" y="16446"/>
                      <a:pt x="44588" y="16431"/>
                      <a:pt x="44576" y="16424"/>
                    </a:cubicBezTo>
                    <a:lnTo>
                      <a:pt x="23649" y="3960"/>
                    </a:lnTo>
                    <a:cubicBezTo>
                      <a:pt x="23641" y="3957"/>
                      <a:pt x="23634" y="3953"/>
                      <a:pt x="23626" y="3953"/>
                    </a:cubicBezTo>
                    <a:lnTo>
                      <a:pt x="113" y="4"/>
                    </a:lnTo>
                    <a:cubicBezTo>
                      <a:pt x="109" y="1"/>
                      <a:pt x="106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1"/>
              <p:cNvSpPr/>
              <p:nvPr/>
            </p:nvSpPr>
            <p:spPr>
              <a:xfrm>
                <a:off x="3624658" y="1297775"/>
                <a:ext cx="469930" cy="669356"/>
              </a:xfrm>
              <a:custGeom>
                <a:avLst/>
                <a:gdLst/>
                <a:ahLst/>
                <a:cxnLst/>
                <a:rect l="l" t="t" r="r" b="b"/>
                <a:pathLst>
                  <a:path w="25739" h="36662" extrusionOk="0">
                    <a:moveTo>
                      <a:pt x="9020" y="1"/>
                    </a:moveTo>
                    <a:lnTo>
                      <a:pt x="0" y="23308"/>
                    </a:lnTo>
                    <a:lnTo>
                      <a:pt x="22418" y="36661"/>
                    </a:lnTo>
                    <a:cubicBezTo>
                      <a:pt x="24603" y="32781"/>
                      <a:pt x="25738" y="28204"/>
                      <a:pt x="25474" y="23308"/>
                    </a:cubicBezTo>
                    <a:cubicBezTo>
                      <a:pt x="24909" y="12902"/>
                      <a:pt x="18179" y="3952"/>
                      <a:pt x="90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1"/>
              <p:cNvSpPr/>
              <p:nvPr/>
            </p:nvSpPr>
            <p:spPr>
              <a:xfrm>
                <a:off x="3656280" y="1332757"/>
                <a:ext cx="411926" cy="598207"/>
              </a:xfrm>
              <a:custGeom>
                <a:avLst/>
                <a:gdLst/>
                <a:ahLst/>
                <a:cxnLst/>
                <a:rect l="l" t="t" r="r" b="b"/>
                <a:pathLst>
                  <a:path w="22562" h="32765" extrusionOk="0">
                    <a:moveTo>
                      <a:pt x="8117" y="147"/>
                    </a:moveTo>
                    <a:cubicBezTo>
                      <a:pt x="16335" y="4303"/>
                      <a:pt x="21739" y="12473"/>
                      <a:pt x="22225" y="21474"/>
                    </a:cubicBezTo>
                    <a:cubicBezTo>
                      <a:pt x="22438" y="25355"/>
                      <a:pt x="21694" y="29210"/>
                      <a:pt x="20081" y="32620"/>
                    </a:cubicBezTo>
                    <a:lnTo>
                      <a:pt x="147" y="20746"/>
                    </a:lnTo>
                    <a:lnTo>
                      <a:pt x="8117" y="147"/>
                    </a:lnTo>
                    <a:close/>
                    <a:moveTo>
                      <a:pt x="8084" y="1"/>
                    </a:moveTo>
                    <a:cubicBezTo>
                      <a:pt x="8077" y="1"/>
                      <a:pt x="8069" y="1"/>
                      <a:pt x="8062" y="5"/>
                    </a:cubicBezTo>
                    <a:cubicBezTo>
                      <a:pt x="8046" y="12"/>
                      <a:pt x="8036" y="23"/>
                      <a:pt x="8028" y="38"/>
                    </a:cubicBezTo>
                    <a:lnTo>
                      <a:pt x="13" y="20749"/>
                    </a:lnTo>
                    <a:cubicBezTo>
                      <a:pt x="1" y="20775"/>
                      <a:pt x="13" y="20809"/>
                      <a:pt x="39" y="20825"/>
                    </a:cubicBezTo>
                    <a:lnTo>
                      <a:pt x="20077" y="32758"/>
                    </a:lnTo>
                    <a:cubicBezTo>
                      <a:pt x="20084" y="32761"/>
                      <a:pt x="20096" y="32765"/>
                      <a:pt x="20107" y="32765"/>
                    </a:cubicBezTo>
                    <a:cubicBezTo>
                      <a:pt x="20111" y="32765"/>
                      <a:pt x="20119" y="32765"/>
                      <a:pt x="20126" y="32761"/>
                    </a:cubicBezTo>
                    <a:cubicBezTo>
                      <a:pt x="20141" y="32758"/>
                      <a:pt x="20156" y="32747"/>
                      <a:pt x="20163" y="32732"/>
                    </a:cubicBezTo>
                    <a:cubicBezTo>
                      <a:pt x="21803" y="29288"/>
                      <a:pt x="22561" y="25392"/>
                      <a:pt x="22348" y="21466"/>
                    </a:cubicBezTo>
                    <a:cubicBezTo>
                      <a:pt x="22106" y="17029"/>
                      <a:pt x="20649" y="12681"/>
                      <a:pt x="18124" y="8887"/>
                    </a:cubicBezTo>
                    <a:cubicBezTo>
                      <a:pt x="15614" y="5110"/>
                      <a:pt x="12151" y="2036"/>
                      <a:pt x="8114" y="9"/>
                    </a:cubicBezTo>
                    <a:cubicBezTo>
                      <a:pt x="8103" y="1"/>
                      <a:pt x="8095" y="1"/>
                      <a:pt x="8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1"/>
              <p:cNvSpPr/>
              <p:nvPr/>
            </p:nvSpPr>
            <p:spPr>
              <a:xfrm>
                <a:off x="3072697" y="1290691"/>
                <a:ext cx="627456" cy="465092"/>
              </a:xfrm>
              <a:custGeom>
                <a:avLst/>
                <a:gdLst/>
                <a:ahLst/>
                <a:cxnLst/>
                <a:rect l="l" t="t" r="r" b="b"/>
                <a:pathLst>
                  <a:path w="34367" h="25474" extrusionOk="0">
                    <a:moveTo>
                      <a:pt x="23968" y="1"/>
                    </a:moveTo>
                    <a:cubicBezTo>
                      <a:pt x="11351" y="1"/>
                      <a:pt x="1374" y="9174"/>
                      <a:pt x="0" y="21216"/>
                    </a:cubicBezTo>
                    <a:lnTo>
                      <a:pt x="25347" y="25474"/>
                    </a:lnTo>
                    <a:lnTo>
                      <a:pt x="34366" y="2163"/>
                    </a:lnTo>
                    <a:cubicBezTo>
                      <a:pt x="31147" y="773"/>
                      <a:pt x="27625" y="1"/>
                      <a:pt x="239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1"/>
              <p:cNvSpPr/>
              <p:nvPr/>
            </p:nvSpPr>
            <p:spPr>
              <a:xfrm>
                <a:off x="3101526" y="1316197"/>
                <a:ext cx="565563" cy="410885"/>
              </a:xfrm>
              <a:custGeom>
                <a:avLst/>
                <a:gdLst/>
                <a:ahLst/>
                <a:cxnLst/>
                <a:rect l="l" t="t" r="r" b="b"/>
                <a:pathLst>
                  <a:path w="30977" h="22505" extrusionOk="0">
                    <a:moveTo>
                      <a:pt x="22389" y="120"/>
                    </a:moveTo>
                    <a:cubicBezTo>
                      <a:pt x="25269" y="120"/>
                      <a:pt x="28112" y="624"/>
                      <a:pt x="30834" y="1621"/>
                    </a:cubicBezTo>
                    <a:lnTo>
                      <a:pt x="22800" y="22377"/>
                    </a:lnTo>
                    <a:lnTo>
                      <a:pt x="135" y="18567"/>
                    </a:lnTo>
                    <a:cubicBezTo>
                      <a:pt x="2048" y="7702"/>
                      <a:pt x="11188" y="120"/>
                      <a:pt x="22389" y="120"/>
                    </a:cubicBezTo>
                    <a:close/>
                    <a:moveTo>
                      <a:pt x="22389" y="0"/>
                    </a:moveTo>
                    <a:cubicBezTo>
                      <a:pt x="16939" y="0"/>
                      <a:pt x="11711" y="1857"/>
                      <a:pt x="7669" y="5229"/>
                    </a:cubicBezTo>
                    <a:cubicBezTo>
                      <a:pt x="3639" y="8591"/>
                      <a:pt x="916" y="13342"/>
                      <a:pt x="5" y="18608"/>
                    </a:cubicBezTo>
                    <a:cubicBezTo>
                      <a:pt x="1" y="18624"/>
                      <a:pt x="5" y="18642"/>
                      <a:pt x="16" y="18653"/>
                    </a:cubicBezTo>
                    <a:cubicBezTo>
                      <a:pt x="23" y="18668"/>
                      <a:pt x="38" y="18676"/>
                      <a:pt x="53" y="18679"/>
                    </a:cubicBezTo>
                    <a:lnTo>
                      <a:pt x="22830" y="22504"/>
                    </a:lnTo>
                    <a:lnTo>
                      <a:pt x="22842" y="22504"/>
                    </a:lnTo>
                    <a:cubicBezTo>
                      <a:pt x="22864" y="22504"/>
                      <a:pt x="22886" y="22489"/>
                      <a:pt x="22897" y="22467"/>
                    </a:cubicBezTo>
                    <a:lnTo>
                      <a:pt x="30969" y="1607"/>
                    </a:lnTo>
                    <a:cubicBezTo>
                      <a:pt x="30977" y="1592"/>
                      <a:pt x="30977" y="1573"/>
                      <a:pt x="30969" y="1557"/>
                    </a:cubicBezTo>
                    <a:cubicBezTo>
                      <a:pt x="30961" y="1543"/>
                      <a:pt x="30950" y="1531"/>
                      <a:pt x="30935" y="1528"/>
                    </a:cubicBezTo>
                    <a:cubicBezTo>
                      <a:pt x="28179" y="512"/>
                      <a:pt x="25302" y="0"/>
                      <a:pt x="223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32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taken during phase 1i</a:t>
            </a:r>
            <a:endParaRPr/>
          </a:p>
        </p:txBody>
      </p:sp>
      <p:sp>
        <p:nvSpPr>
          <p:cNvPr id="940" name="Google Shape;940;p32"/>
          <p:cNvSpPr txBox="1">
            <a:spLocks noGrp="1"/>
          </p:cNvSpPr>
          <p:nvPr>
            <p:ph type="subTitle" idx="1"/>
          </p:nvPr>
        </p:nvSpPr>
        <p:spPr>
          <a:xfrm>
            <a:off x="1477050" y="1553775"/>
            <a:ext cx="5997000" cy="22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Understand the components of the SRS template following IEEE format.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Allocate various sections of the SRS to team members for efficient collaboration.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Separate functional and non-functional requirements.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Develop the Use Case Model.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Organize a team meeting to consolidate and conclude on the content for inclusion in the project proposal.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Collect and formalize the Software Requirements Specification (SRS) documentation.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3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outcome of phase 1i</a:t>
            </a:r>
            <a:endParaRPr/>
          </a:p>
        </p:txBody>
      </p:sp>
      <p:sp>
        <p:nvSpPr>
          <p:cNvPr id="946" name="Google Shape;946;p33"/>
          <p:cNvSpPr txBox="1">
            <a:spLocks noGrp="1"/>
          </p:cNvSpPr>
          <p:nvPr>
            <p:ph type="ctrTitle"/>
          </p:nvPr>
        </p:nvSpPr>
        <p:spPr>
          <a:xfrm>
            <a:off x="711711" y="1130625"/>
            <a:ext cx="25389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47" name="Google Shape;947;p33"/>
          <p:cNvSpPr txBox="1">
            <a:spLocks noGrp="1"/>
          </p:cNvSpPr>
          <p:nvPr>
            <p:ph type="ctrTitle" idx="2"/>
          </p:nvPr>
        </p:nvSpPr>
        <p:spPr>
          <a:xfrm>
            <a:off x="5180640" y="1130625"/>
            <a:ext cx="25389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  <p:sp>
        <p:nvSpPr>
          <p:cNvPr id="948" name="Google Shape;948;p33"/>
          <p:cNvSpPr txBox="1">
            <a:spLocks noGrp="1"/>
          </p:cNvSpPr>
          <p:nvPr>
            <p:ph type="subTitle" idx="3"/>
          </p:nvPr>
        </p:nvSpPr>
        <p:spPr>
          <a:xfrm>
            <a:off x="5180650" y="1443200"/>
            <a:ext cx="2948400" cy="17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Successfully delivering the Software Requirements Specification (SRS) with a clear delineation of the project's objectives, scope, requirements, and Use Case Model within the designated time frame.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49" name="Google Shape;949;p33"/>
          <p:cNvSpPr txBox="1">
            <a:spLocks noGrp="1"/>
          </p:cNvSpPr>
          <p:nvPr>
            <p:ph type="subTitle" idx="1"/>
          </p:nvPr>
        </p:nvSpPr>
        <p:spPr>
          <a:xfrm>
            <a:off x="590275" y="1340200"/>
            <a:ext cx="4327200" cy="28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Inexperience in formal documentation like an SRS created uncertainty regarding language, format, and content correctness.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Difficulty arose in accurately capturing and describing both functional and non-functional project requirements.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Struggle to define project scope and manage scope crept as new ideas emerged during SRS development.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Uncertainty existed about the format of use cases and use case diagrams because of prior inexperience in the said task.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Difficulty arose in pinpointing pertinent scenarios and use cases encompassing diverse user tasks, including budgeting, expense tracking, and investment management.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4"/>
          <p:cNvSpPr txBox="1">
            <a:spLocks noGrp="1"/>
          </p:cNvSpPr>
          <p:nvPr>
            <p:ph type="ctrTitle"/>
          </p:nvPr>
        </p:nvSpPr>
        <p:spPr>
          <a:xfrm>
            <a:off x="523200" y="4039200"/>
            <a:ext cx="28395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 Deliverable iii: ui/ux design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5" name="Google Shape;955;p34"/>
          <p:cNvGrpSpPr/>
          <p:nvPr/>
        </p:nvGrpSpPr>
        <p:grpSpPr>
          <a:xfrm>
            <a:off x="4279322" y="751301"/>
            <a:ext cx="4548015" cy="3863780"/>
            <a:chOff x="4089562" y="596016"/>
            <a:chExt cx="5045501" cy="4267484"/>
          </a:xfrm>
        </p:grpSpPr>
        <p:grpSp>
          <p:nvGrpSpPr>
            <p:cNvPr id="956" name="Google Shape;956;p34"/>
            <p:cNvGrpSpPr/>
            <p:nvPr/>
          </p:nvGrpSpPr>
          <p:grpSpPr>
            <a:xfrm>
              <a:off x="6472501" y="1326053"/>
              <a:ext cx="1000385" cy="883233"/>
              <a:chOff x="6472501" y="1326053"/>
              <a:chExt cx="1000385" cy="883233"/>
            </a:xfrm>
          </p:grpSpPr>
          <p:sp>
            <p:nvSpPr>
              <p:cNvPr id="957" name="Google Shape;957;p34"/>
              <p:cNvSpPr/>
              <p:nvPr/>
            </p:nvSpPr>
            <p:spPr>
              <a:xfrm>
                <a:off x="6472501" y="1326053"/>
                <a:ext cx="1000385" cy="883233"/>
              </a:xfrm>
              <a:custGeom>
                <a:avLst/>
                <a:gdLst/>
                <a:ahLst/>
                <a:cxnLst/>
                <a:rect l="l" t="t" r="r" b="b"/>
                <a:pathLst>
                  <a:path w="22535" h="19896" extrusionOk="0">
                    <a:moveTo>
                      <a:pt x="11255" y="0"/>
                    </a:moveTo>
                    <a:cubicBezTo>
                      <a:pt x="8227" y="0"/>
                      <a:pt x="5239" y="1376"/>
                      <a:pt x="3289" y="3985"/>
                    </a:cubicBezTo>
                    <a:cubicBezTo>
                      <a:pt x="1" y="8378"/>
                      <a:pt x="913" y="14612"/>
                      <a:pt x="5316" y="17907"/>
                    </a:cubicBezTo>
                    <a:cubicBezTo>
                      <a:pt x="7110" y="19248"/>
                      <a:pt x="9206" y="19895"/>
                      <a:pt x="11284" y="19895"/>
                    </a:cubicBezTo>
                    <a:cubicBezTo>
                      <a:pt x="14312" y="19895"/>
                      <a:pt x="17299" y="18520"/>
                      <a:pt x="19247" y="15912"/>
                    </a:cubicBezTo>
                    <a:cubicBezTo>
                      <a:pt x="22535" y="11515"/>
                      <a:pt x="21627" y="5281"/>
                      <a:pt x="17219" y="1986"/>
                    </a:cubicBezTo>
                    <a:cubicBezTo>
                      <a:pt x="15426" y="647"/>
                      <a:pt x="13331" y="0"/>
                      <a:pt x="112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4"/>
              <p:cNvSpPr/>
              <p:nvPr/>
            </p:nvSpPr>
            <p:spPr>
              <a:xfrm>
                <a:off x="6591559" y="1431083"/>
                <a:ext cx="762308" cy="673123"/>
              </a:xfrm>
              <a:custGeom>
                <a:avLst/>
                <a:gdLst/>
                <a:ahLst/>
                <a:cxnLst/>
                <a:rect l="l" t="t" r="r" b="b"/>
                <a:pathLst>
                  <a:path w="17172" h="15163" extrusionOk="0">
                    <a:moveTo>
                      <a:pt x="8574" y="0"/>
                    </a:moveTo>
                    <a:cubicBezTo>
                      <a:pt x="6268" y="0"/>
                      <a:pt x="3991" y="1048"/>
                      <a:pt x="2505" y="3036"/>
                    </a:cubicBezTo>
                    <a:cubicBezTo>
                      <a:pt x="0" y="6385"/>
                      <a:pt x="693" y="11138"/>
                      <a:pt x="4052" y="13646"/>
                    </a:cubicBezTo>
                    <a:cubicBezTo>
                      <a:pt x="5418" y="14669"/>
                      <a:pt x="7014" y="15162"/>
                      <a:pt x="8596" y="15162"/>
                    </a:cubicBezTo>
                    <a:cubicBezTo>
                      <a:pt x="10903" y="15162"/>
                      <a:pt x="13180" y="14113"/>
                      <a:pt x="14666" y="12124"/>
                    </a:cubicBezTo>
                    <a:cubicBezTo>
                      <a:pt x="17171" y="8776"/>
                      <a:pt x="16479" y="4023"/>
                      <a:pt x="13119" y="1515"/>
                    </a:cubicBezTo>
                    <a:cubicBezTo>
                      <a:pt x="11753" y="494"/>
                      <a:pt x="10157" y="0"/>
                      <a:pt x="85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4"/>
              <p:cNvSpPr/>
              <p:nvPr/>
            </p:nvSpPr>
            <p:spPr>
              <a:xfrm>
                <a:off x="6695435" y="1419230"/>
                <a:ext cx="625446" cy="541722"/>
              </a:xfrm>
              <a:custGeom>
                <a:avLst/>
                <a:gdLst/>
                <a:ahLst/>
                <a:cxnLst/>
                <a:rect l="l" t="t" r="r" b="b"/>
                <a:pathLst>
                  <a:path w="14089" h="12203" extrusionOk="0">
                    <a:moveTo>
                      <a:pt x="6307" y="1"/>
                    </a:moveTo>
                    <a:cubicBezTo>
                      <a:pt x="6282" y="1"/>
                      <a:pt x="6257" y="1"/>
                      <a:pt x="6231" y="1"/>
                    </a:cubicBezTo>
                    <a:cubicBezTo>
                      <a:pt x="5492" y="8"/>
                      <a:pt x="4795" y="127"/>
                      <a:pt x="4167" y="306"/>
                    </a:cubicBezTo>
                    <a:cubicBezTo>
                      <a:pt x="3539" y="490"/>
                      <a:pt x="2983" y="737"/>
                      <a:pt x="2502" y="1013"/>
                    </a:cubicBezTo>
                    <a:cubicBezTo>
                      <a:pt x="1540" y="1566"/>
                      <a:pt x="909" y="2216"/>
                      <a:pt x="528" y="2690"/>
                    </a:cubicBezTo>
                    <a:cubicBezTo>
                      <a:pt x="147" y="3170"/>
                      <a:pt x="1" y="3480"/>
                      <a:pt x="29" y="3497"/>
                    </a:cubicBezTo>
                    <a:cubicBezTo>
                      <a:pt x="31" y="3498"/>
                      <a:pt x="33" y="3499"/>
                      <a:pt x="35" y="3499"/>
                    </a:cubicBezTo>
                    <a:cubicBezTo>
                      <a:pt x="85" y="3499"/>
                      <a:pt x="292" y="3245"/>
                      <a:pt x="693" y="2844"/>
                    </a:cubicBezTo>
                    <a:cubicBezTo>
                      <a:pt x="1116" y="2428"/>
                      <a:pt x="1767" y="1853"/>
                      <a:pt x="2700" y="1376"/>
                    </a:cubicBezTo>
                    <a:cubicBezTo>
                      <a:pt x="3166" y="1136"/>
                      <a:pt x="3701" y="924"/>
                      <a:pt x="4297" y="770"/>
                    </a:cubicBezTo>
                    <a:cubicBezTo>
                      <a:pt x="4863" y="630"/>
                      <a:pt x="5480" y="539"/>
                      <a:pt x="6128" y="539"/>
                    </a:cubicBezTo>
                    <a:cubicBezTo>
                      <a:pt x="6162" y="539"/>
                      <a:pt x="6197" y="539"/>
                      <a:pt x="6231" y="540"/>
                    </a:cubicBezTo>
                    <a:cubicBezTo>
                      <a:pt x="6576" y="543"/>
                      <a:pt x="6928" y="565"/>
                      <a:pt x="7283" y="622"/>
                    </a:cubicBezTo>
                    <a:cubicBezTo>
                      <a:pt x="7638" y="680"/>
                      <a:pt x="7997" y="755"/>
                      <a:pt x="8357" y="869"/>
                    </a:cubicBezTo>
                    <a:cubicBezTo>
                      <a:pt x="8712" y="981"/>
                      <a:pt x="9067" y="1114"/>
                      <a:pt x="9412" y="1286"/>
                    </a:cubicBezTo>
                    <a:cubicBezTo>
                      <a:pt x="9760" y="1459"/>
                      <a:pt x="10097" y="1656"/>
                      <a:pt x="10424" y="1882"/>
                    </a:cubicBezTo>
                    <a:cubicBezTo>
                      <a:pt x="10747" y="2112"/>
                      <a:pt x="11049" y="2360"/>
                      <a:pt x="11324" y="2625"/>
                    </a:cubicBezTo>
                    <a:cubicBezTo>
                      <a:pt x="11604" y="2890"/>
                      <a:pt x="11856" y="3182"/>
                      <a:pt x="12082" y="3475"/>
                    </a:cubicBezTo>
                    <a:cubicBezTo>
                      <a:pt x="12311" y="3773"/>
                      <a:pt x="12505" y="4083"/>
                      <a:pt x="12678" y="4398"/>
                    </a:cubicBezTo>
                    <a:cubicBezTo>
                      <a:pt x="12853" y="4714"/>
                      <a:pt x="12997" y="5034"/>
                      <a:pt x="13120" y="5357"/>
                    </a:cubicBezTo>
                    <a:cubicBezTo>
                      <a:pt x="13363" y="5999"/>
                      <a:pt x="13499" y="6645"/>
                      <a:pt x="13564" y="7255"/>
                    </a:cubicBezTo>
                    <a:cubicBezTo>
                      <a:pt x="13625" y="7865"/>
                      <a:pt x="13607" y="8443"/>
                      <a:pt x="13547" y="8960"/>
                    </a:cubicBezTo>
                    <a:cubicBezTo>
                      <a:pt x="13418" y="10005"/>
                      <a:pt x="13098" y="10812"/>
                      <a:pt x="12853" y="11351"/>
                    </a:cubicBezTo>
                    <a:cubicBezTo>
                      <a:pt x="12603" y="11889"/>
                      <a:pt x="12430" y="12176"/>
                      <a:pt x="12466" y="12202"/>
                    </a:cubicBezTo>
                    <a:cubicBezTo>
                      <a:pt x="12467" y="12202"/>
                      <a:pt x="12468" y="12202"/>
                      <a:pt x="12469" y="12202"/>
                    </a:cubicBezTo>
                    <a:cubicBezTo>
                      <a:pt x="12511" y="12202"/>
                      <a:pt x="12743" y="11961"/>
                      <a:pt x="13055" y="11455"/>
                    </a:cubicBezTo>
                    <a:cubicBezTo>
                      <a:pt x="13367" y="10934"/>
                      <a:pt x="13762" y="10116"/>
                      <a:pt x="13952" y="9025"/>
                    </a:cubicBezTo>
                    <a:cubicBezTo>
                      <a:pt x="14046" y="8479"/>
                      <a:pt x="14089" y="7869"/>
                      <a:pt x="14046" y="7216"/>
                    </a:cubicBezTo>
                    <a:cubicBezTo>
                      <a:pt x="13999" y="6566"/>
                      <a:pt x="13873" y="5870"/>
                      <a:pt x="13622" y="5173"/>
                    </a:cubicBezTo>
                    <a:cubicBezTo>
                      <a:pt x="13499" y="4829"/>
                      <a:pt x="13353" y="4477"/>
                      <a:pt x="13169" y="4136"/>
                    </a:cubicBezTo>
                    <a:cubicBezTo>
                      <a:pt x="12987" y="3795"/>
                      <a:pt x="12782" y="3458"/>
                      <a:pt x="12538" y="3135"/>
                    </a:cubicBezTo>
                    <a:cubicBezTo>
                      <a:pt x="12293" y="2815"/>
                      <a:pt x="12028" y="2499"/>
                      <a:pt x="11730" y="2212"/>
                    </a:cubicBezTo>
                    <a:cubicBezTo>
                      <a:pt x="11429" y="1921"/>
                      <a:pt x="11102" y="1652"/>
                      <a:pt x="10754" y="1404"/>
                    </a:cubicBezTo>
                    <a:cubicBezTo>
                      <a:pt x="10403" y="1164"/>
                      <a:pt x="10040" y="949"/>
                      <a:pt x="9663" y="766"/>
                    </a:cubicBezTo>
                    <a:cubicBezTo>
                      <a:pt x="9290" y="583"/>
                      <a:pt x="8905" y="443"/>
                      <a:pt x="8518" y="324"/>
                    </a:cubicBezTo>
                    <a:cubicBezTo>
                      <a:pt x="8134" y="206"/>
                      <a:pt x="7746" y="127"/>
                      <a:pt x="7362" y="73"/>
                    </a:cubicBezTo>
                    <a:cubicBezTo>
                      <a:pt x="7005" y="23"/>
                      <a:pt x="6653" y="1"/>
                      <a:pt x="63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4"/>
              <p:cNvSpPr/>
              <p:nvPr/>
            </p:nvSpPr>
            <p:spPr>
              <a:xfrm>
                <a:off x="6758560" y="1569362"/>
                <a:ext cx="413028" cy="429586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9677" extrusionOk="0">
                    <a:moveTo>
                      <a:pt x="5325" y="2199"/>
                    </a:moveTo>
                    <a:cubicBezTo>
                      <a:pt x="5490" y="2199"/>
                      <a:pt x="5679" y="2241"/>
                      <a:pt x="5893" y="2333"/>
                    </a:cubicBezTo>
                    <a:lnTo>
                      <a:pt x="4910" y="3690"/>
                    </a:lnTo>
                    <a:cubicBezTo>
                      <a:pt x="4587" y="3252"/>
                      <a:pt x="4429" y="2861"/>
                      <a:pt x="4673" y="2527"/>
                    </a:cubicBezTo>
                    <a:cubicBezTo>
                      <a:pt x="4819" y="2326"/>
                      <a:pt x="5035" y="2199"/>
                      <a:pt x="5325" y="2199"/>
                    </a:cubicBezTo>
                    <a:close/>
                    <a:moveTo>
                      <a:pt x="4673" y="6027"/>
                    </a:moveTo>
                    <a:cubicBezTo>
                      <a:pt x="4978" y="6468"/>
                      <a:pt x="5126" y="6849"/>
                      <a:pt x="4881" y="7186"/>
                    </a:cubicBezTo>
                    <a:cubicBezTo>
                      <a:pt x="4747" y="7373"/>
                      <a:pt x="4548" y="7482"/>
                      <a:pt x="4286" y="7482"/>
                    </a:cubicBezTo>
                    <a:cubicBezTo>
                      <a:pt x="4121" y="7482"/>
                      <a:pt x="3930" y="7438"/>
                      <a:pt x="3715" y="7344"/>
                    </a:cubicBezTo>
                    <a:lnTo>
                      <a:pt x="4673" y="6027"/>
                    </a:lnTo>
                    <a:close/>
                    <a:moveTo>
                      <a:pt x="7584" y="0"/>
                    </a:moveTo>
                    <a:lnTo>
                      <a:pt x="6816" y="1059"/>
                    </a:lnTo>
                    <a:cubicBezTo>
                      <a:pt x="6155" y="686"/>
                      <a:pt x="5538" y="519"/>
                      <a:pt x="4989" y="519"/>
                    </a:cubicBezTo>
                    <a:cubicBezTo>
                      <a:pt x="4180" y="519"/>
                      <a:pt x="3518" y="883"/>
                      <a:pt x="3080" y="1486"/>
                    </a:cubicBezTo>
                    <a:cubicBezTo>
                      <a:pt x="2089" y="2854"/>
                      <a:pt x="3015" y="4067"/>
                      <a:pt x="3890" y="5094"/>
                    </a:cubicBezTo>
                    <a:lnTo>
                      <a:pt x="2731" y="6691"/>
                    </a:lnTo>
                    <a:cubicBezTo>
                      <a:pt x="2093" y="6123"/>
                      <a:pt x="1594" y="5366"/>
                      <a:pt x="1371" y="4667"/>
                    </a:cubicBezTo>
                    <a:lnTo>
                      <a:pt x="0" y="5452"/>
                    </a:lnTo>
                    <a:cubicBezTo>
                      <a:pt x="226" y="6246"/>
                      <a:pt x="918" y="7200"/>
                      <a:pt x="1823" y="7944"/>
                    </a:cubicBezTo>
                    <a:lnTo>
                      <a:pt x="1069" y="8984"/>
                    </a:lnTo>
                    <a:lnTo>
                      <a:pt x="2024" y="9677"/>
                    </a:lnTo>
                    <a:lnTo>
                      <a:pt x="2800" y="8608"/>
                    </a:lnTo>
                    <a:cubicBezTo>
                      <a:pt x="3458" y="8973"/>
                      <a:pt x="4071" y="9136"/>
                      <a:pt x="4614" y="9136"/>
                    </a:cubicBezTo>
                    <a:cubicBezTo>
                      <a:pt x="5419" y="9136"/>
                      <a:pt x="6073" y="8778"/>
                      <a:pt x="6504" y="8187"/>
                    </a:cubicBezTo>
                    <a:cubicBezTo>
                      <a:pt x="7480" y="6838"/>
                      <a:pt x="6572" y="5639"/>
                      <a:pt x="5692" y="4620"/>
                    </a:cubicBezTo>
                    <a:lnTo>
                      <a:pt x="6870" y="2997"/>
                    </a:lnTo>
                    <a:cubicBezTo>
                      <a:pt x="7308" y="3399"/>
                      <a:pt x="7684" y="3923"/>
                      <a:pt x="7972" y="4556"/>
                    </a:cubicBezTo>
                    <a:lnTo>
                      <a:pt x="9304" y="3726"/>
                    </a:lnTo>
                    <a:cubicBezTo>
                      <a:pt x="9019" y="3008"/>
                      <a:pt x="8459" y="2311"/>
                      <a:pt x="7785" y="1734"/>
                    </a:cubicBezTo>
                    <a:lnTo>
                      <a:pt x="8539" y="693"/>
                    </a:lnTo>
                    <a:lnTo>
                      <a:pt x="75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1" name="Google Shape;961;p34"/>
            <p:cNvGrpSpPr/>
            <p:nvPr/>
          </p:nvGrpSpPr>
          <p:grpSpPr>
            <a:xfrm>
              <a:off x="4694531" y="2250235"/>
              <a:ext cx="1090502" cy="1018186"/>
              <a:chOff x="4694531" y="2250235"/>
              <a:chExt cx="1090502" cy="1018186"/>
            </a:xfrm>
          </p:grpSpPr>
          <p:sp>
            <p:nvSpPr>
              <p:cNvPr id="962" name="Google Shape;962;p34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22936" extrusionOk="0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4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avLst/>
                <a:gdLst/>
                <a:ahLst/>
                <a:cxnLst/>
                <a:rect l="l" t="t" r="r" b="b"/>
                <a:pathLst>
                  <a:path w="18723" h="17479" extrusionOk="0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4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avLst/>
                <a:gdLst/>
                <a:ahLst/>
                <a:cxnLst/>
                <a:rect l="l" t="t" r="r" b="b"/>
                <a:pathLst>
                  <a:path w="17627" h="10605" extrusionOk="0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4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avLst/>
                <a:gdLst/>
                <a:ahLst/>
                <a:cxnLst/>
                <a:rect l="l" t="t" r="r" b="b"/>
                <a:pathLst>
                  <a:path w="8712" h="12858" extrusionOk="0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6" name="Google Shape;966;p34"/>
            <p:cNvGrpSpPr/>
            <p:nvPr/>
          </p:nvGrpSpPr>
          <p:grpSpPr>
            <a:xfrm>
              <a:off x="6256625" y="616414"/>
              <a:ext cx="546250" cy="503056"/>
              <a:chOff x="6256625" y="616414"/>
              <a:chExt cx="546250" cy="503056"/>
            </a:xfrm>
          </p:grpSpPr>
          <p:sp>
            <p:nvSpPr>
              <p:cNvPr id="967" name="Google Shape;967;p34"/>
              <p:cNvSpPr/>
              <p:nvPr/>
            </p:nvSpPr>
            <p:spPr>
              <a:xfrm>
                <a:off x="6256625" y="616414"/>
                <a:ext cx="546250" cy="503056"/>
              </a:xfrm>
              <a:custGeom>
                <a:avLst/>
                <a:gdLst/>
                <a:ahLst/>
                <a:cxnLst/>
                <a:rect l="l" t="t" r="r" b="b"/>
                <a:pathLst>
                  <a:path w="12305" h="11332" extrusionOk="0">
                    <a:moveTo>
                      <a:pt x="6142" y="0"/>
                    </a:moveTo>
                    <a:cubicBezTo>
                      <a:pt x="3460" y="0"/>
                      <a:pt x="1077" y="1903"/>
                      <a:pt x="571" y="4630"/>
                    </a:cubicBezTo>
                    <a:cubicBezTo>
                      <a:pt x="1" y="7706"/>
                      <a:pt x="2035" y="10663"/>
                      <a:pt x="5119" y="11234"/>
                    </a:cubicBezTo>
                    <a:cubicBezTo>
                      <a:pt x="5471" y="11300"/>
                      <a:pt x="5822" y="11332"/>
                      <a:pt x="6167" y="11332"/>
                    </a:cubicBezTo>
                    <a:cubicBezTo>
                      <a:pt x="8847" y="11332"/>
                      <a:pt x="11228" y="9429"/>
                      <a:pt x="11733" y="6705"/>
                    </a:cubicBezTo>
                    <a:cubicBezTo>
                      <a:pt x="12305" y="3629"/>
                      <a:pt x="10269" y="671"/>
                      <a:pt x="7186" y="97"/>
                    </a:cubicBezTo>
                    <a:cubicBezTo>
                      <a:pt x="6835" y="32"/>
                      <a:pt x="6486" y="0"/>
                      <a:pt x="61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4"/>
              <p:cNvSpPr/>
              <p:nvPr/>
            </p:nvSpPr>
            <p:spPr>
              <a:xfrm>
                <a:off x="6321659" y="676342"/>
                <a:ext cx="416224" cy="383285"/>
              </a:xfrm>
              <a:custGeom>
                <a:avLst/>
                <a:gdLst/>
                <a:ahLst/>
                <a:cxnLst/>
                <a:rect l="l" t="t" r="r" b="b"/>
                <a:pathLst>
                  <a:path w="9376" h="8634" extrusionOk="0">
                    <a:moveTo>
                      <a:pt x="4678" y="0"/>
                    </a:moveTo>
                    <a:cubicBezTo>
                      <a:pt x="2635" y="0"/>
                      <a:pt x="819" y="1451"/>
                      <a:pt x="434" y="3528"/>
                    </a:cubicBezTo>
                    <a:cubicBezTo>
                      <a:pt x="0" y="5872"/>
                      <a:pt x="1551" y="8125"/>
                      <a:pt x="3898" y="8559"/>
                    </a:cubicBezTo>
                    <a:cubicBezTo>
                      <a:pt x="4167" y="8610"/>
                      <a:pt x="4434" y="8634"/>
                      <a:pt x="4698" y="8634"/>
                    </a:cubicBezTo>
                    <a:cubicBezTo>
                      <a:pt x="6741" y="8634"/>
                      <a:pt x="8556" y="7183"/>
                      <a:pt x="8941" y="5107"/>
                    </a:cubicBezTo>
                    <a:cubicBezTo>
                      <a:pt x="9375" y="2763"/>
                      <a:pt x="7825" y="509"/>
                      <a:pt x="5477" y="74"/>
                    </a:cubicBezTo>
                    <a:cubicBezTo>
                      <a:pt x="5209" y="24"/>
                      <a:pt x="4942" y="0"/>
                      <a:pt x="46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4"/>
              <p:cNvSpPr/>
              <p:nvPr/>
            </p:nvSpPr>
            <p:spPr>
              <a:xfrm>
                <a:off x="6339016" y="668929"/>
                <a:ext cx="386881" cy="228266"/>
              </a:xfrm>
              <a:custGeom>
                <a:avLst/>
                <a:gdLst/>
                <a:ahLst/>
                <a:cxnLst/>
                <a:rect l="l" t="t" r="r" b="b"/>
                <a:pathLst>
                  <a:path w="8715" h="5142" extrusionOk="0">
                    <a:moveTo>
                      <a:pt x="4257" y="1"/>
                    </a:moveTo>
                    <a:cubicBezTo>
                      <a:pt x="4020" y="4"/>
                      <a:pt x="3787" y="26"/>
                      <a:pt x="3561" y="66"/>
                    </a:cubicBezTo>
                    <a:cubicBezTo>
                      <a:pt x="3335" y="102"/>
                      <a:pt x="3115" y="159"/>
                      <a:pt x="2908" y="227"/>
                    </a:cubicBezTo>
                    <a:cubicBezTo>
                      <a:pt x="2696" y="296"/>
                      <a:pt x="2498" y="382"/>
                      <a:pt x="2312" y="478"/>
                    </a:cubicBezTo>
                    <a:cubicBezTo>
                      <a:pt x="1935" y="665"/>
                      <a:pt x="1608" y="902"/>
                      <a:pt x="1332" y="1154"/>
                    </a:cubicBezTo>
                    <a:cubicBezTo>
                      <a:pt x="1059" y="1404"/>
                      <a:pt x="837" y="1674"/>
                      <a:pt x="660" y="1936"/>
                    </a:cubicBezTo>
                    <a:cubicBezTo>
                      <a:pt x="309" y="2459"/>
                      <a:pt x="148" y="2951"/>
                      <a:pt x="72" y="3289"/>
                    </a:cubicBezTo>
                    <a:cubicBezTo>
                      <a:pt x="0" y="3630"/>
                      <a:pt x="0" y="3824"/>
                      <a:pt x="22" y="3827"/>
                    </a:cubicBezTo>
                    <a:cubicBezTo>
                      <a:pt x="22" y="3827"/>
                      <a:pt x="22" y="3827"/>
                      <a:pt x="23" y="3827"/>
                    </a:cubicBezTo>
                    <a:cubicBezTo>
                      <a:pt x="48" y="3827"/>
                      <a:pt x="91" y="3641"/>
                      <a:pt x="198" y="3325"/>
                    </a:cubicBezTo>
                    <a:cubicBezTo>
                      <a:pt x="309" y="3006"/>
                      <a:pt x="496" y="2550"/>
                      <a:pt x="851" y="2068"/>
                    </a:cubicBezTo>
                    <a:cubicBezTo>
                      <a:pt x="1031" y="1828"/>
                      <a:pt x="1249" y="1584"/>
                      <a:pt x="1515" y="1358"/>
                    </a:cubicBezTo>
                    <a:cubicBezTo>
                      <a:pt x="1780" y="1132"/>
                      <a:pt x="2093" y="920"/>
                      <a:pt x="2448" y="751"/>
                    </a:cubicBezTo>
                    <a:cubicBezTo>
                      <a:pt x="2624" y="665"/>
                      <a:pt x="2810" y="590"/>
                      <a:pt x="3004" y="529"/>
                    </a:cubicBezTo>
                    <a:cubicBezTo>
                      <a:pt x="3201" y="468"/>
                      <a:pt x="3403" y="418"/>
                      <a:pt x="3615" y="385"/>
                    </a:cubicBezTo>
                    <a:cubicBezTo>
                      <a:pt x="3826" y="353"/>
                      <a:pt x="4041" y="332"/>
                      <a:pt x="4261" y="332"/>
                    </a:cubicBezTo>
                    <a:cubicBezTo>
                      <a:pt x="4480" y="332"/>
                      <a:pt x="4702" y="349"/>
                      <a:pt x="4929" y="382"/>
                    </a:cubicBezTo>
                    <a:cubicBezTo>
                      <a:pt x="5151" y="418"/>
                      <a:pt x="5366" y="468"/>
                      <a:pt x="5578" y="532"/>
                    </a:cubicBezTo>
                    <a:cubicBezTo>
                      <a:pt x="5786" y="600"/>
                      <a:pt x="5987" y="683"/>
                      <a:pt x="6178" y="780"/>
                    </a:cubicBezTo>
                    <a:cubicBezTo>
                      <a:pt x="6367" y="870"/>
                      <a:pt x="6547" y="981"/>
                      <a:pt x="6716" y="1099"/>
                    </a:cubicBezTo>
                    <a:cubicBezTo>
                      <a:pt x="6884" y="1215"/>
                      <a:pt x="7039" y="1344"/>
                      <a:pt x="7182" y="1477"/>
                    </a:cubicBezTo>
                    <a:cubicBezTo>
                      <a:pt x="7470" y="1745"/>
                      <a:pt x="7699" y="2040"/>
                      <a:pt x="7889" y="2335"/>
                    </a:cubicBezTo>
                    <a:cubicBezTo>
                      <a:pt x="8073" y="2632"/>
                      <a:pt x="8209" y="2930"/>
                      <a:pt x="8310" y="3213"/>
                    </a:cubicBezTo>
                    <a:cubicBezTo>
                      <a:pt x="8504" y="3777"/>
                      <a:pt x="8547" y="4273"/>
                      <a:pt x="8557" y="4606"/>
                    </a:cubicBezTo>
                    <a:cubicBezTo>
                      <a:pt x="8564" y="4947"/>
                      <a:pt x="8547" y="5138"/>
                      <a:pt x="8575" y="5141"/>
                    </a:cubicBezTo>
                    <a:cubicBezTo>
                      <a:pt x="8575" y="5141"/>
                      <a:pt x="8575" y="5141"/>
                      <a:pt x="8576" y="5141"/>
                    </a:cubicBezTo>
                    <a:cubicBezTo>
                      <a:pt x="8594" y="5141"/>
                      <a:pt x="8655" y="4954"/>
                      <a:pt x="8686" y="4613"/>
                    </a:cubicBezTo>
                    <a:cubicBezTo>
                      <a:pt x="8715" y="4265"/>
                      <a:pt x="8708" y="3748"/>
                      <a:pt x="8532" y="3142"/>
                    </a:cubicBezTo>
                    <a:cubicBezTo>
                      <a:pt x="8442" y="2840"/>
                      <a:pt x="8310" y="2517"/>
                      <a:pt x="8123" y="2194"/>
                    </a:cubicBezTo>
                    <a:cubicBezTo>
                      <a:pt x="7936" y="1875"/>
                      <a:pt x="7695" y="1552"/>
                      <a:pt x="7394" y="1258"/>
                    </a:cubicBezTo>
                    <a:cubicBezTo>
                      <a:pt x="7243" y="1110"/>
                      <a:pt x="7078" y="970"/>
                      <a:pt x="6899" y="841"/>
                    </a:cubicBezTo>
                    <a:cubicBezTo>
                      <a:pt x="6719" y="712"/>
                      <a:pt x="6529" y="594"/>
                      <a:pt x="6324" y="489"/>
                    </a:cubicBezTo>
                    <a:cubicBezTo>
                      <a:pt x="6120" y="385"/>
                      <a:pt x="5905" y="292"/>
                      <a:pt x="5678" y="220"/>
                    </a:cubicBezTo>
                    <a:cubicBezTo>
                      <a:pt x="5452" y="148"/>
                      <a:pt x="5219" y="91"/>
                      <a:pt x="4979" y="55"/>
                    </a:cubicBezTo>
                    <a:cubicBezTo>
                      <a:pt x="4735" y="19"/>
                      <a:pt x="4494" y="1"/>
                      <a:pt x="42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4"/>
              <p:cNvSpPr/>
              <p:nvPr/>
            </p:nvSpPr>
            <p:spPr>
              <a:xfrm>
                <a:off x="6431261" y="735693"/>
                <a:ext cx="191864" cy="281937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6351" extrusionOk="0">
                    <a:moveTo>
                      <a:pt x="2226" y="1620"/>
                    </a:moveTo>
                    <a:lnTo>
                      <a:pt x="2064" y="2560"/>
                    </a:lnTo>
                    <a:cubicBezTo>
                      <a:pt x="1791" y="2420"/>
                      <a:pt x="1612" y="2259"/>
                      <a:pt x="1651" y="2025"/>
                    </a:cubicBezTo>
                    <a:cubicBezTo>
                      <a:pt x="1691" y="1807"/>
                      <a:pt x="1863" y="1638"/>
                      <a:pt x="2226" y="1620"/>
                    </a:cubicBezTo>
                    <a:close/>
                    <a:moveTo>
                      <a:pt x="2534" y="3816"/>
                    </a:moveTo>
                    <a:cubicBezTo>
                      <a:pt x="2803" y="3964"/>
                      <a:pt x="2972" y="4121"/>
                      <a:pt x="2932" y="4355"/>
                    </a:cubicBezTo>
                    <a:cubicBezTo>
                      <a:pt x="2897" y="4567"/>
                      <a:pt x="2721" y="4714"/>
                      <a:pt x="2377" y="4732"/>
                    </a:cubicBezTo>
                    <a:lnTo>
                      <a:pt x="2534" y="3816"/>
                    </a:lnTo>
                    <a:close/>
                    <a:moveTo>
                      <a:pt x="2502" y="1"/>
                    </a:moveTo>
                    <a:lnTo>
                      <a:pt x="2377" y="737"/>
                    </a:lnTo>
                    <a:cubicBezTo>
                      <a:pt x="2323" y="734"/>
                      <a:pt x="2270" y="732"/>
                      <a:pt x="2218" y="732"/>
                    </a:cubicBezTo>
                    <a:cubicBezTo>
                      <a:pt x="1249" y="732"/>
                      <a:pt x="691" y="1228"/>
                      <a:pt x="575" y="1896"/>
                    </a:cubicBezTo>
                    <a:cubicBezTo>
                      <a:pt x="413" y="2847"/>
                      <a:pt x="1192" y="3231"/>
                      <a:pt x="1899" y="3536"/>
                    </a:cubicBezTo>
                    <a:lnTo>
                      <a:pt x="1709" y="4646"/>
                    </a:lnTo>
                    <a:cubicBezTo>
                      <a:pt x="1239" y="4517"/>
                      <a:pt x="793" y="4255"/>
                      <a:pt x="503" y="3953"/>
                    </a:cubicBezTo>
                    <a:lnTo>
                      <a:pt x="0" y="4699"/>
                    </a:lnTo>
                    <a:cubicBezTo>
                      <a:pt x="316" y="5047"/>
                      <a:pt x="912" y="5360"/>
                      <a:pt x="1562" y="5514"/>
                    </a:cubicBezTo>
                    <a:lnTo>
                      <a:pt x="1440" y="6236"/>
                    </a:lnTo>
                    <a:lnTo>
                      <a:pt x="2100" y="6351"/>
                    </a:lnTo>
                    <a:lnTo>
                      <a:pt x="2229" y="5607"/>
                    </a:lnTo>
                    <a:cubicBezTo>
                      <a:pt x="2278" y="5610"/>
                      <a:pt x="2326" y="5611"/>
                      <a:pt x="2373" y="5611"/>
                    </a:cubicBezTo>
                    <a:cubicBezTo>
                      <a:pt x="3346" y="5611"/>
                      <a:pt x="3904" y="5116"/>
                      <a:pt x="4017" y="4459"/>
                    </a:cubicBezTo>
                    <a:cubicBezTo>
                      <a:pt x="4175" y="3523"/>
                      <a:pt x="3406" y="3138"/>
                      <a:pt x="2700" y="2840"/>
                    </a:cubicBezTo>
                    <a:lnTo>
                      <a:pt x="2894" y="1714"/>
                    </a:lnTo>
                    <a:cubicBezTo>
                      <a:pt x="3220" y="1810"/>
                      <a:pt x="3543" y="1982"/>
                      <a:pt x="3848" y="2230"/>
                    </a:cubicBezTo>
                    <a:lnTo>
                      <a:pt x="4322" y="1472"/>
                    </a:lnTo>
                    <a:cubicBezTo>
                      <a:pt x="3995" y="1179"/>
                      <a:pt x="3532" y="963"/>
                      <a:pt x="3044" y="837"/>
                    </a:cubicBezTo>
                    <a:lnTo>
                      <a:pt x="3166" y="116"/>
                    </a:lnTo>
                    <a:lnTo>
                      <a:pt x="2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1" name="Google Shape;971;p34"/>
            <p:cNvGrpSpPr/>
            <p:nvPr/>
          </p:nvGrpSpPr>
          <p:grpSpPr>
            <a:xfrm>
              <a:off x="4321997" y="3141168"/>
              <a:ext cx="921144" cy="1561106"/>
              <a:chOff x="4321997" y="3141168"/>
              <a:chExt cx="921144" cy="1561106"/>
            </a:xfrm>
          </p:grpSpPr>
          <p:sp>
            <p:nvSpPr>
              <p:cNvPr id="972" name="Google Shape;972;p34"/>
              <p:cNvSpPr/>
              <p:nvPr/>
            </p:nvSpPr>
            <p:spPr>
              <a:xfrm>
                <a:off x="4321997" y="3141168"/>
                <a:ext cx="921144" cy="1187366"/>
              </a:xfrm>
              <a:custGeom>
                <a:avLst/>
                <a:gdLst/>
                <a:ahLst/>
                <a:cxnLst/>
                <a:rect l="l" t="t" r="r" b="b"/>
                <a:pathLst>
                  <a:path w="20750" h="26747" extrusionOk="0">
                    <a:moveTo>
                      <a:pt x="2574" y="0"/>
                    </a:moveTo>
                    <a:cubicBezTo>
                      <a:pt x="1560" y="0"/>
                      <a:pt x="524" y="638"/>
                      <a:pt x="269" y="1627"/>
                    </a:cubicBezTo>
                    <a:cubicBezTo>
                      <a:pt x="0" y="2664"/>
                      <a:pt x="607" y="3716"/>
                      <a:pt x="1264" y="4552"/>
                    </a:cubicBezTo>
                    <a:cubicBezTo>
                      <a:pt x="2240" y="5797"/>
                      <a:pt x="3396" y="6900"/>
                      <a:pt x="4680" y="7811"/>
                    </a:cubicBezTo>
                    <a:cubicBezTo>
                      <a:pt x="4910" y="7977"/>
                      <a:pt x="5162" y="8152"/>
                      <a:pt x="5251" y="8425"/>
                    </a:cubicBezTo>
                    <a:cubicBezTo>
                      <a:pt x="5412" y="8913"/>
                      <a:pt x="4946" y="9402"/>
                      <a:pt x="4461" y="9563"/>
                    </a:cubicBezTo>
                    <a:cubicBezTo>
                      <a:pt x="3916" y="9746"/>
                      <a:pt x="3320" y="9688"/>
                      <a:pt x="2745" y="9756"/>
                    </a:cubicBezTo>
                    <a:cubicBezTo>
                      <a:pt x="2175" y="9824"/>
                      <a:pt x="1554" y="10076"/>
                      <a:pt x="1335" y="10618"/>
                    </a:cubicBezTo>
                    <a:cubicBezTo>
                      <a:pt x="1034" y="11368"/>
                      <a:pt x="1662" y="12158"/>
                      <a:pt x="2283" y="12672"/>
                    </a:cubicBezTo>
                    <a:cubicBezTo>
                      <a:pt x="3521" y="13705"/>
                      <a:pt x="4935" y="14519"/>
                      <a:pt x="6443" y="15072"/>
                    </a:cubicBezTo>
                    <a:cubicBezTo>
                      <a:pt x="6981" y="15270"/>
                      <a:pt x="7552" y="15445"/>
                      <a:pt x="7986" y="15826"/>
                    </a:cubicBezTo>
                    <a:cubicBezTo>
                      <a:pt x="8424" y="16207"/>
                      <a:pt x="8686" y="16867"/>
                      <a:pt x="8424" y="17384"/>
                    </a:cubicBezTo>
                    <a:cubicBezTo>
                      <a:pt x="8209" y="17803"/>
                      <a:pt x="7723" y="17991"/>
                      <a:pt x="7244" y="17991"/>
                    </a:cubicBezTo>
                    <a:cubicBezTo>
                      <a:pt x="7133" y="17991"/>
                      <a:pt x="7023" y="17981"/>
                      <a:pt x="6917" y="17962"/>
                    </a:cubicBezTo>
                    <a:cubicBezTo>
                      <a:pt x="6350" y="17857"/>
                      <a:pt x="5843" y="17549"/>
                      <a:pt x="5305" y="17348"/>
                    </a:cubicBezTo>
                    <a:cubicBezTo>
                      <a:pt x="4931" y="17206"/>
                      <a:pt x="4517" y="17126"/>
                      <a:pt x="4111" y="17126"/>
                    </a:cubicBezTo>
                    <a:cubicBezTo>
                      <a:pt x="3419" y="17126"/>
                      <a:pt x="2751" y="17358"/>
                      <a:pt x="2344" y="17908"/>
                    </a:cubicBezTo>
                    <a:cubicBezTo>
                      <a:pt x="1917" y="18482"/>
                      <a:pt x="1881" y="19279"/>
                      <a:pt x="2096" y="19964"/>
                    </a:cubicBezTo>
                    <a:cubicBezTo>
                      <a:pt x="2308" y="20650"/>
                      <a:pt x="2745" y="21238"/>
                      <a:pt x="3209" y="21781"/>
                    </a:cubicBezTo>
                    <a:cubicBezTo>
                      <a:pt x="4828" y="23680"/>
                      <a:pt x="6902" y="25209"/>
                      <a:pt x="9246" y="26024"/>
                    </a:cubicBezTo>
                    <a:cubicBezTo>
                      <a:pt x="10555" y="26477"/>
                      <a:pt x="11811" y="26747"/>
                      <a:pt x="13072" y="26747"/>
                    </a:cubicBezTo>
                    <a:cubicBezTo>
                      <a:pt x="14065" y="26747"/>
                      <a:pt x="15061" y="26579"/>
                      <a:pt x="16087" y="26203"/>
                    </a:cubicBezTo>
                    <a:cubicBezTo>
                      <a:pt x="19885" y="23551"/>
                      <a:pt x="20749" y="18626"/>
                      <a:pt x="20599" y="14196"/>
                    </a:cubicBezTo>
                    <a:cubicBezTo>
                      <a:pt x="20574" y="13457"/>
                      <a:pt x="20653" y="12678"/>
                      <a:pt x="20301" y="12029"/>
                    </a:cubicBezTo>
                    <a:cubicBezTo>
                      <a:pt x="20028" y="11528"/>
                      <a:pt x="19475" y="11148"/>
                      <a:pt x="18933" y="11148"/>
                    </a:cubicBezTo>
                    <a:cubicBezTo>
                      <a:pt x="18776" y="11148"/>
                      <a:pt x="18619" y="11180"/>
                      <a:pt x="18471" y="11250"/>
                    </a:cubicBezTo>
                    <a:cubicBezTo>
                      <a:pt x="17921" y="11509"/>
                      <a:pt x="17681" y="12147"/>
                      <a:pt x="17373" y="12675"/>
                    </a:cubicBezTo>
                    <a:cubicBezTo>
                      <a:pt x="16967" y="13378"/>
                      <a:pt x="16356" y="13959"/>
                      <a:pt x="15639" y="14330"/>
                    </a:cubicBezTo>
                    <a:cubicBezTo>
                      <a:pt x="15341" y="14484"/>
                      <a:pt x="15000" y="14601"/>
                      <a:pt x="14672" y="14601"/>
                    </a:cubicBezTo>
                    <a:cubicBezTo>
                      <a:pt x="14481" y="14601"/>
                      <a:pt x="14294" y="14561"/>
                      <a:pt x="14124" y="14466"/>
                    </a:cubicBezTo>
                    <a:cubicBezTo>
                      <a:pt x="13485" y="14114"/>
                      <a:pt x="13410" y="13235"/>
                      <a:pt x="13413" y="12499"/>
                    </a:cubicBezTo>
                    <a:cubicBezTo>
                      <a:pt x="13424" y="11128"/>
                      <a:pt x="13432" y="9760"/>
                      <a:pt x="13442" y="8389"/>
                    </a:cubicBezTo>
                    <a:cubicBezTo>
                      <a:pt x="13445" y="7654"/>
                      <a:pt x="13445" y="6903"/>
                      <a:pt x="13220" y="6206"/>
                    </a:cubicBezTo>
                    <a:cubicBezTo>
                      <a:pt x="12990" y="5507"/>
                      <a:pt x="12484" y="4861"/>
                      <a:pt x="11784" y="4664"/>
                    </a:cubicBezTo>
                    <a:cubicBezTo>
                      <a:pt x="11666" y="4631"/>
                      <a:pt x="11543" y="4615"/>
                      <a:pt x="11419" y="4615"/>
                    </a:cubicBezTo>
                    <a:cubicBezTo>
                      <a:pt x="10815" y="4615"/>
                      <a:pt x="10198" y="4993"/>
                      <a:pt x="10075" y="5590"/>
                    </a:cubicBezTo>
                    <a:cubicBezTo>
                      <a:pt x="10011" y="5891"/>
                      <a:pt x="10072" y="6203"/>
                      <a:pt x="10054" y="6505"/>
                    </a:cubicBezTo>
                    <a:cubicBezTo>
                      <a:pt x="10032" y="6814"/>
                      <a:pt x="9888" y="7151"/>
                      <a:pt x="9602" y="7233"/>
                    </a:cubicBezTo>
                    <a:cubicBezTo>
                      <a:pt x="9555" y="7247"/>
                      <a:pt x="9508" y="7253"/>
                      <a:pt x="9462" y="7253"/>
                    </a:cubicBezTo>
                    <a:cubicBezTo>
                      <a:pt x="9216" y="7253"/>
                      <a:pt x="8978" y="7077"/>
                      <a:pt x="8794" y="6896"/>
                    </a:cubicBezTo>
                    <a:cubicBezTo>
                      <a:pt x="8033" y="6156"/>
                      <a:pt x="7520" y="5199"/>
                      <a:pt x="7039" y="4247"/>
                    </a:cubicBezTo>
                    <a:cubicBezTo>
                      <a:pt x="6557" y="3296"/>
                      <a:pt x="6091" y="2323"/>
                      <a:pt x="5402" y="1516"/>
                    </a:cubicBezTo>
                    <a:cubicBezTo>
                      <a:pt x="4713" y="704"/>
                      <a:pt x="3762" y="62"/>
                      <a:pt x="2710" y="4"/>
                    </a:cubicBezTo>
                    <a:cubicBezTo>
                      <a:pt x="2665" y="2"/>
                      <a:pt x="2619" y="0"/>
                      <a:pt x="25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4"/>
              <p:cNvSpPr/>
              <p:nvPr/>
            </p:nvSpPr>
            <p:spPr>
              <a:xfrm>
                <a:off x="4380949" y="3168602"/>
                <a:ext cx="665088" cy="1533672"/>
              </a:xfrm>
              <a:custGeom>
                <a:avLst/>
                <a:gdLst/>
                <a:ahLst/>
                <a:cxnLst/>
                <a:rect l="l" t="t" r="r" b="b"/>
                <a:pathLst>
                  <a:path w="14982" h="34548" extrusionOk="0">
                    <a:moveTo>
                      <a:pt x="0" y="0"/>
                    </a:moveTo>
                    <a:cubicBezTo>
                      <a:pt x="0" y="4"/>
                      <a:pt x="25" y="25"/>
                      <a:pt x="72" y="72"/>
                    </a:cubicBezTo>
                    <a:cubicBezTo>
                      <a:pt x="125" y="118"/>
                      <a:pt x="201" y="183"/>
                      <a:pt x="291" y="266"/>
                    </a:cubicBezTo>
                    <a:cubicBezTo>
                      <a:pt x="485" y="434"/>
                      <a:pt x="768" y="686"/>
                      <a:pt x="1124" y="1019"/>
                    </a:cubicBezTo>
                    <a:cubicBezTo>
                      <a:pt x="1838" y="1684"/>
                      <a:pt x="2843" y="2681"/>
                      <a:pt x="3934" y="4049"/>
                    </a:cubicBezTo>
                    <a:cubicBezTo>
                      <a:pt x="4480" y="4731"/>
                      <a:pt x="5047" y="5502"/>
                      <a:pt x="5643" y="6342"/>
                    </a:cubicBezTo>
                    <a:cubicBezTo>
                      <a:pt x="6238" y="7182"/>
                      <a:pt x="6866" y="8083"/>
                      <a:pt x="7491" y="9056"/>
                    </a:cubicBezTo>
                    <a:cubicBezTo>
                      <a:pt x="8115" y="10029"/>
                      <a:pt x="8744" y="11073"/>
                      <a:pt x="9304" y="12200"/>
                    </a:cubicBezTo>
                    <a:cubicBezTo>
                      <a:pt x="9587" y="12760"/>
                      <a:pt x="9842" y="13349"/>
                      <a:pt x="10096" y="13949"/>
                    </a:cubicBezTo>
                    <a:cubicBezTo>
                      <a:pt x="10355" y="14547"/>
                      <a:pt x="10613" y="15158"/>
                      <a:pt x="10879" y="15771"/>
                    </a:cubicBezTo>
                    <a:cubicBezTo>
                      <a:pt x="11924" y="18238"/>
                      <a:pt x="12843" y="20620"/>
                      <a:pt x="13499" y="22846"/>
                    </a:cubicBezTo>
                    <a:cubicBezTo>
                      <a:pt x="14160" y="25072"/>
                      <a:pt x="14551" y="27132"/>
                      <a:pt x="14723" y="28876"/>
                    </a:cubicBezTo>
                    <a:cubicBezTo>
                      <a:pt x="14899" y="30624"/>
                      <a:pt x="14864" y="32053"/>
                      <a:pt x="14791" y="33029"/>
                    </a:cubicBezTo>
                    <a:cubicBezTo>
                      <a:pt x="14752" y="33517"/>
                      <a:pt x="14716" y="33898"/>
                      <a:pt x="14680" y="34156"/>
                    </a:cubicBezTo>
                    <a:cubicBezTo>
                      <a:pt x="14666" y="34279"/>
                      <a:pt x="14655" y="34375"/>
                      <a:pt x="14648" y="34447"/>
                    </a:cubicBezTo>
                    <a:cubicBezTo>
                      <a:pt x="14640" y="34515"/>
                      <a:pt x="14637" y="34547"/>
                      <a:pt x="14640" y="34547"/>
                    </a:cubicBezTo>
                    <a:cubicBezTo>
                      <a:pt x="14645" y="34547"/>
                      <a:pt x="14652" y="34515"/>
                      <a:pt x="14662" y="34451"/>
                    </a:cubicBezTo>
                    <a:cubicBezTo>
                      <a:pt x="14673" y="34378"/>
                      <a:pt x="14688" y="34282"/>
                      <a:pt x="14709" y="34160"/>
                    </a:cubicBezTo>
                    <a:cubicBezTo>
                      <a:pt x="14752" y="33905"/>
                      <a:pt x="14799" y="33525"/>
                      <a:pt x="14845" y="33033"/>
                    </a:cubicBezTo>
                    <a:cubicBezTo>
                      <a:pt x="14932" y="32053"/>
                      <a:pt x="14982" y="30624"/>
                      <a:pt x="14817" y="28869"/>
                    </a:cubicBezTo>
                    <a:cubicBezTo>
                      <a:pt x="14659" y="27114"/>
                      <a:pt x="14274" y="25043"/>
                      <a:pt x="13618" y="22810"/>
                    </a:cubicBezTo>
                    <a:cubicBezTo>
                      <a:pt x="12965" y="20574"/>
                      <a:pt x="12049" y="18183"/>
                      <a:pt x="11001" y="15718"/>
                    </a:cubicBezTo>
                    <a:cubicBezTo>
                      <a:pt x="10739" y="15104"/>
                      <a:pt x="10477" y="14494"/>
                      <a:pt x="10222" y="13894"/>
                    </a:cubicBezTo>
                    <a:cubicBezTo>
                      <a:pt x="9964" y="13295"/>
                      <a:pt x="9709" y="12703"/>
                      <a:pt x="9422" y="12140"/>
                    </a:cubicBezTo>
                    <a:cubicBezTo>
                      <a:pt x="8855" y="11009"/>
                      <a:pt x="8227" y="9960"/>
                      <a:pt x="7595" y="8988"/>
                    </a:cubicBezTo>
                    <a:cubicBezTo>
                      <a:pt x="6967" y="8015"/>
                      <a:pt x="6332" y="7114"/>
                      <a:pt x="5732" y="6274"/>
                    </a:cubicBezTo>
                    <a:cubicBezTo>
                      <a:pt x="5133" y="5438"/>
                      <a:pt x="4558" y="4670"/>
                      <a:pt x="4006" y="3988"/>
                    </a:cubicBezTo>
                    <a:cubicBezTo>
                      <a:pt x="2903" y="2624"/>
                      <a:pt x="1884" y="1634"/>
                      <a:pt x="1159" y="980"/>
                    </a:cubicBezTo>
                    <a:cubicBezTo>
                      <a:pt x="797" y="653"/>
                      <a:pt x="506" y="406"/>
                      <a:pt x="309" y="244"/>
                    </a:cubicBezTo>
                    <a:cubicBezTo>
                      <a:pt x="211" y="166"/>
                      <a:pt x="140" y="105"/>
                      <a:pt x="82" y="61"/>
                    </a:cubicBezTo>
                    <a:cubicBezTo>
                      <a:pt x="29" y="18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4"/>
              <p:cNvSpPr/>
              <p:nvPr/>
            </p:nvSpPr>
            <p:spPr>
              <a:xfrm>
                <a:off x="4797120" y="3348164"/>
                <a:ext cx="48477" cy="359002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8087" extrusionOk="0">
                    <a:moveTo>
                      <a:pt x="1081" y="1"/>
                    </a:moveTo>
                    <a:lnTo>
                      <a:pt x="1081" y="1"/>
                    </a:lnTo>
                    <a:cubicBezTo>
                      <a:pt x="1074" y="1"/>
                      <a:pt x="1041" y="108"/>
                      <a:pt x="991" y="309"/>
                    </a:cubicBezTo>
                    <a:cubicBezTo>
                      <a:pt x="937" y="510"/>
                      <a:pt x="876" y="801"/>
                      <a:pt x="808" y="1167"/>
                    </a:cubicBezTo>
                    <a:cubicBezTo>
                      <a:pt x="668" y="1892"/>
                      <a:pt x="528" y="2908"/>
                      <a:pt x="413" y="4028"/>
                    </a:cubicBezTo>
                    <a:cubicBezTo>
                      <a:pt x="302" y="5133"/>
                      <a:pt x="198" y="6135"/>
                      <a:pt x="123" y="6899"/>
                    </a:cubicBezTo>
                    <a:cubicBezTo>
                      <a:pt x="87" y="7244"/>
                      <a:pt x="54" y="7535"/>
                      <a:pt x="29" y="7767"/>
                    </a:cubicBezTo>
                    <a:cubicBezTo>
                      <a:pt x="7" y="7972"/>
                      <a:pt x="0" y="8087"/>
                      <a:pt x="7" y="8087"/>
                    </a:cubicBezTo>
                    <a:cubicBezTo>
                      <a:pt x="7" y="8087"/>
                      <a:pt x="8" y="8087"/>
                      <a:pt x="8" y="8087"/>
                    </a:cubicBezTo>
                    <a:cubicBezTo>
                      <a:pt x="19" y="8087"/>
                      <a:pt x="44" y="7976"/>
                      <a:pt x="80" y="7775"/>
                    </a:cubicBezTo>
                    <a:cubicBezTo>
                      <a:pt x="118" y="7570"/>
                      <a:pt x="166" y="7276"/>
                      <a:pt x="216" y="6910"/>
                    </a:cubicBezTo>
                    <a:cubicBezTo>
                      <a:pt x="320" y="6178"/>
                      <a:pt x="431" y="5161"/>
                      <a:pt x="546" y="4042"/>
                    </a:cubicBezTo>
                    <a:cubicBezTo>
                      <a:pt x="661" y="2922"/>
                      <a:pt x="786" y="1910"/>
                      <a:pt x="901" y="1182"/>
                    </a:cubicBezTo>
                    <a:cubicBezTo>
                      <a:pt x="955" y="819"/>
                      <a:pt x="1006" y="524"/>
                      <a:pt x="1041" y="320"/>
                    </a:cubicBezTo>
                    <a:cubicBezTo>
                      <a:pt x="1077" y="119"/>
                      <a:pt x="1092" y="4"/>
                      <a:pt x="1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4"/>
              <p:cNvSpPr/>
              <p:nvPr/>
            </p:nvSpPr>
            <p:spPr>
              <a:xfrm>
                <a:off x="4377886" y="3628362"/>
                <a:ext cx="419731" cy="78930"/>
              </a:xfrm>
              <a:custGeom>
                <a:avLst/>
                <a:gdLst/>
                <a:ahLst/>
                <a:cxnLst/>
                <a:rect l="l" t="t" r="r" b="b"/>
                <a:pathLst>
                  <a:path w="9455" h="1778" extrusionOk="0">
                    <a:moveTo>
                      <a:pt x="209" y="1"/>
                    </a:moveTo>
                    <a:cubicBezTo>
                      <a:pt x="74" y="1"/>
                      <a:pt x="0" y="4"/>
                      <a:pt x="0" y="9"/>
                    </a:cubicBezTo>
                    <a:cubicBezTo>
                      <a:pt x="0" y="20"/>
                      <a:pt x="137" y="34"/>
                      <a:pt x="378" y="55"/>
                    </a:cubicBezTo>
                    <a:cubicBezTo>
                      <a:pt x="622" y="77"/>
                      <a:pt x="974" y="106"/>
                      <a:pt x="1405" y="156"/>
                    </a:cubicBezTo>
                    <a:cubicBezTo>
                      <a:pt x="2270" y="249"/>
                      <a:pt x="3461" y="422"/>
                      <a:pt x="4768" y="666"/>
                    </a:cubicBezTo>
                    <a:cubicBezTo>
                      <a:pt x="6074" y="917"/>
                      <a:pt x="7248" y="1190"/>
                      <a:pt x="8088" y="1417"/>
                    </a:cubicBezTo>
                    <a:cubicBezTo>
                      <a:pt x="8511" y="1524"/>
                      <a:pt x="8848" y="1621"/>
                      <a:pt x="9085" y="1685"/>
                    </a:cubicBezTo>
                    <a:cubicBezTo>
                      <a:pt x="9288" y="1745"/>
                      <a:pt x="9415" y="1777"/>
                      <a:pt x="9445" y="1777"/>
                    </a:cubicBezTo>
                    <a:cubicBezTo>
                      <a:pt x="9449" y="1777"/>
                      <a:pt x="9451" y="1776"/>
                      <a:pt x="9451" y="1775"/>
                    </a:cubicBezTo>
                    <a:cubicBezTo>
                      <a:pt x="9455" y="1768"/>
                      <a:pt x="9330" y="1718"/>
                      <a:pt x="9100" y="1635"/>
                    </a:cubicBezTo>
                    <a:cubicBezTo>
                      <a:pt x="8870" y="1553"/>
                      <a:pt x="8533" y="1442"/>
                      <a:pt x="8113" y="1319"/>
                    </a:cubicBezTo>
                    <a:cubicBezTo>
                      <a:pt x="7276" y="1072"/>
                      <a:pt x="6103" y="781"/>
                      <a:pt x="4793" y="534"/>
                    </a:cubicBezTo>
                    <a:cubicBezTo>
                      <a:pt x="3482" y="285"/>
                      <a:pt x="2283" y="128"/>
                      <a:pt x="1415" y="60"/>
                    </a:cubicBezTo>
                    <a:cubicBezTo>
                      <a:pt x="981" y="24"/>
                      <a:pt x="625" y="9"/>
                      <a:pt x="381" y="2"/>
                    </a:cubicBezTo>
                    <a:cubicBezTo>
                      <a:pt x="316" y="1"/>
                      <a:pt x="25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4"/>
              <p:cNvSpPr/>
              <p:nvPr/>
            </p:nvSpPr>
            <p:spPr>
              <a:xfrm>
                <a:off x="4980013" y="3637507"/>
                <a:ext cx="211663" cy="535906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12072" extrusionOk="0">
                    <a:moveTo>
                      <a:pt x="4764" y="0"/>
                    </a:moveTo>
                    <a:lnTo>
                      <a:pt x="4764" y="0"/>
                    </a:lnTo>
                    <a:cubicBezTo>
                      <a:pt x="4760" y="0"/>
                      <a:pt x="4739" y="40"/>
                      <a:pt x="4699" y="119"/>
                    </a:cubicBezTo>
                    <a:cubicBezTo>
                      <a:pt x="4656" y="209"/>
                      <a:pt x="4602" y="323"/>
                      <a:pt x="4538" y="460"/>
                    </a:cubicBezTo>
                    <a:cubicBezTo>
                      <a:pt x="4397" y="758"/>
                      <a:pt x="4208" y="1192"/>
                      <a:pt x="3981" y="1734"/>
                    </a:cubicBezTo>
                    <a:cubicBezTo>
                      <a:pt x="3526" y="2818"/>
                      <a:pt x="2944" y="4333"/>
                      <a:pt x="2323" y="6013"/>
                    </a:cubicBezTo>
                    <a:cubicBezTo>
                      <a:pt x="1702" y="7696"/>
                      <a:pt x="1132" y="9214"/>
                      <a:pt x="701" y="10306"/>
                    </a:cubicBezTo>
                    <a:cubicBezTo>
                      <a:pt x="489" y="10833"/>
                      <a:pt x="313" y="11271"/>
                      <a:pt x="184" y="11594"/>
                    </a:cubicBezTo>
                    <a:cubicBezTo>
                      <a:pt x="130" y="11734"/>
                      <a:pt x="83" y="11853"/>
                      <a:pt x="47" y="11946"/>
                    </a:cubicBezTo>
                    <a:cubicBezTo>
                      <a:pt x="15" y="12028"/>
                      <a:pt x="1" y="12072"/>
                      <a:pt x="4" y="12072"/>
                    </a:cubicBezTo>
                    <a:cubicBezTo>
                      <a:pt x="4" y="12072"/>
                      <a:pt x="5" y="12072"/>
                      <a:pt x="5" y="12072"/>
                    </a:cubicBezTo>
                    <a:cubicBezTo>
                      <a:pt x="14" y="12072"/>
                      <a:pt x="35" y="12032"/>
                      <a:pt x="69" y="11957"/>
                    </a:cubicBezTo>
                    <a:cubicBezTo>
                      <a:pt x="116" y="11866"/>
                      <a:pt x="169" y="11752"/>
                      <a:pt x="231" y="11616"/>
                    </a:cubicBezTo>
                    <a:cubicBezTo>
                      <a:pt x="370" y="11318"/>
                      <a:pt x="561" y="10884"/>
                      <a:pt x="791" y="10342"/>
                    </a:cubicBezTo>
                    <a:cubicBezTo>
                      <a:pt x="1246" y="9257"/>
                      <a:pt x="1828" y="7743"/>
                      <a:pt x="2449" y="6063"/>
                    </a:cubicBezTo>
                    <a:cubicBezTo>
                      <a:pt x="3070" y="4380"/>
                      <a:pt x="3637" y="2861"/>
                      <a:pt x="4071" y="1770"/>
                    </a:cubicBezTo>
                    <a:cubicBezTo>
                      <a:pt x="4283" y="1242"/>
                      <a:pt x="4455" y="805"/>
                      <a:pt x="4584" y="482"/>
                    </a:cubicBezTo>
                    <a:cubicBezTo>
                      <a:pt x="4642" y="341"/>
                      <a:pt x="4689" y="223"/>
                      <a:pt x="4725" y="129"/>
                    </a:cubicBezTo>
                    <a:cubicBezTo>
                      <a:pt x="4753" y="48"/>
                      <a:pt x="4768" y="5"/>
                      <a:pt x="47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4"/>
              <p:cNvSpPr/>
              <p:nvPr/>
            </p:nvSpPr>
            <p:spPr>
              <a:xfrm>
                <a:off x="4422677" y="3993702"/>
                <a:ext cx="557747" cy="179790"/>
              </a:xfrm>
              <a:custGeom>
                <a:avLst/>
                <a:gdLst/>
                <a:ahLst/>
                <a:cxnLst/>
                <a:rect l="l" t="t" r="r" b="b"/>
                <a:pathLst>
                  <a:path w="12564" h="4050" extrusionOk="0">
                    <a:moveTo>
                      <a:pt x="8" y="0"/>
                    </a:moveTo>
                    <a:cubicBezTo>
                      <a:pt x="3" y="0"/>
                      <a:pt x="1" y="1"/>
                      <a:pt x="0" y="2"/>
                    </a:cubicBezTo>
                    <a:cubicBezTo>
                      <a:pt x="0" y="6"/>
                      <a:pt x="43" y="24"/>
                      <a:pt x="126" y="52"/>
                    </a:cubicBezTo>
                    <a:cubicBezTo>
                      <a:pt x="227" y="85"/>
                      <a:pt x="345" y="125"/>
                      <a:pt x="492" y="175"/>
                    </a:cubicBezTo>
                    <a:cubicBezTo>
                      <a:pt x="830" y="286"/>
                      <a:pt x="1282" y="433"/>
                      <a:pt x="1834" y="612"/>
                    </a:cubicBezTo>
                    <a:cubicBezTo>
                      <a:pt x="2972" y="978"/>
                      <a:pt x="4534" y="1506"/>
                      <a:pt x="6260" y="2091"/>
                    </a:cubicBezTo>
                    <a:cubicBezTo>
                      <a:pt x="7987" y="2676"/>
                      <a:pt x="9555" y="3186"/>
                      <a:pt x="10700" y="3531"/>
                    </a:cubicBezTo>
                    <a:cubicBezTo>
                      <a:pt x="11271" y="3706"/>
                      <a:pt x="11734" y="3839"/>
                      <a:pt x="12057" y="3925"/>
                    </a:cubicBezTo>
                    <a:cubicBezTo>
                      <a:pt x="12204" y="3965"/>
                      <a:pt x="12330" y="3998"/>
                      <a:pt x="12430" y="4026"/>
                    </a:cubicBezTo>
                    <a:cubicBezTo>
                      <a:pt x="12495" y="4040"/>
                      <a:pt x="12538" y="4050"/>
                      <a:pt x="12553" y="4050"/>
                    </a:cubicBezTo>
                    <a:cubicBezTo>
                      <a:pt x="12557" y="4050"/>
                      <a:pt x="12559" y="4049"/>
                      <a:pt x="12559" y="4048"/>
                    </a:cubicBezTo>
                    <a:cubicBezTo>
                      <a:pt x="12563" y="4044"/>
                      <a:pt x="12520" y="4026"/>
                      <a:pt x="12438" y="3998"/>
                    </a:cubicBezTo>
                    <a:cubicBezTo>
                      <a:pt x="12337" y="3965"/>
                      <a:pt x="12219" y="3925"/>
                      <a:pt x="12072" y="3875"/>
                    </a:cubicBezTo>
                    <a:cubicBezTo>
                      <a:pt x="11734" y="3768"/>
                      <a:pt x="11282" y="3620"/>
                      <a:pt x="10725" y="3441"/>
                    </a:cubicBezTo>
                    <a:cubicBezTo>
                      <a:pt x="9591" y="3072"/>
                      <a:pt x="8030" y="2543"/>
                      <a:pt x="6303" y="1962"/>
                    </a:cubicBezTo>
                    <a:cubicBezTo>
                      <a:pt x="4577" y="1377"/>
                      <a:pt x="3008" y="864"/>
                      <a:pt x="1864" y="519"/>
                    </a:cubicBezTo>
                    <a:cubicBezTo>
                      <a:pt x="1292" y="347"/>
                      <a:pt x="830" y="211"/>
                      <a:pt x="507" y="125"/>
                    </a:cubicBezTo>
                    <a:cubicBezTo>
                      <a:pt x="356" y="85"/>
                      <a:pt x="234" y="52"/>
                      <a:pt x="133" y="27"/>
                    </a:cubicBezTo>
                    <a:cubicBezTo>
                      <a:pt x="65" y="10"/>
                      <a:pt x="23" y="0"/>
                      <a:pt x="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8" name="Google Shape;978;p34"/>
            <p:cNvSpPr/>
            <p:nvPr/>
          </p:nvSpPr>
          <p:spPr>
            <a:xfrm>
              <a:off x="5853639" y="2701250"/>
              <a:ext cx="365927" cy="41463"/>
            </a:xfrm>
            <a:custGeom>
              <a:avLst/>
              <a:gdLst/>
              <a:ahLst/>
              <a:cxnLst/>
              <a:rect l="l" t="t" r="r" b="b"/>
              <a:pathLst>
                <a:path w="8243" h="934" extrusionOk="0">
                  <a:moveTo>
                    <a:pt x="1" y="1"/>
                  </a:moveTo>
                  <a:lnTo>
                    <a:pt x="1" y="934"/>
                  </a:lnTo>
                  <a:lnTo>
                    <a:pt x="8242" y="934"/>
                  </a:lnTo>
                  <a:lnTo>
                    <a:pt x="8242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5919915" y="2773786"/>
              <a:ext cx="233505" cy="39065"/>
            </a:xfrm>
            <a:custGeom>
              <a:avLst/>
              <a:gdLst/>
              <a:ahLst/>
              <a:cxnLst/>
              <a:rect l="l" t="t" r="r" b="b"/>
              <a:pathLst>
                <a:path w="5260" h="880" extrusionOk="0">
                  <a:moveTo>
                    <a:pt x="1" y="0"/>
                  </a:moveTo>
                  <a:lnTo>
                    <a:pt x="1" y="880"/>
                  </a:lnTo>
                  <a:lnTo>
                    <a:pt x="5260" y="880"/>
                  </a:lnTo>
                  <a:lnTo>
                    <a:pt x="5260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0" name="Google Shape;980;p34"/>
            <p:cNvGrpSpPr/>
            <p:nvPr/>
          </p:nvGrpSpPr>
          <p:grpSpPr>
            <a:xfrm>
              <a:off x="4089562" y="596016"/>
              <a:ext cx="4545076" cy="4119899"/>
              <a:chOff x="4089562" y="596016"/>
              <a:chExt cx="4545076" cy="4119899"/>
            </a:xfrm>
          </p:grpSpPr>
          <p:grpSp>
            <p:nvGrpSpPr>
              <p:cNvPr id="981" name="Google Shape;981;p34"/>
              <p:cNvGrpSpPr/>
              <p:nvPr/>
            </p:nvGrpSpPr>
            <p:grpSpPr>
              <a:xfrm>
                <a:off x="6208458" y="4139123"/>
                <a:ext cx="623499" cy="576793"/>
                <a:chOff x="2681574" y="1237063"/>
                <a:chExt cx="340338" cy="314998"/>
              </a:xfrm>
            </p:grpSpPr>
            <p:sp>
              <p:nvSpPr>
                <p:cNvPr id="982" name="Google Shape;982;p34"/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7" h="8540" extrusionOk="0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34"/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7" h="3115" extrusionOk="0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34"/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" h="2032" extrusionOk="0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34"/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7504" extrusionOk="0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6" name="Google Shape;986;p34"/>
              <p:cNvGrpSpPr/>
              <p:nvPr/>
            </p:nvGrpSpPr>
            <p:grpSpPr>
              <a:xfrm rot="756199">
                <a:off x="8106510" y="1414495"/>
                <a:ext cx="502396" cy="423275"/>
                <a:chOff x="2681574" y="1237063"/>
                <a:chExt cx="340338" cy="314998"/>
              </a:xfrm>
            </p:grpSpPr>
            <p:sp>
              <p:nvSpPr>
                <p:cNvPr id="987" name="Google Shape;987;p34"/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7" h="8540" extrusionOk="0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34"/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7" h="3115" extrusionOk="0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34"/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" h="2032" extrusionOk="0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34"/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7504" extrusionOk="0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1" name="Google Shape;991;p34"/>
              <p:cNvGrpSpPr/>
              <p:nvPr/>
            </p:nvGrpSpPr>
            <p:grpSpPr>
              <a:xfrm rot="4421280">
                <a:off x="4109838" y="1944564"/>
                <a:ext cx="569153" cy="479566"/>
                <a:chOff x="2681574" y="1237063"/>
                <a:chExt cx="340338" cy="314998"/>
              </a:xfrm>
            </p:grpSpPr>
            <p:sp>
              <p:nvSpPr>
                <p:cNvPr id="992" name="Google Shape;992;p34"/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7" h="8540" extrusionOk="0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34"/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7" h="3115" extrusionOk="0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34"/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" h="2032" extrusionOk="0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34"/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7504" extrusionOk="0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6" name="Google Shape;996;p34"/>
              <p:cNvGrpSpPr/>
              <p:nvPr/>
            </p:nvGrpSpPr>
            <p:grpSpPr>
              <a:xfrm>
                <a:off x="4980432" y="596016"/>
                <a:ext cx="773384" cy="715644"/>
                <a:chOff x="2681574" y="1237063"/>
                <a:chExt cx="340338" cy="314998"/>
              </a:xfrm>
            </p:grpSpPr>
            <p:sp>
              <p:nvSpPr>
                <p:cNvPr id="997" name="Google Shape;997;p34"/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7" h="8540" extrusionOk="0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34"/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7" h="3115" extrusionOk="0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999;p34"/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" h="2032" extrusionOk="0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0" name="Google Shape;1000;p34"/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7504" extrusionOk="0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01" name="Google Shape;1001;p34"/>
            <p:cNvSpPr/>
            <p:nvPr/>
          </p:nvSpPr>
          <p:spPr>
            <a:xfrm>
              <a:off x="5593637" y="1744796"/>
              <a:ext cx="208467" cy="16114"/>
            </a:xfrm>
            <a:custGeom>
              <a:avLst/>
              <a:gdLst/>
              <a:ahLst/>
              <a:cxnLst/>
              <a:rect l="l" t="t" r="r" b="b"/>
              <a:pathLst>
                <a:path w="4696" h="363" extrusionOk="0">
                  <a:moveTo>
                    <a:pt x="0" y="1"/>
                  </a:moveTo>
                  <a:lnTo>
                    <a:pt x="0" y="362"/>
                  </a:lnTo>
                  <a:lnTo>
                    <a:pt x="4695" y="362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5634877" y="1773917"/>
              <a:ext cx="129449" cy="16026"/>
            </a:xfrm>
            <a:custGeom>
              <a:avLst/>
              <a:gdLst/>
              <a:ahLst/>
              <a:cxnLst/>
              <a:rect l="l" t="t" r="r" b="b"/>
              <a:pathLst>
                <a:path w="2916" h="361" extrusionOk="0">
                  <a:moveTo>
                    <a:pt x="1" y="1"/>
                  </a:moveTo>
                  <a:lnTo>
                    <a:pt x="1" y="360"/>
                  </a:lnTo>
                  <a:lnTo>
                    <a:pt x="2916" y="360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5899229" y="1639278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533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5851597" y="1694145"/>
              <a:ext cx="5283" cy="156173"/>
            </a:xfrm>
            <a:custGeom>
              <a:avLst/>
              <a:gdLst/>
              <a:ahLst/>
              <a:cxnLst/>
              <a:rect l="l" t="t" r="r" b="b"/>
              <a:pathLst>
                <a:path w="119" h="3518" extrusionOk="0">
                  <a:moveTo>
                    <a:pt x="58" y="0"/>
                  </a:moveTo>
                  <a:cubicBezTo>
                    <a:pt x="25" y="0"/>
                    <a:pt x="0" y="786"/>
                    <a:pt x="0" y="1758"/>
                  </a:cubicBezTo>
                  <a:cubicBezTo>
                    <a:pt x="0" y="2727"/>
                    <a:pt x="25" y="3517"/>
                    <a:pt x="58" y="3517"/>
                  </a:cubicBezTo>
                  <a:cubicBezTo>
                    <a:pt x="93" y="3517"/>
                    <a:pt x="118" y="2727"/>
                    <a:pt x="118" y="1758"/>
                  </a:cubicBezTo>
                  <a:cubicBezTo>
                    <a:pt x="118" y="786"/>
                    <a:pt x="93" y="0"/>
                    <a:pt x="58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6073687" y="1706042"/>
              <a:ext cx="110937" cy="16159"/>
            </a:xfrm>
            <a:custGeom>
              <a:avLst/>
              <a:gdLst/>
              <a:ahLst/>
              <a:cxnLst/>
              <a:rect l="l" t="t" r="r" b="b"/>
              <a:pathLst>
                <a:path w="2499" h="364" extrusionOk="0">
                  <a:moveTo>
                    <a:pt x="1" y="1"/>
                  </a:moveTo>
                  <a:lnTo>
                    <a:pt x="1" y="364"/>
                  </a:lnTo>
                  <a:lnTo>
                    <a:pt x="2499" y="364"/>
                  </a:lnTo>
                  <a:lnTo>
                    <a:pt x="2499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6095528" y="1735252"/>
              <a:ext cx="69030" cy="16070"/>
            </a:xfrm>
            <a:custGeom>
              <a:avLst/>
              <a:gdLst/>
              <a:ahLst/>
              <a:cxnLst/>
              <a:rect l="l" t="t" r="r" b="b"/>
              <a:pathLst>
                <a:path w="1555" h="362" extrusionOk="0">
                  <a:moveTo>
                    <a:pt x="1" y="0"/>
                  </a:moveTo>
                  <a:lnTo>
                    <a:pt x="1" y="362"/>
                  </a:lnTo>
                  <a:lnTo>
                    <a:pt x="1555" y="362"/>
                  </a:lnTo>
                  <a:lnTo>
                    <a:pt x="1555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6242775" y="1608381"/>
              <a:ext cx="5283" cy="241939"/>
            </a:xfrm>
            <a:custGeom>
              <a:avLst/>
              <a:gdLst/>
              <a:ahLst/>
              <a:cxnLst/>
              <a:rect l="l" t="t" r="r" b="b"/>
              <a:pathLst>
                <a:path w="119" h="5450" extrusionOk="0">
                  <a:moveTo>
                    <a:pt x="61" y="1"/>
                  </a:moveTo>
                  <a:cubicBezTo>
                    <a:pt x="28" y="1"/>
                    <a:pt x="0" y="1221"/>
                    <a:pt x="0" y="2725"/>
                  </a:cubicBezTo>
                  <a:cubicBezTo>
                    <a:pt x="0" y="4229"/>
                    <a:pt x="28" y="5449"/>
                    <a:pt x="61" y="5449"/>
                  </a:cubicBezTo>
                  <a:cubicBezTo>
                    <a:pt x="93" y="5449"/>
                    <a:pt x="119" y="4229"/>
                    <a:pt x="119" y="2725"/>
                  </a:cubicBezTo>
                  <a:cubicBezTo>
                    <a:pt x="119" y="1221"/>
                    <a:pt x="93" y="1"/>
                    <a:pt x="6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841350" y="964486"/>
              <a:ext cx="113023" cy="113068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5132542" y="1904471"/>
              <a:ext cx="113156" cy="112979"/>
            </a:xfrm>
            <a:custGeom>
              <a:avLst/>
              <a:gdLst/>
              <a:ahLst/>
              <a:cxnLst/>
              <a:rect l="l" t="t" r="r" b="b"/>
              <a:pathLst>
                <a:path w="2549" h="2545" extrusionOk="0">
                  <a:moveTo>
                    <a:pt x="1274" y="0"/>
                  </a:moveTo>
                  <a:lnTo>
                    <a:pt x="825" y="822"/>
                  </a:lnTo>
                  <a:lnTo>
                    <a:pt x="0" y="1271"/>
                  </a:lnTo>
                  <a:lnTo>
                    <a:pt x="825" y="1723"/>
                  </a:lnTo>
                  <a:lnTo>
                    <a:pt x="1274" y="2545"/>
                  </a:lnTo>
                  <a:lnTo>
                    <a:pt x="1723" y="1723"/>
                  </a:lnTo>
                  <a:lnTo>
                    <a:pt x="2548" y="1271"/>
                  </a:lnTo>
                  <a:lnTo>
                    <a:pt x="1723" y="822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7008840" y="1119367"/>
              <a:ext cx="69519" cy="69519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044736" y="1694456"/>
              <a:ext cx="69519" cy="69297"/>
            </a:xfrm>
            <a:custGeom>
              <a:avLst/>
              <a:gdLst/>
              <a:ahLst/>
              <a:cxnLst/>
              <a:rect l="l" t="t" r="r" b="b"/>
              <a:pathLst>
                <a:path w="1566" h="1561" extrusionOk="0">
                  <a:moveTo>
                    <a:pt x="782" y="0"/>
                  </a:moveTo>
                  <a:lnTo>
                    <a:pt x="506" y="506"/>
                  </a:lnTo>
                  <a:lnTo>
                    <a:pt x="0" y="782"/>
                  </a:lnTo>
                  <a:lnTo>
                    <a:pt x="506" y="1059"/>
                  </a:lnTo>
                  <a:lnTo>
                    <a:pt x="782" y="1561"/>
                  </a:lnTo>
                  <a:lnTo>
                    <a:pt x="1059" y="1059"/>
                  </a:lnTo>
                  <a:lnTo>
                    <a:pt x="1565" y="782"/>
                  </a:lnTo>
                  <a:lnTo>
                    <a:pt x="1059" y="50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2" name="Google Shape;1012;p34"/>
            <p:cNvGrpSpPr/>
            <p:nvPr/>
          </p:nvGrpSpPr>
          <p:grpSpPr>
            <a:xfrm>
              <a:off x="5310641" y="1002130"/>
              <a:ext cx="1577976" cy="3213440"/>
              <a:chOff x="5310641" y="1002130"/>
              <a:chExt cx="1577976" cy="3213440"/>
            </a:xfrm>
          </p:grpSpPr>
          <p:sp>
            <p:nvSpPr>
              <p:cNvPr id="1013" name="Google Shape;1013;p34"/>
              <p:cNvSpPr/>
              <p:nvPr/>
            </p:nvSpPr>
            <p:spPr>
              <a:xfrm>
                <a:off x="5310641" y="1002130"/>
                <a:ext cx="1577976" cy="3213440"/>
              </a:xfrm>
              <a:custGeom>
                <a:avLst/>
                <a:gdLst/>
                <a:ahLst/>
                <a:cxnLst/>
                <a:rect l="l" t="t" r="r" b="b"/>
                <a:pathLst>
                  <a:path w="35546" h="72387" extrusionOk="0">
                    <a:moveTo>
                      <a:pt x="5629" y="1"/>
                    </a:moveTo>
                    <a:cubicBezTo>
                      <a:pt x="2681" y="1"/>
                      <a:pt x="287" y="2380"/>
                      <a:pt x="274" y="5330"/>
                    </a:cubicBezTo>
                    <a:lnTo>
                      <a:pt x="15" y="66898"/>
                    </a:lnTo>
                    <a:cubicBezTo>
                      <a:pt x="1" y="69852"/>
                      <a:pt x="2388" y="72257"/>
                      <a:pt x="5338" y="72272"/>
                    </a:cubicBezTo>
                    <a:lnTo>
                      <a:pt x="29899" y="72386"/>
                    </a:lnTo>
                    <a:cubicBezTo>
                      <a:pt x="29906" y="72386"/>
                      <a:pt x="29912" y="72386"/>
                      <a:pt x="29918" y="72386"/>
                    </a:cubicBezTo>
                    <a:cubicBezTo>
                      <a:pt x="32864" y="72386"/>
                      <a:pt x="35262" y="70007"/>
                      <a:pt x="35273" y="67060"/>
                    </a:cubicBezTo>
                    <a:lnTo>
                      <a:pt x="35535" y="5489"/>
                    </a:lnTo>
                    <a:cubicBezTo>
                      <a:pt x="35546" y="2534"/>
                      <a:pt x="33162" y="130"/>
                      <a:pt x="30209" y="115"/>
                    </a:cubicBezTo>
                    <a:lnTo>
                      <a:pt x="5650" y="1"/>
                    </a:lnTo>
                    <a:cubicBezTo>
                      <a:pt x="5643" y="1"/>
                      <a:pt x="5636" y="1"/>
                      <a:pt x="562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4" name="Google Shape;1014;p34"/>
              <p:cNvGrpSpPr/>
              <p:nvPr/>
            </p:nvGrpSpPr>
            <p:grpSpPr>
              <a:xfrm>
                <a:off x="5383310" y="1096639"/>
                <a:ext cx="1432812" cy="3005461"/>
                <a:chOff x="5383310" y="1096639"/>
                <a:chExt cx="1432812" cy="3005461"/>
              </a:xfrm>
            </p:grpSpPr>
            <p:sp>
              <p:nvSpPr>
                <p:cNvPr id="1015" name="Google Shape;1015;p34"/>
                <p:cNvSpPr/>
                <p:nvPr/>
              </p:nvSpPr>
              <p:spPr>
                <a:xfrm>
                  <a:off x="5383310" y="1096639"/>
                  <a:ext cx="1432812" cy="3005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76" h="67702" extrusionOk="0">
                      <a:moveTo>
                        <a:pt x="4007" y="0"/>
                      </a:moveTo>
                      <a:cubicBezTo>
                        <a:pt x="1945" y="0"/>
                        <a:pt x="270" y="1665"/>
                        <a:pt x="262" y="3729"/>
                      </a:cubicBezTo>
                      <a:lnTo>
                        <a:pt x="7" y="63825"/>
                      </a:lnTo>
                      <a:cubicBezTo>
                        <a:pt x="0" y="65896"/>
                        <a:pt x="1670" y="67580"/>
                        <a:pt x="3737" y="67587"/>
                      </a:cubicBezTo>
                      <a:lnTo>
                        <a:pt x="28248" y="67701"/>
                      </a:lnTo>
                      <a:cubicBezTo>
                        <a:pt x="28255" y="67701"/>
                        <a:pt x="28262" y="67701"/>
                        <a:pt x="28269" y="67701"/>
                      </a:cubicBezTo>
                      <a:cubicBezTo>
                        <a:pt x="30327" y="67701"/>
                        <a:pt x="32003" y="66033"/>
                        <a:pt x="32009" y="63972"/>
                      </a:cubicBezTo>
                      <a:lnTo>
                        <a:pt x="32264" y="3872"/>
                      </a:lnTo>
                      <a:cubicBezTo>
                        <a:pt x="32276" y="1805"/>
                        <a:pt x="30606" y="122"/>
                        <a:pt x="28535" y="111"/>
                      </a:cubicBezTo>
                      <a:lnTo>
                        <a:pt x="23776" y="90"/>
                      </a:lnTo>
                      <a:cubicBezTo>
                        <a:pt x="23774" y="90"/>
                        <a:pt x="23772" y="90"/>
                        <a:pt x="23770" y="90"/>
                      </a:cubicBezTo>
                      <a:cubicBezTo>
                        <a:pt x="23133" y="90"/>
                        <a:pt x="22616" y="627"/>
                        <a:pt x="22613" y="1292"/>
                      </a:cubicBezTo>
                      <a:lnTo>
                        <a:pt x="22610" y="2157"/>
                      </a:lnTo>
                      <a:cubicBezTo>
                        <a:pt x="22606" y="2823"/>
                        <a:pt x="22089" y="3360"/>
                        <a:pt x="21456" y="3360"/>
                      </a:cubicBezTo>
                      <a:cubicBezTo>
                        <a:pt x="21454" y="3360"/>
                        <a:pt x="21452" y="3360"/>
                        <a:pt x="21450" y="3360"/>
                      </a:cubicBezTo>
                      <a:lnTo>
                        <a:pt x="12168" y="3317"/>
                      </a:lnTo>
                      <a:cubicBezTo>
                        <a:pt x="11529" y="3312"/>
                        <a:pt x="11012" y="2771"/>
                        <a:pt x="11016" y="2103"/>
                      </a:cubicBezTo>
                      <a:lnTo>
                        <a:pt x="11020" y="1238"/>
                      </a:lnTo>
                      <a:cubicBezTo>
                        <a:pt x="11023" y="570"/>
                        <a:pt x="10506" y="29"/>
                        <a:pt x="9867" y="25"/>
                      </a:cubicBezTo>
                      <a:lnTo>
                        <a:pt x="8195" y="17"/>
                      </a:lnTo>
                      <a:lnTo>
                        <a:pt x="4028" y="0"/>
                      </a:lnTo>
                      <a:cubicBezTo>
                        <a:pt x="4021" y="0"/>
                        <a:pt x="4014" y="0"/>
                        <a:pt x="400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16" name="Google Shape;1016;p34"/>
                <p:cNvGrpSpPr/>
                <p:nvPr/>
              </p:nvGrpSpPr>
              <p:grpSpPr>
                <a:xfrm>
                  <a:off x="5702130" y="2232834"/>
                  <a:ext cx="834668" cy="863168"/>
                  <a:chOff x="5702130" y="2232834"/>
                  <a:chExt cx="834668" cy="863168"/>
                </a:xfrm>
              </p:grpSpPr>
              <p:sp>
                <p:nvSpPr>
                  <p:cNvPr id="1017" name="Google Shape;1017;p34"/>
                  <p:cNvSpPr/>
                  <p:nvPr/>
                </p:nvSpPr>
                <p:spPr>
                  <a:xfrm>
                    <a:off x="5702130" y="2421008"/>
                    <a:ext cx="700647" cy="6749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83" h="15205" extrusionOk="0">
                        <a:moveTo>
                          <a:pt x="1" y="0"/>
                        </a:moveTo>
                        <a:lnTo>
                          <a:pt x="1" y="15205"/>
                        </a:lnTo>
                        <a:lnTo>
                          <a:pt x="15782" y="15205"/>
                        </a:lnTo>
                        <a:lnTo>
                          <a:pt x="1578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8" name="Google Shape;1018;p34"/>
                  <p:cNvSpPr/>
                  <p:nvPr/>
                </p:nvSpPr>
                <p:spPr>
                  <a:xfrm>
                    <a:off x="5702130" y="2232834"/>
                    <a:ext cx="834668" cy="1882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02" h="4240" extrusionOk="0">
                        <a:moveTo>
                          <a:pt x="4351" y="0"/>
                        </a:moveTo>
                        <a:lnTo>
                          <a:pt x="1" y="4239"/>
                        </a:lnTo>
                        <a:lnTo>
                          <a:pt x="15782" y="4239"/>
                        </a:lnTo>
                        <a:lnTo>
                          <a:pt x="1880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9" name="Google Shape;1019;p34"/>
                  <p:cNvSpPr/>
                  <p:nvPr/>
                </p:nvSpPr>
                <p:spPr>
                  <a:xfrm>
                    <a:off x="6402718" y="2232834"/>
                    <a:ext cx="134065" cy="8631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0" h="19444" extrusionOk="0">
                        <a:moveTo>
                          <a:pt x="3020" y="0"/>
                        </a:moveTo>
                        <a:lnTo>
                          <a:pt x="0" y="4239"/>
                        </a:lnTo>
                        <a:lnTo>
                          <a:pt x="0" y="19444"/>
                        </a:lnTo>
                        <a:lnTo>
                          <a:pt x="3020" y="15147"/>
                        </a:lnTo>
                        <a:lnTo>
                          <a:pt x="302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0" name="Google Shape;1020;p34"/>
                  <p:cNvSpPr/>
                  <p:nvPr/>
                </p:nvSpPr>
                <p:spPr>
                  <a:xfrm>
                    <a:off x="5853639" y="2701250"/>
                    <a:ext cx="365927" cy="414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43" h="934" extrusionOk="0">
                        <a:moveTo>
                          <a:pt x="1" y="1"/>
                        </a:moveTo>
                        <a:lnTo>
                          <a:pt x="1" y="934"/>
                        </a:lnTo>
                        <a:lnTo>
                          <a:pt x="8242" y="934"/>
                        </a:lnTo>
                        <a:lnTo>
                          <a:pt x="824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1" name="Google Shape;1021;p34"/>
                  <p:cNvSpPr/>
                  <p:nvPr/>
                </p:nvSpPr>
                <p:spPr>
                  <a:xfrm>
                    <a:off x="5919915" y="2773786"/>
                    <a:ext cx="233505" cy="39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60" h="880" extrusionOk="0">
                        <a:moveTo>
                          <a:pt x="1" y="0"/>
                        </a:moveTo>
                        <a:lnTo>
                          <a:pt x="1" y="880"/>
                        </a:lnTo>
                        <a:lnTo>
                          <a:pt x="5260" y="880"/>
                        </a:lnTo>
                        <a:lnTo>
                          <a:pt x="526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22" name="Google Shape;1022;p34"/>
                <p:cNvGrpSpPr/>
                <p:nvPr/>
              </p:nvGrpSpPr>
              <p:grpSpPr>
                <a:xfrm>
                  <a:off x="5632169" y="2098772"/>
                  <a:ext cx="214194" cy="214460"/>
                  <a:chOff x="5632169" y="2098772"/>
                  <a:chExt cx="214194" cy="214460"/>
                </a:xfrm>
              </p:grpSpPr>
              <p:sp>
                <p:nvSpPr>
                  <p:cNvPr id="1023" name="Google Shape;1023;p34"/>
                  <p:cNvSpPr/>
                  <p:nvPr/>
                </p:nvSpPr>
                <p:spPr>
                  <a:xfrm>
                    <a:off x="5632169" y="2098772"/>
                    <a:ext cx="214194" cy="2144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25" h="4831" extrusionOk="0">
                        <a:moveTo>
                          <a:pt x="2434" y="102"/>
                        </a:moveTo>
                        <a:cubicBezTo>
                          <a:pt x="2579" y="102"/>
                          <a:pt x="2720" y="115"/>
                          <a:pt x="2854" y="138"/>
                        </a:cubicBezTo>
                        <a:cubicBezTo>
                          <a:pt x="3239" y="206"/>
                          <a:pt x="3572" y="371"/>
                          <a:pt x="3834" y="569"/>
                        </a:cubicBezTo>
                        <a:cubicBezTo>
                          <a:pt x="4369" y="967"/>
                          <a:pt x="4606" y="1488"/>
                          <a:pt x="4700" y="1843"/>
                        </a:cubicBezTo>
                        <a:cubicBezTo>
                          <a:pt x="4792" y="2202"/>
                          <a:pt x="4778" y="2414"/>
                          <a:pt x="4796" y="2414"/>
                        </a:cubicBezTo>
                        <a:lnTo>
                          <a:pt x="4796" y="2414"/>
                        </a:lnTo>
                        <a:cubicBezTo>
                          <a:pt x="4778" y="2417"/>
                          <a:pt x="4792" y="2629"/>
                          <a:pt x="4700" y="2988"/>
                        </a:cubicBezTo>
                        <a:cubicBezTo>
                          <a:pt x="4606" y="3343"/>
                          <a:pt x="4369" y="3860"/>
                          <a:pt x="3834" y="4262"/>
                        </a:cubicBezTo>
                        <a:cubicBezTo>
                          <a:pt x="3572" y="4460"/>
                          <a:pt x="3239" y="4625"/>
                          <a:pt x="2854" y="4693"/>
                        </a:cubicBezTo>
                        <a:cubicBezTo>
                          <a:pt x="2720" y="4716"/>
                          <a:pt x="2579" y="4729"/>
                          <a:pt x="2434" y="4729"/>
                        </a:cubicBezTo>
                        <a:cubicBezTo>
                          <a:pt x="2173" y="4729"/>
                          <a:pt x="1902" y="4687"/>
                          <a:pt x="1642" y="4585"/>
                        </a:cubicBezTo>
                        <a:cubicBezTo>
                          <a:pt x="1437" y="4517"/>
                          <a:pt x="1239" y="4405"/>
                          <a:pt x="1056" y="4269"/>
                        </a:cubicBezTo>
                        <a:cubicBezTo>
                          <a:pt x="873" y="4137"/>
                          <a:pt x="704" y="3971"/>
                          <a:pt x="568" y="3781"/>
                        </a:cubicBezTo>
                        <a:cubicBezTo>
                          <a:pt x="285" y="3401"/>
                          <a:pt x="126" y="2916"/>
                          <a:pt x="119" y="2414"/>
                        </a:cubicBezTo>
                        <a:cubicBezTo>
                          <a:pt x="126" y="1915"/>
                          <a:pt x="285" y="1430"/>
                          <a:pt x="568" y="1050"/>
                        </a:cubicBezTo>
                        <a:cubicBezTo>
                          <a:pt x="708" y="860"/>
                          <a:pt x="873" y="694"/>
                          <a:pt x="1056" y="558"/>
                        </a:cubicBezTo>
                        <a:cubicBezTo>
                          <a:pt x="1239" y="426"/>
                          <a:pt x="1437" y="314"/>
                          <a:pt x="1642" y="245"/>
                        </a:cubicBezTo>
                        <a:cubicBezTo>
                          <a:pt x="1902" y="144"/>
                          <a:pt x="2173" y="102"/>
                          <a:pt x="2434" y="102"/>
                        </a:cubicBezTo>
                        <a:close/>
                        <a:moveTo>
                          <a:pt x="2406" y="1"/>
                        </a:moveTo>
                        <a:cubicBezTo>
                          <a:pt x="2143" y="1"/>
                          <a:pt x="1870" y="41"/>
                          <a:pt x="1602" y="141"/>
                        </a:cubicBezTo>
                        <a:cubicBezTo>
                          <a:pt x="1387" y="214"/>
                          <a:pt x="1182" y="328"/>
                          <a:pt x="988" y="469"/>
                        </a:cubicBezTo>
                        <a:cubicBezTo>
                          <a:pt x="797" y="608"/>
                          <a:pt x="622" y="780"/>
                          <a:pt x="474" y="981"/>
                        </a:cubicBezTo>
                        <a:cubicBezTo>
                          <a:pt x="177" y="1377"/>
                          <a:pt x="8" y="1890"/>
                          <a:pt x="1" y="2414"/>
                        </a:cubicBezTo>
                        <a:cubicBezTo>
                          <a:pt x="8" y="2941"/>
                          <a:pt x="177" y="3451"/>
                          <a:pt x="474" y="3850"/>
                        </a:cubicBezTo>
                        <a:cubicBezTo>
                          <a:pt x="622" y="4050"/>
                          <a:pt x="794" y="4223"/>
                          <a:pt x="988" y="4362"/>
                        </a:cubicBezTo>
                        <a:cubicBezTo>
                          <a:pt x="1182" y="4503"/>
                          <a:pt x="1387" y="4617"/>
                          <a:pt x="1602" y="4690"/>
                        </a:cubicBezTo>
                        <a:cubicBezTo>
                          <a:pt x="1870" y="4790"/>
                          <a:pt x="2143" y="4830"/>
                          <a:pt x="2406" y="4830"/>
                        </a:cubicBezTo>
                        <a:cubicBezTo>
                          <a:pt x="2566" y="4830"/>
                          <a:pt x="2723" y="4815"/>
                          <a:pt x="2873" y="4790"/>
                        </a:cubicBezTo>
                        <a:cubicBezTo>
                          <a:pt x="3271" y="4715"/>
                          <a:pt x="3615" y="4539"/>
                          <a:pt x="3885" y="4330"/>
                        </a:cubicBezTo>
                        <a:cubicBezTo>
                          <a:pt x="4430" y="3907"/>
                          <a:pt x="4663" y="3365"/>
                          <a:pt x="4743" y="2999"/>
                        </a:cubicBezTo>
                        <a:cubicBezTo>
                          <a:pt x="4825" y="2626"/>
                          <a:pt x="4796" y="2414"/>
                          <a:pt x="4796" y="2414"/>
                        </a:cubicBezTo>
                        <a:cubicBezTo>
                          <a:pt x="4796" y="2414"/>
                          <a:pt x="4825" y="2205"/>
                          <a:pt x="4743" y="1832"/>
                        </a:cubicBezTo>
                        <a:cubicBezTo>
                          <a:pt x="4663" y="1466"/>
                          <a:pt x="4430" y="924"/>
                          <a:pt x="3885" y="500"/>
                        </a:cubicBezTo>
                        <a:cubicBezTo>
                          <a:pt x="3615" y="292"/>
                          <a:pt x="3271" y="116"/>
                          <a:pt x="2873" y="41"/>
                        </a:cubicBezTo>
                        <a:cubicBezTo>
                          <a:pt x="2723" y="16"/>
                          <a:pt x="2566" y="1"/>
                          <a:pt x="2406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4" name="Google Shape;1024;p34"/>
                  <p:cNvSpPr/>
                  <p:nvPr/>
                </p:nvSpPr>
                <p:spPr>
                  <a:xfrm>
                    <a:off x="5692897" y="2167179"/>
                    <a:ext cx="96287" cy="91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9" h="2065" extrusionOk="0">
                        <a:moveTo>
                          <a:pt x="460" y="129"/>
                        </a:moveTo>
                        <a:cubicBezTo>
                          <a:pt x="650" y="129"/>
                          <a:pt x="776" y="288"/>
                          <a:pt x="776" y="553"/>
                        </a:cubicBezTo>
                        <a:cubicBezTo>
                          <a:pt x="776" y="815"/>
                          <a:pt x="650" y="973"/>
                          <a:pt x="460" y="973"/>
                        </a:cubicBezTo>
                        <a:cubicBezTo>
                          <a:pt x="269" y="973"/>
                          <a:pt x="148" y="815"/>
                          <a:pt x="148" y="553"/>
                        </a:cubicBezTo>
                        <a:cubicBezTo>
                          <a:pt x="148" y="291"/>
                          <a:pt x="269" y="129"/>
                          <a:pt x="460" y="129"/>
                        </a:cubicBezTo>
                        <a:close/>
                        <a:moveTo>
                          <a:pt x="460" y="0"/>
                        </a:moveTo>
                        <a:cubicBezTo>
                          <a:pt x="187" y="0"/>
                          <a:pt x="0" y="220"/>
                          <a:pt x="0" y="553"/>
                        </a:cubicBezTo>
                        <a:cubicBezTo>
                          <a:pt x="0" y="883"/>
                          <a:pt x="187" y="1106"/>
                          <a:pt x="460" y="1106"/>
                        </a:cubicBezTo>
                        <a:cubicBezTo>
                          <a:pt x="733" y="1106"/>
                          <a:pt x="920" y="887"/>
                          <a:pt x="920" y="553"/>
                        </a:cubicBezTo>
                        <a:cubicBezTo>
                          <a:pt x="920" y="215"/>
                          <a:pt x="733" y="0"/>
                          <a:pt x="460" y="0"/>
                        </a:cubicBezTo>
                        <a:close/>
                        <a:moveTo>
                          <a:pt x="1709" y="1092"/>
                        </a:moveTo>
                        <a:cubicBezTo>
                          <a:pt x="1903" y="1092"/>
                          <a:pt x="2025" y="1249"/>
                          <a:pt x="2025" y="1512"/>
                        </a:cubicBezTo>
                        <a:cubicBezTo>
                          <a:pt x="2025" y="1774"/>
                          <a:pt x="1903" y="1935"/>
                          <a:pt x="1709" y="1935"/>
                        </a:cubicBezTo>
                        <a:cubicBezTo>
                          <a:pt x="1518" y="1935"/>
                          <a:pt x="1393" y="1777"/>
                          <a:pt x="1393" y="1512"/>
                        </a:cubicBezTo>
                        <a:cubicBezTo>
                          <a:pt x="1393" y="1249"/>
                          <a:pt x="1518" y="1092"/>
                          <a:pt x="1709" y="1092"/>
                        </a:cubicBezTo>
                        <a:close/>
                        <a:moveTo>
                          <a:pt x="1695" y="15"/>
                        </a:moveTo>
                        <a:lnTo>
                          <a:pt x="302" y="2050"/>
                        </a:lnTo>
                        <a:lnTo>
                          <a:pt x="474" y="2050"/>
                        </a:lnTo>
                        <a:lnTo>
                          <a:pt x="1867" y="15"/>
                        </a:lnTo>
                        <a:close/>
                        <a:moveTo>
                          <a:pt x="1709" y="959"/>
                        </a:moveTo>
                        <a:cubicBezTo>
                          <a:pt x="1440" y="959"/>
                          <a:pt x="1250" y="1181"/>
                          <a:pt x="1250" y="1512"/>
                        </a:cubicBezTo>
                        <a:cubicBezTo>
                          <a:pt x="1250" y="1845"/>
                          <a:pt x="1440" y="2064"/>
                          <a:pt x="1709" y="2064"/>
                        </a:cubicBezTo>
                        <a:cubicBezTo>
                          <a:pt x="1982" y="2064"/>
                          <a:pt x="2169" y="1845"/>
                          <a:pt x="2169" y="1512"/>
                        </a:cubicBezTo>
                        <a:cubicBezTo>
                          <a:pt x="2169" y="1181"/>
                          <a:pt x="1982" y="959"/>
                          <a:pt x="1709" y="95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25" name="Google Shape;1025;p34"/>
                <p:cNvGrpSpPr/>
                <p:nvPr/>
              </p:nvGrpSpPr>
              <p:grpSpPr>
                <a:xfrm>
                  <a:off x="5652722" y="3247130"/>
                  <a:ext cx="850898" cy="113512"/>
                  <a:chOff x="5652722" y="3247130"/>
                  <a:chExt cx="850898" cy="113512"/>
                </a:xfrm>
              </p:grpSpPr>
              <p:sp>
                <p:nvSpPr>
                  <p:cNvPr id="1026" name="Google Shape;1026;p34"/>
                  <p:cNvSpPr/>
                  <p:nvPr/>
                </p:nvSpPr>
                <p:spPr>
                  <a:xfrm>
                    <a:off x="6426023" y="3250814"/>
                    <a:ext cx="36979" cy="462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1042" extrusionOk="0">
                        <a:moveTo>
                          <a:pt x="395" y="176"/>
                        </a:moveTo>
                        <a:cubicBezTo>
                          <a:pt x="506" y="176"/>
                          <a:pt x="570" y="237"/>
                          <a:pt x="570" y="323"/>
                        </a:cubicBezTo>
                        <a:cubicBezTo>
                          <a:pt x="570" y="413"/>
                          <a:pt x="502" y="474"/>
                          <a:pt x="398" y="474"/>
                        </a:cubicBezTo>
                        <a:cubicBezTo>
                          <a:pt x="294" y="474"/>
                          <a:pt x="229" y="416"/>
                          <a:pt x="229" y="323"/>
                        </a:cubicBezTo>
                        <a:cubicBezTo>
                          <a:pt x="229" y="234"/>
                          <a:pt x="298" y="176"/>
                          <a:pt x="395" y="176"/>
                        </a:cubicBezTo>
                        <a:close/>
                        <a:moveTo>
                          <a:pt x="380" y="0"/>
                        </a:moveTo>
                        <a:cubicBezTo>
                          <a:pt x="169" y="0"/>
                          <a:pt x="0" y="130"/>
                          <a:pt x="0" y="338"/>
                        </a:cubicBezTo>
                        <a:cubicBezTo>
                          <a:pt x="0" y="524"/>
                          <a:pt x="154" y="650"/>
                          <a:pt x="348" y="650"/>
                        </a:cubicBezTo>
                        <a:cubicBezTo>
                          <a:pt x="452" y="650"/>
                          <a:pt x="538" y="618"/>
                          <a:pt x="600" y="560"/>
                        </a:cubicBezTo>
                        <a:lnTo>
                          <a:pt x="600" y="560"/>
                        </a:lnTo>
                        <a:cubicBezTo>
                          <a:pt x="592" y="754"/>
                          <a:pt x="481" y="851"/>
                          <a:pt x="315" y="851"/>
                        </a:cubicBezTo>
                        <a:cubicBezTo>
                          <a:pt x="244" y="851"/>
                          <a:pt x="179" y="840"/>
                          <a:pt x="126" y="801"/>
                        </a:cubicBezTo>
                        <a:lnTo>
                          <a:pt x="40" y="973"/>
                        </a:lnTo>
                        <a:cubicBezTo>
                          <a:pt x="111" y="1016"/>
                          <a:pt x="212" y="1041"/>
                          <a:pt x="320" y="1041"/>
                        </a:cubicBezTo>
                        <a:cubicBezTo>
                          <a:pt x="625" y="1041"/>
                          <a:pt x="832" y="847"/>
                          <a:pt x="832" y="499"/>
                        </a:cubicBezTo>
                        <a:cubicBezTo>
                          <a:pt x="832" y="176"/>
                          <a:pt x="660" y="0"/>
                          <a:pt x="38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1027" name="Google Shape;1027;p34"/>
                  <p:cNvSpPr/>
                  <p:nvPr/>
                </p:nvSpPr>
                <p:spPr>
                  <a:xfrm>
                    <a:off x="6205308" y="3248905"/>
                    <a:ext cx="87498" cy="111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1" h="2517" extrusionOk="0">
                        <a:moveTo>
                          <a:pt x="309" y="0"/>
                        </a:moveTo>
                        <a:lnTo>
                          <a:pt x="183" y="1393"/>
                        </a:lnTo>
                        <a:lnTo>
                          <a:pt x="816" y="1393"/>
                        </a:lnTo>
                        <a:cubicBezTo>
                          <a:pt x="1264" y="1393"/>
                          <a:pt x="1389" y="1522"/>
                          <a:pt x="1389" y="1716"/>
                        </a:cubicBezTo>
                        <a:cubicBezTo>
                          <a:pt x="1389" y="1917"/>
                          <a:pt x="1214" y="2035"/>
                          <a:pt x="927" y="2035"/>
                        </a:cubicBezTo>
                        <a:cubicBezTo>
                          <a:pt x="672" y="2035"/>
                          <a:pt x="413" y="1957"/>
                          <a:pt x="226" y="1813"/>
                        </a:cubicBezTo>
                        <a:lnTo>
                          <a:pt x="1" y="2250"/>
                        </a:lnTo>
                        <a:cubicBezTo>
                          <a:pt x="241" y="2423"/>
                          <a:pt x="600" y="2517"/>
                          <a:pt x="941" y="2517"/>
                        </a:cubicBezTo>
                        <a:cubicBezTo>
                          <a:pt x="1648" y="2517"/>
                          <a:pt x="1971" y="2136"/>
                          <a:pt x="1971" y="1698"/>
                        </a:cubicBezTo>
                        <a:cubicBezTo>
                          <a:pt x="1971" y="1260"/>
                          <a:pt x="1681" y="930"/>
                          <a:pt x="948" y="930"/>
                        </a:cubicBezTo>
                        <a:lnTo>
                          <a:pt x="748" y="930"/>
                        </a:lnTo>
                        <a:lnTo>
                          <a:pt x="786" y="459"/>
                        </a:lnTo>
                        <a:lnTo>
                          <a:pt x="1820" y="459"/>
                        </a:lnTo>
                        <a:lnTo>
                          <a:pt x="18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1028" name="Google Shape;1028;p34"/>
                  <p:cNvSpPr/>
                  <p:nvPr/>
                </p:nvSpPr>
                <p:spPr>
                  <a:xfrm>
                    <a:off x="6303147" y="3247130"/>
                    <a:ext cx="94068" cy="113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9" h="2557" extrusionOk="0">
                        <a:moveTo>
                          <a:pt x="1059" y="481"/>
                        </a:moveTo>
                        <a:cubicBezTo>
                          <a:pt x="1347" y="481"/>
                          <a:pt x="1544" y="715"/>
                          <a:pt x="1544" y="1278"/>
                        </a:cubicBezTo>
                        <a:cubicBezTo>
                          <a:pt x="1544" y="1838"/>
                          <a:pt x="1347" y="2072"/>
                          <a:pt x="1059" y="2072"/>
                        </a:cubicBezTo>
                        <a:cubicBezTo>
                          <a:pt x="776" y="2072"/>
                          <a:pt x="578" y="1838"/>
                          <a:pt x="578" y="1278"/>
                        </a:cubicBezTo>
                        <a:cubicBezTo>
                          <a:pt x="578" y="715"/>
                          <a:pt x="776" y="481"/>
                          <a:pt x="1059" y="481"/>
                        </a:cubicBezTo>
                        <a:close/>
                        <a:moveTo>
                          <a:pt x="1059" y="1"/>
                        </a:moveTo>
                        <a:cubicBezTo>
                          <a:pt x="453" y="1"/>
                          <a:pt x="0" y="460"/>
                          <a:pt x="0" y="1278"/>
                        </a:cubicBezTo>
                        <a:cubicBezTo>
                          <a:pt x="0" y="2093"/>
                          <a:pt x="453" y="2557"/>
                          <a:pt x="1059" y="2557"/>
                        </a:cubicBezTo>
                        <a:cubicBezTo>
                          <a:pt x="1670" y="2557"/>
                          <a:pt x="2119" y="2093"/>
                          <a:pt x="2119" y="1278"/>
                        </a:cubicBezTo>
                        <a:cubicBezTo>
                          <a:pt x="2119" y="460"/>
                          <a:pt x="1670" y="1"/>
                          <a:pt x="105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1029" name="Google Shape;1029;p34"/>
                  <p:cNvSpPr/>
                  <p:nvPr/>
                </p:nvSpPr>
                <p:spPr>
                  <a:xfrm>
                    <a:off x="6466597" y="3250814"/>
                    <a:ext cx="37023" cy="462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4" h="1042" extrusionOk="0">
                        <a:moveTo>
                          <a:pt x="396" y="176"/>
                        </a:moveTo>
                        <a:cubicBezTo>
                          <a:pt x="507" y="176"/>
                          <a:pt x="572" y="237"/>
                          <a:pt x="572" y="323"/>
                        </a:cubicBezTo>
                        <a:cubicBezTo>
                          <a:pt x="572" y="413"/>
                          <a:pt x="504" y="474"/>
                          <a:pt x="400" y="474"/>
                        </a:cubicBezTo>
                        <a:cubicBezTo>
                          <a:pt x="296" y="474"/>
                          <a:pt x="231" y="416"/>
                          <a:pt x="231" y="323"/>
                        </a:cubicBezTo>
                        <a:cubicBezTo>
                          <a:pt x="231" y="234"/>
                          <a:pt x="299" y="176"/>
                          <a:pt x="396" y="176"/>
                        </a:cubicBezTo>
                        <a:close/>
                        <a:moveTo>
                          <a:pt x="382" y="0"/>
                        </a:moveTo>
                        <a:cubicBezTo>
                          <a:pt x="170" y="0"/>
                          <a:pt x="1" y="130"/>
                          <a:pt x="1" y="338"/>
                        </a:cubicBezTo>
                        <a:cubicBezTo>
                          <a:pt x="1" y="524"/>
                          <a:pt x="155" y="650"/>
                          <a:pt x="349" y="650"/>
                        </a:cubicBezTo>
                        <a:cubicBezTo>
                          <a:pt x="453" y="650"/>
                          <a:pt x="539" y="618"/>
                          <a:pt x="600" y="560"/>
                        </a:cubicBezTo>
                        <a:lnTo>
                          <a:pt x="600" y="560"/>
                        </a:lnTo>
                        <a:cubicBezTo>
                          <a:pt x="594" y="754"/>
                          <a:pt x="482" y="851"/>
                          <a:pt x="317" y="851"/>
                        </a:cubicBezTo>
                        <a:cubicBezTo>
                          <a:pt x="246" y="851"/>
                          <a:pt x="181" y="840"/>
                          <a:pt x="127" y="801"/>
                        </a:cubicBezTo>
                        <a:lnTo>
                          <a:pt x="41" y="973"/>
                        </a:lnTo>
                        <a:cubicBezTo>
                          <a:pt x="112" y="1016"/>
                          <a:pt x="213" y="1041"/>
                          <a:pt x="320" y="1041"/>
                        </a:cubicBezTo>
                        <a:cubicBezTo>
                          <a:pt x="625" y="1041"/>
                          <a:pt x="834" y="847"/>
                          <a:pt x="834" y="499"/>
                        </a:cubicBezTo>
                        <a:cubicBezTo>
                          <a:pt x="834" y="176"/>
                          <a:pt x="662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1030" name="Google Shape;1030;p34"/>
                  <p:cNvSpPr/>
                  <p:nvPr/>
                </p:nvSpPr>
                <p:spPr>
                  <a:xfrm>
                    <a:off x="6424691" y="3312296"/>
                    <a:ext cx="78442" cy="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7" h="224" extrusionOk="0">
                        <a:moveTo>
                          <a:pt x="1" y="1"/>
                        </a:moveTo>
                        <a:lnTo>
                          <a:pt x="1" y="224"/>
                        </a:lnTo>
                        <a:lnTo>
                          <a:pt x="1767" y="224"/>
                        </a:lnTo>
                        <a:lnTo>
                          <a:pt x="17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1031" name="Google Shape;1031;p34"/>
                  <p:cNvSpPr/>
                  <p:nvPr/>
                </p:nvSpPr>
                <p:spPr>
                  <a:xfrm>
                    <a:off x="5652722" y="3281089"/>
                    <a:ext cx="404771" cy="12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18" h="285" extrusionOk="0">
                        <a:moveTo>
                          <a:pt x="1" y="1"/>
                        </a:moveTo>
                        <a:lnTo>
                          <a:pt x="1" y="284"/>
                        </a:lnTo>
                        <a:lnTo>
                          <a:pt x="9118" y="284"/>
                        </a:lnTo>
                        <a:lnTo>
                          <a:pt x="911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1032" name="Google Shape;1032;p34"/>
                  <p:cNvSpPr/>
                  <p:nvPr/>
                </p:nvSpPr>
                <p:spPr>
                  <a:xfrm>
                    <a:off x="5652722" y="3321263"/>
                    <a:ext cx="245757" cy="12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36" h="284" extrusionOk="0">
                        <a:moveTo>
                          <a:pt x="1" y="0"/>
                        </a:moveTo>
                        <a:lnTo>
                          <a:pt x="1" y="284"/>
                        </a:lnTo>
                        <a:lnTo>
                          <a:pt x="5536" y="284"/>
                        </a:lnTo>
                        <a:lnTo>
                          <a:pt x="55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</p:grpSp>
            <p:grpSp>
              <p:nvGrpSpPr>
                <p:cNvPr id="1033" name="Google Shape;1033;p34"/>
                <p:cNvGrpSpPr/>
                <p:nvPr/>
              </p:nvGrpSpPr>
              <p:grpSpPr>
                <a:xfrm>
                  <a:off x="5699289" y="3583483"/>
                  <a:ext cx="840394" cy="256145"/>
                  <a:chOff x="5699289" y="3583483"/>
                  <a:chExt cx="840394" cy="256145"/>
                </a:xfrm>
              </p:grpSpPr>
              <p:sp>
                <p:nvSpPr>
                  <p:cNvPr id="1034" name="Google Shape;1034;p34"/>
                  <p:cNvSpPr/>
                  <p:nvPr/>
                </p:nvSpPr>
                <p:spPr>
                  <a:xfrm>
                    <a:off x="5699289" y="3583483"/>
                    <a:ext cx="840394" cy="256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1" h="5770" extrusionOk="0">
                        <a:moveTo>
                          <a:pt x="362" y="1"/>
                        </a:moveTo>
                        <a:cubicBezTo>
                          <a:pt x="176" y="1"/>
                          <a:pt x="22" y="205"/>
                          <a:pt x="22" y="457"/>
                        </a:cubicBezTo>
                        <a:lnTo>
                          <a:pt x="0" y="5223"/>
                        </a:lnTo>
                        <a:cubicBezTo>
                          <a:pt x="0" y="5478"/>
                          <a:pt x="151" y="5683"/>
                          <a:pt x="341" y="5683"/>
                        </a:cubicBezTo>
                        <a:lnTo>
                          <a:pt x="18564" y="5769"/>
                        </a:lnTo>
                        <a:cubicBezTo>
                          <a:pt x="18754" y="5769"/>
                          <a:pt x="18909" y="5564"/>
                          <a:pt x="18909" y="5313"/>
                        </a:cubicBezTo>
                        <a:lnTo>
                          <a:pt x="18930" y="543"/>
                        </a:lnTo>
                        <a:cubicBezTo>
                          <a:pt x="18930" y="291"/>
                          <a:pt x="18780" y="87"/>
                          <a:pt x="18589" y="87"/>
                        </a:cubicBezTo>
                        <a:lnTo>
                          <a:pt x="36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35" name="Google Shape;1035;p34"/>
                  <p:cNvGrpSpPr/>
                  <p:nvPr/>
                </p:nvGrpSpPr>
                <p:grpSpPr>
                  <a:xfrm>
                    <a:off x="6035156" y="3674307"/>
                    <a:ext cx="178500" cy="64414"/>
                    <a:chOff x="6035156" y="3674307"/>
                    <a:chExt cx="178500" cy="64414"/>
                  </a:xfrm>
                </p:grpSpPr>
                <p:sp>
                  <p:nvSpPr>
                    <p:cNvPr id="1036" name="Google Shape;1036;p34"/>
                    <p:cNvSpPr/>
                    <p:nvPr/>
                  </p:nvSpPr>
                  <p:spPr>
                    <a:xfrm>
                      <a:off x="6035156" y="3674307"/>
                      <a:ext cx="50874" cy="634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46" h="1430" extrusionOk="0">
                          <a:moveTo>
                            <a:pt x="585" y="127"/>
                          </a:moveTo>
                          <a:cubicBezTo>
                            <a:pt x="804" y="130"/>
                            <a:pt x="930" y="216"/>
                            <a:pt x="930" y="388"/>
                          </a:cubicBezTo>
                          <a:cubicBezTo>
                            <a:pt x="930" y="561"/>
                            <a:pt x="804" y="647"/>
                            <a:pt x="585" y="647"/>
                          </a:cubicBezTo>
                          <a:lnTo>
                            <a:pt x="148" y="643"/>
                          </a:lnTo>
                          <a:lnTo>
                            <a:pt x="151" y="127"/>
                          </a:lnTo>
                          <a:close/>
                          <a:moveTo>
                            <a:pt x="632" y="769"/>
                          </a:moveTo>
                          <a:cubicBezTo>
                            <a:pt x="869" y="773"/>
                            <a:pt x="1001" y="855"/>
                            <a:pt x="1001" y="1038"/>
                          </a:cubicBezTo>
                          <a:cubicBezTo>
                            <a:pt x="998" y="1228"/>
                            <a:pt x="869" y="1308"/>
                            <a:pt x="628" y="1308"/>
                          </a:cubicBezTo>
                          <a:lnTo>
                            <a:pt x="148" y="1303"/>
                          </a:lnTo>
                          <a:lnTo>
                            <a:pt x="148" y="769"/>
                          </a:lnTo>
                          <a:close/>
                          <a:moveTo>
                            <a:pt x="7" y="1"/>
                          </a:moveTo>
                          <a:lnTo>
                            <a:pt x="0" y="1429"/>
                          </a:lnTo>
                          <a:lnTo>
                            <a:pt x="628" y="1429"/>
                          </a:lnTo>
                          <a:cubicBezTo>
                            <a:pt x="632" y="1429"/>
                            <a:pt x="637" y="1429"/>
                            <a:pt x="641" y="1429"/>
                          </a:cubicBezTo>
                          <a:cubicBezTo>
                            <a:pt x="974" y="1429"/>
                            <a:pt x="1142" y="1290"/>
                            <a:pt x="1145" y="1053"/>
                          </a:cubicBezTo>
                          <a:cubicBezTo>
                            <a:pt x="1145" y="859"/>
                            <a:pt x="1041" y="736"/>
                            <a:pt x="865" y="697"/>
                          </a:cubicBezTo>
                          <a:cubicBezTo>
                            <a:pt x="991" y="643"/>
                            <a:pt x="1074" y="536"/>
                            <a:pt x="1074" y="374"/>
                          </a:cubicBezTo>
                          <a:cubicBezTo>
                            <a:pt x="1077" y="140"/>
                            <a:pt x="901" y="4"/>
                            <a:pt x="596" y="4"/>
                          </a:cubicBezTo>
                          <a:lnTo>
                            <a:pt x="7" y="1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37" name="Google Shape;1037;p34"/>
                    <p:cNvSpPr/>
                    <p:nvPr/>
                  </p:nvSpPr>
                  <p:spPr>
                    <a:xfrm>
                      <a:off x="6100012" y="3674618"/>
                      <a:ext cx="50075" cy="641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28" h="1444" extrusionOk="0">
                          <a:moveTo>
                            <a:pt x="7" y="1"/>
                          </a:moveTo>
                          <a:lnTo>
                            <a:pt x="4" y="819"/>
                          </a:lnTo>
                          <a:cubicBezTo>
                            <a:pt x="0" y="1228"/>
                            <a:pt x="212" y="1440"/>
                            <a:pt x="564" y="1444"/>
                          </a:cubicBezTo>
                          <a:cubicBezTo>
                            <a:pt x="912" y="1444"/>
                            <a:pt x="1124" y="1232"/>
                            <a:pt x="1124" y="822"/>
                          </a:cubicBezTo>
                          <a:lnTo>
                            <a:pt x="1127" y="4"/>
                          </a:lnTo>
                          <a:lnTo>
                            <a:pt x="988" y="4"/>
                          </a:lnTo>
                          <a:lnTo>
                            <a:pt x="983" y="816"/>
                          </a:lnTo>
                          <a:cubicBezTo>
                            <a:pt x="983" y="1153"/>
                            <a:pt x="829" y="1307"/>
                            <a:pt x="564" y="1307"/>
                          </a:cubicBezTo>
                          <a:cubicBezTo>
                            <a:pt x="298" y="1307"/>
                            <a:pt x="148" y="1150"/>
                            <a:pt x="148" y="812"/>
                          </a:cubicBezTo>
                          <a:lnTo>
                            <a:pt x="151" y="1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38" name="Google Shape;1038;p34"/>
                    <p:cNvSpPr/>
                    <p:nvPr/>
                  </p:nvSpPr>
                  <p:spPr>
                    <a:xfrm>
                      <a:off x="6158786" y="3674973"/>
                      <a:ext cx="54869" cy="634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6" h="1429" extrusionOk="0">
                          <a:moveTo>
                            <a:pt x="0" y="0"/>
                          </a:moveTo>
                          <a:lnTo>
                            <a:pt x="542" y="933"/>
                          </a:lnTo>
                          <a:lnTo>
                            <a:pt x="539" y="1429"/>
                          </a:lnTo>
                          <a:lnTo>
                            <a:pt x="683" y="1429"/>
                          </a:lnTo>
                          <a:lnTo>
                            <a:pt x="686" y="937"/>
                          </a:lnTo>
                          <a:lnTo>
                            <a:pt x="1236" y="4"/>
                          </a:lnTo>
                          <a:lnTo>
                            <a:pt x="1092" y="4"/>
                          </a:lnTo>
                          <a:lnTo>
                            <a:pt x="618" y="804"/>
                          </a:lnTo>
                          <a:lnTo>
                            <a:pt x="155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039" name="Google Shape;1039;p34"/>
                <p:cNvGrpSpPr/>
                <p:nvPr/>
              </p:nvGrpSpPr>
              <p:grpSpPr>
                <a:xfrm>
                  <a:off x="5634877" y="1934391"/>
                  <a:ext cx="964054" cy="21220"/>
                  <a:chOff x="5634877" y="1934391"/>
                  <a:chExt cx="964054" cy="21220"/>
                </a:xfrm>
              </p:grpSpPr>
              <p:sp>
                <p:nvSpPr>
                  <p:cNvPr id="1040" name="Google Shape;1040;p34"/>
                  <p:cNvSpPr/>
                  <p:nvPr/>
                </p:nvSpPr>
                <p:spPr>
                  <a:xfrm>
                    <a:off x="5634877" y="1934391"/>
                    <a:ext cx="139348" cy="21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9" h="478" extrusionOk="0">
                        <a:moveTo>
                          <a:pt x="1" y="1"/>
                        </a:moveTo>
                        <a:lnTo>
                          <a:pt x="1" y="478"/>
                        </a:lnTo>
                        <a:lnTo>
                          <a:pt x="3138" y="478"/>
                        </a:lnTo>
                        <a:lnTo>
                          <a:pt x="3138" y="1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1" name="Google Shape;1041;p34"/>
                  <p:cNvSpPr/>
                  <p:nvPr/>
                </p:nvSpPr>
                <p:spPr>
                  <a:xfrm>
                    <a:off x="6071157" y="1934391"/>
                    <a:ext cx="139437" cy="21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41" h="478" extrusionOk="0">
                        <a:moveTo>
                          <a:pt x="1" y="1"/>
                        </a:moveTo>
                        <a:lnTo>
                          <a:pt x="1" y="478"/>
                        </a:lnTo>
                        <a:lnTo>
                          <a:pt x="3141" y="478"/>
                        </a:lnTo>
                        <a:lnTo>
                          <a:pt x="3141" y="1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2" name="Google Shape;1042;p34"/>
                  <p:cNvSpPr/>
                  <p:nvPr/>
                </p:nvSpPr>
                <p:spPr>
                  <a:xfrm>
                    <a:off x="6459628" y="1934391"/>
                    <a:ext cx="139304" cy="21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8" h="478" extrusionOk="0">
                        <a:moveTo>
                          <a:pt x="0" y="1"/>
                        </a:moveTo>
                        <a:lnTo>
                          <a:pt x="0" y="478"/>
                        </a:lnTo>
                        <a:lnTo>
                          <a:pt x="3138" y="478"/>
                        </a:lnTo>
                        <a:lnTo>
                          <a:pt x="3138" y="1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43" name="Google Shape;1043;p34"/>
                <p:cNvGrpSpPr/>
                <p:nvPr/>
              </p:nvGrpSpPr>
              <p:grpSpPr>
                <a:xfrm>
                  <a:off x="6429663" y="1666667"/>
                  <a:ext cx="222390" cy="183652"/>
                  <a:chOff x="6429663" y="1666667"/>
                  <a:chExt cx="222390" cy="183652"/>
                </a:xfrm>
              </p:grpSpPr>
              <p:sp>
                <p:nvSpPr>
                  <p:cNvPr id="1044" name="Google Shape;1044;p34"/>
                  <p:cNvSpPr/>
                  <p:nvPr/>
                </p:nvSpPr>
                <p:spPr>
                  <a:xfrm>
                    <a:off x="6429663" y="1697963"/>
                    <a:ext cx="192974" cy="1523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7" h="3432" extrusionOk="0">
                        <a:moveTo>
                          <a:pt x="1" y="0"/>
                        </a:moveTo>
                        <a:lnTo>
                          <a:pt x="1" y="3431"/>
                        </a:lnTo>
                        <a:lnTo>
                          <a:pt x="4347" y="3431"/>
                        </a:lnTo>
                        <a:lnTo>
                          <a:pt x="434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5" name="Google Shape;1045;p34"/>
                  <p:cNvSpPr/>
                  <p:nvPr/>
                </p:nvSpPr>
                <p:spPr>
                  <a:xfrm>
                    <a:off x="6429663" y="1666712"/>
                    <a:ext cx="221341" cy="312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86" h="705" extrusionOk="0">
                        <a:moveTo>
                          <a:pt x="919" y="0"/>
                        </a:moveTo>
                        <a:lnTo>
                          <a:pt x="1" y="704"/>
                        </a:lnTo>
                        <a:lnTo>
                          <a:pt x="4347" y="704"/>
                        </a:lnTo>
                        <a:lnTo>
                          <a:pt x="498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6" name="Google Shape;1046;p34"/>
                  <p:cNvSpPr/>
                  <p:nvPr/>
                </p:nvSpPr>
                <p:spPr>
                  <a:xfrm>
                    <a:off x="6429663" y="1666667"/>
                    <a:ext cx="221652" cy="34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3" h="766" extrusionOk="0">
                        <a:moveTo>
                          <a:pt x="4984" y="1"/>
                        </a:moveTo>
                        <a:cubicBezTo>
                          <a:pt x="4972" y="1"/>
                          <a:pt x="4905" y="61"/>
                          <a:pt x="4792" y="174"/>
                        </a:cubicBezTo>
                        <a:cubicBezTo>
                          <a:pt x="4680" y="289"/>
                          <a:pt x="4519" y="453"/>
                          <a:pt x="4325" y="662"/>
                        </a:cubicBezTo>
                        <a:lnTo>
                          <a:pt x="4325" y="662"/>
                        </a:lnTo>
                        <a:cubicBezTo>
                          <a:pt x="3872" y="651"/>
                          <a:pt x="3289" y="648"/>
                          <a:pt x="2650" y="648"/>
                        </a:cubicBezTo>
                        <a:cubicBezTo>
                          <a:pt x="1917" y="648"/>
                          <a:pt x="1257" y="654"/>
                          <a:pt x="776" y="666"/>
                        </a:cubicBezTo>
                        <a:cubicBezTo>
                          <a:pt x="298" y="676"/>
                          <a:pt x="1" y="691"/>
                          <a:pt x="1" y="705"/>
                        </a:cubicBezTo>
                        <a:cubicBezTo>
                          <a:pt x="1" y="722"/>
                          <a:pt x="298" y="737"/>
                          <a:pt x="776" y="748"/>
                        </a:cubicBezTo>
                        <a:cubicBezTo>
                          <a:pt x="1257" y="759"/>
                          <a:pt x="1917" y="766"/>
                          <a:pt x="2650" y="766"/>
                        </a:cubicBezTo>
                        <a:cubicBezTo>
                          <a:pt x="3299" y="766"/>
                          <a:pt x="3891" y="759"/>
                          <a:pt x="4347" y="752"/>
                        </a:cubicBezTo>
                        <a:lnTo>
                          <a:pt x="4365" y="752"/>
                        </a:lnTo>
                        <a:lnTo>
                          <a:pt x="4379" y="737"/>
                        </a:lnTo>
                        <a:cubicBezTo>
                          <a:pt x="4573" y="515"/>
                          <a:pt x="4727" y="335"/>
                          <a:pt x="4832" y="210"/>
                        </a:cubicBezTo>
                        <a:cubicBezTo>
                          <a:pt x="4936" y="81"/>
                          <a:pt x="4993" y="8"/>
                          <a:pt x="4986" y="1"/>
                        </a:cubicBezTo>
                        <a:cubicBezTo>
                          <a:pt x="4986" y="1"/>
                          <a:pt x="4985" y="1"/>
                          <a:pt x="498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7" name="Google Shape;1047;p34"/>
                  <p:cNvSpPr/>
                  <p:nvPr/>
                </p:nvSpPr>
                <p:spPr>
                  <a:xfrm>
                    <a:off x="6623642" y="1666712"/>
                    <a:ext cx="28411" cy="183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0" h="4136" extrusionOk="0">
                        <a:moveTo>
                          <a:pt x="640" y="0"/>
                        </a:moveTo>
                        <a:lnTo>
                          <a:pt x="1" y="704"/>
                        </a:lnTo>
                        <a:lnTo>
                          <a:pt x="1" y="4135"/>
                        </a:lnTo>
                        <a:lnTo>
                          <a:pt x="640" y="3289"/>
                        </a:lnTo>
                        <a:lnTo>
                          <a:pt x="64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" name="Google Shape;1048;p34"/>
                  <p:cNvSpPr/>
                  <p:nvPr/>
                </p:nvSpPr>
                <p:spPr>
                  <a:xfrm>
                    <a:off x="6484309" y="1756071"/>
                    <a:ext cx="88297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9" h="267" extrusionOk="0">
                        <a:moveTo>
                          <a:pt x="1" y="1"/>
                        </a:moveTo>
                        <a:lnTo>
                          <a:pt x="1" y="267"/>
                        </a:lnTo>
                        <a:lnTo>
                          <a:pt x="1989" y="267"/>
                        </a:lnTo>
                        <a:lnTo>
                          <a:pt x="198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" name="Google Shape;1049;p34"/>
                  <p:cNvSpPr/>
                  <p:nvPr/>
                </p:nvSpPr>
                <p:spPr>
                  <a:xfrm>
                    <a:off x="6501844" y="1777468"/>
                    <a:ext cx="54825" cy="119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" h="269" extrusionOk="0">
                        <a:moveTo>
                          <a:pt x="0" y="0"/>
                        </a:moveTo>
                        <a:lnTo>
                          <a:pt x="0" y="269"/>
                        </a:lnTo>
                        <a:lnTo>
                          <a:pt x="1235" y="269"/>
                        </a:lnTo>
                        <a:lnTo>
                          <a:pt x="123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" name="Google Shape;1050;p34"/>
                  <p:cNvSpPr/>
                  <p:nvPr/>
                </p:nvSpPr>
                <p:spPr>
                  <a:xfrm>
                    <a:off x="6620277" y="1694145"/>
                    <a:ext cx="5283" cy="156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3518" extrusionOk="0">
                        <a:moveTo>
                          <a:pt x="58" y="0"/>
                        </a:moveTo>
                        <a:cubicBezTo>
                          <a:pt x="25" y="0"/>
                          <a:pt x="0" y="786"/>
                          <a:pt x="0" y="1758"/>
                        </a:cubicBezTo>
                        <a:cubicBezTo>
                          <a:pt x="0" y="2727"/>
                          <a:pt x="25" y="3517"/>
                          <a:pt x="58" y="3517"/>
                        </a:cubicBezTo>
                        <a:cubicBezTo>
                          <a:pt x="93" y="3517"/>
                          <a:pt x="118" y="2727"/>
                          <a:pt x="118" y="1758"/>
                        </a:cubicBezTo>
                        <a:cubicBezTo>
                          <a:pt x="118" y="786"/>
                          <a:pt x="93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51" name="Google Shape;1051;p34"/>
                <p:cNvGrpSpPr/>
                <p:nvPr/>
              </p:nvGrpSpPr>
              <p:grpSpPr>
                <a:xfrm>
                  <a:off x="6024003" y="1558663"/>
                  <a:ext cx="266587" cy="292456"/>
                  <a:chOff x="6024003" y="1558663"/>
                  <a:chExt cx="266587" cy="292456"/>
                </a:xfrm>
              </p:grpSpPr>
              <p:sp>
                <p:nvSpPr>
                  <p:cNvPr id="1052" name="Google Shape;1052;p34"/>
                  <p:cNvSpPr/>
                  <p:nvPr/>
                </p:nvSpPr>
                <p:spPr>
                  <a:xfrm>
                    <a:off x="6025079" y="1607449"/>
                    <a:ext cx="221385" cy="243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87" h="5489" extrusionOk="0">
                        <a:moveTo>
                          <a:pt x="48" y="0"/>
                        </a:moveTo>
                        <a:lnTo>
                          <a:pt x="1" y="5449"/>
                        </a:lnTo>
                        <a:lnTo>
                          <a:pt x="4940" y="5488"/>
                        </a:lnTo>
                        <a:lnTo>
                          <a:pt x="4987" y="43"/>
                        </a:lnTo>
                        <a:lnTo>
                          <a:pt x="4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3" name="Google Shape;1053;p34"/>
                  <p:cNvSpPr/>
                  <p:nvPr/>
                </p:nvSpPr>
                <p:spPr>
                  <a:xfrm>
                    <a:off x="6026055" y="1558663"/>
                    <a:ext cx="264535" cy="4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9" h="1121" extrusionOk="0">
                        <a:moveTo>
                          <a:pt x="1458" y="1"/>
                        </a:moveTo>
                        <a:lnTo>
                          <a:pt x="0" y="1121"/>
                        </a:lnTo>
                        <a:lnTo>
                          <a:pt x="4943" y="1121"/>
                        </a:lnTo>
                        <a:lnTo>
                          <a:pt x="5959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4" name="Google Shape;1054;p34"/>
                  <p:cNvSpPr/>
                  <p:nvPr/>
                </p:nvSpPr>
                <p:spPr>
                  <a:xfrm>
                    <a:off x="6245483" y="1558663"/>
                    <a:ext cx="45103" cy="291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" h="6570" extrusionOk="0">
                        <a:moveTo>
                          <a:pt x="1016" y="1"/>
                        </a:moveTo>
                        <a:lnTo>
                          <a:pt x="0" y="1121"/>
                        </a:lnTo>
                        <a:lnTo>
                          <a:pt x="0" y="6569"/>
                        </a:lnTo>
                        <a:lnTo>
                          <a:pt x="1016" y="5227"/>
                        </a:lnTo>
                        <a:lnTo>
                          <a:pt x="1016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5" name="Google Shape;1055;p34"/>
                  <p:cNvSpPr/>
                  <p:nvPr/>
                </p:nvSpPr>
                <p:spPr>
                  <a:xfrm>
                    <a:off x="6073687" y="1706042"/>
                    <a:ext cx="110937" cy="161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9" h="364" extrusionOk="0">
                        <a:moveTo>
                          <a:pt x="1" y="1"/>
                        </a:moveTo>
                        <a:lnTo>
                          <a:pt x="1" y="364"/>
                        </a:lnTo>
                        <a:lnTo>
                          <a:pt x="2499" y="364"/>
                        </a:lnTo>
                        <a:lnTo>
                          <a:pt x="249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6" name="Google Shape;1056;p34"/>
                  <p:cNvSpPr/>
                  <p:nvPr/>
                </p:nvSpPr>
                <p:spPr>
                  <a:xfrm>
                    <a:off x="6095528" y="1735252"/>
                    <a:ext cx="69030" cy="16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5" h="362" extrusionOk="0">
                        <a:moveTo>
                          <a:pt x="1" y="0"/>
                        </a:moveTo>
                        <a:lnTo>
                          <a:pt x="1" y="362"/>
                        </a:lnTo>
                        <a:lnTo>
                          <a:pt x="1555" y="362"/>
                        </a:lnTo>
                        <a:lnTo>
                          <a:pt x="155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7" name="Google Shape;1057;p34"/>
                  <p:cNvSpPr/>
                  <p:nvPr/>
                </p:nvSpPr>
                <p:spPr>
                  <a:xfrm>
                    <a:off x="6242775" y="1608381"/>
                    <a:ext cx="5283" cy="2419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5450" extrusionOk="0">
                        <a:moveTo>
                          <a:pt x="61" y="1"/>
                        </a:moveTo>
                        <a:cubicBezTo>
                          <a:pt x="28" y="1"/>
                          <a:pt x="0" y="1221"/>
                          <a:pt x="0" y="2725"/>
                        </a:cubicBezTo>
                        <a:cubicBezTo>
                          <a:pt x="0" y="4229"/>
                          <a:pt x="28" y="5449"/>
                          <a:pt x="61" y="5449"/>
                        </a:cubicBezTo>
                        <a:cubicBezTo>
                          <a:pt x="93" y="5449"/>
                          <a:pt x="119" y="4229"/>
                          <a:pt x="119" y="2725"/>
                        </a:cubicBezTo>
                        <a:cubicBezTo>
                          <a:pt x="119" y="1221"/>
                          <a:pt x="93" y="1"/>
                          <a:pt x="6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8" name="Google Shape;1058;p34"/>
                  <p:cNvSpPr/>
                  <p:nvPr/>
                </p:nvSpPr>
                <p:spPr>
                  <a:xfrm>
                    <a:off x="6024003" y="1570557"/>
                    <a:ext cx="254730" cy="390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3" h="766" extrusionOk="0">
                        <a:moveTo>
                          <a:pt x="4984" y="1"/>
                        </a:moveTo>
                        <a:cubicBezTo>
                          <a:pt x="4972" y="1"/>
                          <a:pt x="4905" y="61"/>
                          <a:pt x="4792" y="174"/>
                        </a:cubicBezTo>
                        <a:cubicBezTo>
                          <a:pt x="4680" y="289"/>
                          <a:pt x="4519" y="453"/>
                          <a:pt x="4325" y="662"/>
                        </a:cubicBezTo>
                        <a:lnTo>
                          <a:pt x="4325" y="662"/>
                        </a:lnTo>
                        <a:cubicBezTo>
                          <a:pt x="3872" y="651"/>
                          <a:pt x="3289" y="648"/>
                          <a:pt x="2650" y="648"/>
                        </a:cubicBezTo>
                        <a:cubicBezTo>
                          <a:pt x="1917" y="648"/>
                          <a:pt x="1257" y="654"/>
                          <a:pt x="776" y="666"/>
                        </a:cubicBezTo>
                        <a:cubicBezTo>
                          <a:pt x="298" y="676"/>
                          <a:pt x="1" y="691"/>
                          <a:pt x="1" y="705"/>
                        </a:cubicBezTo>
                        <a:cubicBezTo>
                          <a:pt x="1" y="722"/>
                          <a:pt x="298" y="737"/>
                          <a:pt x="776" y="748"/>
                        </a:cubicBezTo>
                        <a:cubicBezTo>
                          <a:pt x="1257" y="759"/>
                          <a:pt x="1917" y="766"/>
                          <a:pt x="2650" y="766"/>
                        </a:cubicBezTo>
                        <a:cubicBezTo>
                          <a:pt x="3299" y="766"/>
                          <a:pt x="3891" y="759"/>
                          <a:pt x="4347" y="752"/>
                        </a:cubicBezTo>
                        <a:lnTo>
                          <a:pt x="4365" y="752"/>
                        </a:lnTo>
                        <a:lnTo>
                          <a:pt x="4379" y="737"/>
                        </a:lnTo>
                        <a:cubicBezTo>
                          <a:pt x="4573" y="515"/>
                          <a:pt x="4727" y="335"/>
                          <a:pt x="4832" y="210"/>
                        </a:cubicBezTo>
                        <a:cubicBezTo>
                          <a:pt x="4936" y="81"/>
                          <a:pt x="4993" y="8"/>
                          <a:pt x="4986" y="1"/>
                        </a:cubicBezTo>
                        <a:cubicBezTo>
                          <a:pt x="4986" y="1"/>
                          <a:pt x="4985" y="1"/>
                          <a:pt x="498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59" name="Google Shape;1059;p34"/>
                <p:cNvGrpSpPr/>
                <p:nvPr/>
              </p:nvGrpSpPr>
              <p:grpSpPr>
                <a:xfrm>
                  <a:off x="5548402" y="1639278"/>
                  <a:ext cx="350878" cy="211040"/>
                  <a:chOff x="5548402" y="1639278"/>
                  <a:chExt cx="350878" cy="211040"/>
                </a:xfrm>
              </p:grpSpPr>
              <p:sp>
                <p:nvSpPr>
                  <p:cNvPr id="1060" name="Google Shape;1060;p34"/>
                  <p:cNvSpPr/>
                  <p:nvPr/>
                </p:nvSpPr>
                <p:spPr>
                  <a:xfrm>
                    <a:off x="5548402" y="1694145"/>
                    <a:ext cx="305820" cy="156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89" h="3518" extrusionOk="0">
                        <a:moveTo>
                          <a:pt x="0" y="0"/>
                        </a:moveTo>
                        <a:lnTo>
                          <a:pt x="0" y="3517"/>
                        </a:lnTo>
                        <a:lnTo>
                          <a:pt x="6888" y="3517"/>
                        </a:lnTo>
                        <a:lnTo>
                          <a:pt x="68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1" name="Google Shape;1061;p34"/>
                  <p:cNvSpPr/>
                  <p:nvPr/>
                </p:nvSpPr>
                <p:spPr>
                  <a:xfrm>
                    <a:off x="5548402" y="1639278"/>
                    <a:ext cx="350878" cy="54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04" h="1237" extrusionOk="0">
                        <a:moveTo>
                          <a:pt x="1486" y="1"/>
                        </a:moveTo>
                        <a:lnTo>
                          <a:pt x="0" y="1236"/>
                        </a:lnTo>
                        <a:lnTo>
                          <a:pt x="6888" y="1236"/>
                        </a:lnTo>
                        <a:lnTo>
                          <a:pt x="790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2" name="Google Shape;1062;p34"/>
                  <p:cNvSpPr/>
                  <p:nvPr/>
                </p:nvSpPr>
                <p:spPr>
                  <a:xfrm>
                    <a:off x="5854482" y="1639455"/>
                    <a:ext cx="44792" cy="2105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4743" extrusionOk="0">
                        <a:moveTo>
                          <a:pt x="1009" y="0"/>
                        </a:moveTo>
                        <a:cubicBezTo>
                          <a:pt x="1001" y="22"/>
                          <a:pt x="911" y="144"/>
                          <a:pt x="757" y="345"/>
                        </a:cubicBezTo>
                        <a:cubicBezTo>
                          <a:pt x="570" y="582"/>
                          <a:pt x="323" y="891"/>
                          <a:pt x="28" y="1261"/>
                        </a:cubicBezTo>
                        <a:lnTo>
                          <a:pt x="18" y="1275"/>
                        </a:lnTo>
                        <a:lnTo>
                          <a:pt x="7" y="1275"/>
                        </a:lnTo>
                        <a:cubicBezTo>
                          <a:pt x="36" y="1458"/>
                          <a:pt x="53" y="2154"/>
                          <a:pt x="53" y="2990"/>
                        </a:cubicBezTo>
                        <a:cubicBezTo>
                          <a:pt x="53" y="3906"/>
                          <a:pt x="28" y="4660"/>
                          <a:pt x="0" y="4742"/>
                        </a:cubicBezTo>
                        <a:lnTo>
                          <a:pt x="1009" y="3407"/>
                        </a:lnTo>
                        <a:lnTo>
                          <a:pt x="1009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" name="Google Shape;1063;p34"/>
                  <p:cNvSpPr/>
                  <p:nvPr/>
                </p:nvSpPr>
                <p:spPr>
                  <a:xfrm>
                    <a:off x="5593637" y="1744796"/>
                    <a:ext cx="208467" cy="16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6" h="363" extrusionOk="0">
                        <a:moveTo>
                          <a:pt x="0" y="1"/>
                        </a:moveTo>
                        <a:lnTo>
                          <a:pt x="0" y="362"/>
                        </a:lnTo>
                        <a:lnTo>
                          <a:pt x="4695" y="362"/>
                        </a:lnTo>
                        <a:lnTo>
                          <a:pt x="469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" name="Google Shape;1064;p34"/>
                  <p:cNvSpPr/>
                  <p:nvPr/>
                </p:nvSpPr>
                <p:spPr>
                  <a:xfrm>
                    <a:off x="5634877" y="1773917"/>
                    <a:ext cx="129449" cy="160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6" h="361" extrusionOk="0">
                        <a:moveTo>
                          <a:pt x="1" y="1"/>
                        </a:moveTo>
                        <a:lnTo>
                          <a:pt x="1" y="360"/>
                        </a:lnTo>
                        <a:lnTo>
                          <a:pt x="2916" y="360"/>
                        </a:lnTo>
                        <a:lnTo>
                          <a:pt x="291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" name="Google Shape;1065;p34"/>
                  <p:cNvSpPr/>
                  <p:nvPr/>
                </p:nvSpPr>
                <p:spPr>
                  <a:xfrm>
                    <a:off x="5851597" y="1694145"/>
                    <a:ext cx="5283" cy="156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3518" extrusionOk="0">
                        <a:moveTo>
                          <a:pt x="58" y="0"/>
                        </a:moveTo>
                        <a:cubicBezTo>
                          <a:pt x="25" y="0"/>
                          <a:pt x="0" y="786"/>
                          <a:pt x="0" y="1758"/>
                        </a:cubicBezTo>
                        <a:cubicBezTo>
                          <a:pt x="0" y="2727"/>
                          <a:pt x="25" y="3517"/>
                          <a:pt x="58" y="3517"/>
                        </a:cubicBezTo>
                        <a:cubicBezTo>
                          <a:pt x="93" y="3517"/>
                          <a:pt x="118" y="2727"/>
                          <a:pt x="118" y="1758"/>
                        </a:cubicBezTo>
                        <a:cubicBezTo>
                          <a:pt x="118" y="786"/>
                          <a:pt x="93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6" name="Google Shape;1066;p34"/>
                  <p:cNvSpPr/>
                  <p:nvPr/>
                </p:nvSpPr>
                <p:spPr>
                  <a:xfrm>
                    <a:off x="5632178" y="1658282"/>
                    <a:ext cx="254730" cy="390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3" h="766" extrusionOk="0">
                        <a:moveTo>
                          <a:pt x="4984" y="1"/>
                        </a:moveTo>
                        <a:cubicBezTo>
                          <a:pt x="4972" y="1"/>
                          <a:pt x="4905" y="61"/>
                          <a:pt x="4792" y="174"/>
                        </a:cubicBezTo>
                        <a:cubicBezTo>
                          <a:pt x="4680" y="289"/>
                          <a:pt x="4519" y="453"/>
                          <a:pt x="4325" y="662"/>
                        </a:cubicBezTo>
                        <a:lnTo>
                          <a:pt x="4325" y="662"/>
                        </a:lnTo>
                        <a:cubicBezTo>
                          <a:pt x="3872" y="651"/>
                          <a:pt x="3289" y="648"/>
                          <a:pt x="2650" y="648"/>
                        </a:cubicBezTo>
                        <a:cubicBezTo>
                          <a:pt x="1917" y="648"/>
                          <a:pt x="1257" y="654"/>
                          <a:pt x="776" y="666"/>
                        </a:cubicBezTo>
                        <a:cubicBezTo>
                          <a:pt x="298" y="676"/>
                          <a:pt x="1" y="691"/>
                          <a:pt x="1" y="705"/>
                        </a:cubicBezTo>
                        <a:cubicBezTo>
                          <a:pt x="1" y="722"/>
                          <a:pt x="298" y="737"/>
                          <a:pt x="776" y="748"/>
                        </a:cubicBezTo>
                        <a:cubicBezTo>
                          <a:pt x="1257" y="759"/>
                          <a:pt x="1917" y="766"/>
                          <a:pt x="2650" y="766"/>
                        </a:cubicBezTo>
                        <a:cubicBezTo>
                          <a:pt x="3299" y="766"/>
                          <a:pt x="3891" y="759"/>
                          <a:pt x="4347" y="752"/>
                        </a:cubicBezTo>
                        <a:lnTo>
                          <a:pt x="4365" y="752"/>
                        </a:lnTo>
                        <a:lnTo>
                          <a:pt x="4379" y="737"/>
                        </a:lnTo>
                        <a:cubicBezTo>
                          <a:pt x="4573" y="515"/>
                          <a:pt x="4727" y="335"/>
                          <a:pt x="4832" y="210"/>
                        </a:cubicBezTo>
                        <a:cubicBezTo>
                          <a:pt x="4936" y="81"/>
                          <a:pt x="4993" y="8"/>
                          <a:pt x="4986" y="1"/>
                        </a:cubicBezTo>
                        <a:cubicBezTo>
                          <a:pt x="4986" y="1"/>
                          <a:pt x="4985" y="1"/>
                          <a:pt x="498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067" name="Google Shape;1067;p34"/>
            <p:cNvGrpSpPr/>
            <p:nvPr/>
          </p:nvGrpSpPr>
          <p:grpSpPr>
            <a:xfrm>
              <a:off x="4534350" y="4713051"/>
              <a:ext cx="4600713" cy="150450"/>
              <a:chOff x="0" y="4397412"/>
              <a:chExt cx="4600713" cy="150450"/>
            </a:xfrm>
          </p:grpSpPr>
          <p:sp>
            <p:nvSpPr>
              <p:cNvPr id="1068" name="Google Shape;1068;p34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4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4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4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4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3" name="Google Shape;1073;p34"/>
            <p:cNvGrpSpPr/>
            <p:nvPr/>
          </p:nvGrpSpPr>
          <p:grpSpPr>
            <a:xfrm>
              <a:off x="7797287" y="4091587"/>
              <a:ext cx="208476" cy="304372"/>
              <a:chOff x="7797287" y="4091587"/>
              <a:chExt cx="208476" cy="304372"/>
            </a:xfrm>
          </p:grpSpPr>
          <p:sp>
            <p:nvSpPr>
              <p:cNvPr id="1074" name="Google Shape;1074;p34"/>
              <p:cNvSpPr/>
              <p:nvPr/>
            </p:nvSpPr>
            <p:spPr>
              <a:xfrm>
                <a:off x="7797287" y="4091587"/>
                <a:ext cx="208476" cy="304372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6975" extrusionOk="0">
                    <a:moveTo>
                      <a:pt x="2377" y="0"/>
                    </a:moveTo>
                    <a:lnTo>
                      <a:pt x="0" y="3065"/>
                    </a:lnTo>
                    <a:lnTo>
                      <a:pt x="1627" y="4347"/>
                    </a:lnTo>
                    <a:cubicBezTo>
                      <a:pt x="1627" y="4347"/>
                      <a:pt x="396" y="6975"/>
                      <a:pt x="757" y="6975"/>
                    </a:cubicBezTo>
                    <a:cubicBezTo>
                      <a:pt x="785" y="6975"/>
                      <a:pt x="823" y="6959"/>
                      <a:pt x="873" y="6923"/>
                    </a:cubicBezTo>
                    <a:cubicBezTo>
                      <a:pt x="1483" y="6493"/>
                      <a:pt x="4035" y="2932"/>
                      <a:pt x="4645" y="2049"/>
                    </a:cubicBezTo>
                    <a:lnTo>
                      <a:pt x="4778" y="1849"/>
                    </a:lnTo>
                    <a:lnTo>
                      <a:pt x="23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4"/>
              <p:cNvSpPr/>
              <p:nvPr/>
            </p:nvSpPr>
            <p:spPr>
              <a:xfrm>
                <a:off x="7825168" y="4169389"/>
                <a:ext cx="177322" cy="222464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5098" extrusionOk="0">
                    <a:moveTo>
                      <a:pt x="4033" y="1"/>
                    </a:moveTo>
                    <a:cubicBezTo>
                      <a:pt x="3989" y="1"/>
                      <a:pt x="3076" y="1113"/>
                      <a:pt x="1978" y="2506"/>
                    </a:cubicBezTo>
                    <a:cubicBezTo>
                      <a:pt x="872" y="3913"/>
                      <a:pt x="0" y="5072"/>
                      <a:pt x="29" y="5097"/>
                    </a:cubicBezTo>
                    <a:cubicBezTo>
                      <a:pt x="29" y="5098"/>
                      <a:pt x="29" y="5098"/>
                      <a:pt x="30" y="5098"/>
                    </a:cubicBezTo>
                    <a:cubicBezTo>
                      <a:pt x="75" y="5098"/>
                      <a:pt x="987" y="3982"/>
                      <a:pt x="2086" y="2589"/>
                    </a:cubicBezTo>
                    <a:cubicBezTo>
                      <a:pt x="3191" y="1182"/>
                      <a:pt x="4064" y="23"/>
                      <a:pt x="4035" y="1"/>
                    </a:cubicBezTo>
                    <a:cubicBezTo>
                      <a:pt x="4034" y="1"/>
                      <a:pt x="4034" y="1"/>
                      <a:pt x="40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4"/>
              <p:cNvSpPr/>
              <p:nvPr/>
            </p:nvSpPr>
            <p:spPr>
              <a:xfrm>
                <a:off x="7860073" y="4291263"/>
                <a:ext cx="21205" cy="589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35" extrusionOk="0">
                    <a:moveTo>
                      <a:pt x="241" y="0"/>
                    </a:moveTo>
                    <a:cubicBezTo>
                      <a:pt x="105" y="0"/>
                      <a:pt x="1" y="47"/>
                      <a:pt x="4" y="83"/>
                    </a:cubicBezTo>
                    <a:cubicBezTo>
                      <a:pt x="12" y="119"/>
                      <a:pt x="115" y="134"/>
                      <a:pt x="241" y="134"/>
                    </a:cubicBezTo>
                    <a:cubicBezTo>
                      <a:pt x="253" y="134"/>
                      <a:pt x="265" y="134"/>
                      <a:pt x="276" y="134"/>
                    </a:cubicBezTo>
                    <a:cubicBezTo>
                      <a:pt x="386" y="134"/>
                      <a:pt x="472" y="119"/>
                      <a:pt x="478" y="86"/>
                    </a:cubicBezTo>
                    <a:cubicBezTo>
                      <a:pt x="486" y="51"/>
                      <a:pt x="378" y="4"/>
                      <a:pt x="2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4"/>
              <p:cNvSpPr/>
              <p:nvPr/>
            </p:nvSpPr>
            <p:spPr>
              <a:xfrm>
                <a:off x="7856321" y="4301779"/>
                <a:ext cx="23082" cy="6546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50" extrusionOk="0">
                    <a:moveTo>
                      <a:pt x="176" y="0"/>
                    </a:moveTo>
                    <a:cubicBezTo>
                      <a:pt x="74" y="0"/>
                      <a:pt x="1" y="26"/>
                      <a:pt x="1" y="54"/>
                    </a:cubicBezTo>
                    <a:cubicBezTo>
                      <a:pt x="1" y="90"/>
                      <a:pt x="115" y="118"/>
                      <a:pt x="252" y="136"/>
                    </a:cubicBezTo>
                    <a:cubicBezTo>
                      <a:pt x="316" y="145"/>
                      <a:pt x="376" y="150"/>
                      <a:pt x="422" y="150"/>
                    </a:cubicBezTo>
                    <a:cubicBezTo>
                      <a:pt x="476" y="150"/>
                      <a:pt x="512" y="143"/>
                      <a:pt x="517" y="125"/>
                    </a:cubicBezTo>
                    <a:cubicBezTo>
                      <a:pt x="529" y="90"/>
                      <a:pt x="421" y="25"/>
                      <a:pt x="270" y="7"/>
                    </a:cubicBezTo>
                    <a:cubicBezTo>
                      <a:pt x="237" y="2"/>
                      <a:pt x="205" y="0"/>
                      <a:pt x="1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4"/>
              <p:cNvSpPr/>
              <p:nvPr/>
            </p:nvSpPr>
            <p:spPr>
              <a:xfrm>
                <a:off x="7960774" y="4152939"/>
                <a:ext cx="16799" cy="561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87" extrusionOk="0">
                    <a:moveTo>
                      <a:pt x="361" y="1"/>
                    </a:moveTo>
                    <a:cubicBezTo>
                      <a:pt x="336" y="1"/>
                      <a:pt x="265" y="32"/>
                      <a:pt x="187" y="116"/>
                    </a:cubicBezTo>
                    <a:cubicBezTo>
                      <a:pt x="98" y="216"/>
                      <a:pt x="15" y="396"/>
                      <a:pt x="8" y="604"/>
                    </a:cubicBezTo>
                    <a:cubicBezTo>
                      <a:pt x="0" y="809"/>
                      <a:pt x="51" y="985"/>
                      <a:pt x="94" y="1103"/>
                    </a:cubicBezTo>
                    <a:cubicBezTo>
                      <a:pt x="136" y="1216"/>
                      <a:pt x="173" y="1287"/>
                      <a:pt x="192" y="1287"/>
                    </a:cubicBezTo>
                    <a:cubicBezTo>
                      <a:pt x="193" y="1287"/>
                      <a:pt x="193" y="1286"/>
                      <a:pt x="194" y="1286"/>
                    </a:cubicBezTo>
                    <a:cubicBezTo>
                      <a:pt x="212" y="1283"/>
                      <a:pt x="205" y="1203"/>
                      <a:pt x="184" y="1078"/>
                    </a:cubicBezTo>
                    <a:cubicBezTo>
                      <a:pt x="166" y="956"/>
                      <a:pt x="133" y="787"/>
                      <a:pt x="141" y="607"/>
                    </a:cubicBezTo>
                    <a:cubicBezTo>
                      <a:pt x="148" y="428"/>
                      <a:pt x="202" y="274"/>
                      <a:pt x="262" y="173"/>
                    </a:cubicBezTo>
                    <a:cubicBezTo>
                      <a:pt x="324" y="73"/>
                      <a:pt x="385" y="22"/>
                      <a:pt x="370" y="4"/>
                    </a:cubicBezTo>
                    <a:cubicBezTo>
                      <a:pt x="369" y="2"/>
                      <a:pt x="366" y="1"/>
                      <a:pt x="3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4"/>
              <p:cNvSpPr/>
              <p:nvPr/>
            </p:nvSpPr>
            <p:spPr>
              <a:xfrm>
                <a:off x="7866661" y="4275249"/>
                <a:ext cx="16319" cy="10560"/>
              </a:xfrm>
              <a:custGeom>
                <a:avLst/>
                <a:gdLst/>
                <a:ahLst/>
                <a:cxnLst/>
                <a:rect l="l" t="t" r="r" b="b"/>
                <a:pathLst>
                  <a:path w="374" h="242" extrusionOk="0">
                    <a:moveTo>
                      <a:pt x="324" y="1"/>
                    </a:moveTo>
                    <a:cubicBezTo>
                      <a:pt x="286" y="1"/>
                      <a:pt x="221" y="31"/>
                      <a:pt x="155" y="73"/>
                    </a:cubicBezTo>
                    <a:cubicBezTo>
                      <a:pt x="68" y="127"/>
                      <a:pt x="0" y="188"/>
                      <a:pt x="15" y="221"/>
                    </a:cubicBezTo>
                    <a:cubicBezTo>
                      <a:pt x="19" y="234"/>
                      <a:pt x="37" y="242"/>
                      <a:pt x="63" y="242"/>
                    </a:cubicBezTo>
                    <a:cubicBezTo>
                      <a:pt x="104" y="242"/>
                      <a:pt x="166" y="224"/>
                      <a:pt x="227" y="184"/>
                    </a:cubicBezTo>
                    <a:cubicBezTo>
                      <a:pt x="323" y="123"/>
                      <a:pt x="373" y="34"/>
                      <a:pt x="348" y="9"/>
                    </a:cubicBezTo>
                    <a:cubicBezTo>
                      <a:pt x="343" y="3"/>
                      <a:pt x="334" y="1"/>
                      <a:pt x="3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4"/>
              <p:cNvSpPr/>
              <p:nvPr/>
            </p:nvSpPr>
            <p:spPr>
              <a:xfrm>
                <a:off x="7860858" y="4261460"/>
                <a:ext cx="15228" cy="1623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72" extrusionOk="0">
                    <a:moveTo>
                      <a:pt x="305" y="1"/>
                    </a:moveTo>
                    <a:cubicBezTo>
                      <a:pt x="265" y="1"/>
                      <a:pt x="188" y="61"/>
                      <a:pt x="123" y="145"/>
                    </a:cubicBezTo>
                    <a:cubicBezTo>
                      <a:pt x="44" y="242"/>
                      <a:pt x="1" y="339"/>
                      <a:pt x="26" y="364"/>
                    </a:cubicBezTo>
                    <a:cubicBezTo>
                      <a:pt x="30" y="369"/>
                      <a:pt x="36" y="371"/>
                      <a:pt x="44" y="371"/>
                    </a:cubicBezTo>
                    <a:cubicBezTo>
                      <a:pt x="82" y="371"/>
                      <a:pt x="154" y="312"/>
                      <a:pt x="223" y="227"/>
                    </a:cubicBezTo>
                    <a:cubicBezTo>
                      <a:pt x="306" y="127"/>
                      <a:pt x="349" y="27"/>
                      <a:pt x="320" y="5"/>
                    </a:cubicBezTo>
                    <a:cubicBezTo>
                      <a:pt x="316" y="2"/>
                      <a:pt x="311" y="1"/>
                      <a:pt x="3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1" name="Google Shape;1081;p34"/>
            <p:cNvSpPr/>
            <p:nvPr/>
          </p:nvSpPr>
          <p:spPr>
            <a:xfrm>
              <a:off x="7159727" y="3080485"/>
              <a:ext cx="797733" cy="1212448"/>
            </a:xfrm>
            <a:custGeom>
              <a:avLst/>
              <a:gdLst/>
              <a:ahLst/>
              <a:cxnLst/>
              <a:rect l="l" t="t" r="r" b="b"/>
              <a:pathLst>
                <a:path w="17970" h="27312" extrusionOk="0">
                  <a:moveTo>
                    <a:pt x="4857" y="1"/>
                  </a:moveTo>
                  <a:cubicBezTo>
                    <a:pt x="4857" y="1"/>
                    <a:pt x="0" y="12911"/>
                    <a:pt x="654" y="15323"/>
                  </a:cubicBezTo>
                  <a:cubicBezTo>
                    <a:pt x="1311" y="17735"/>
                    <a:pt x="14411" y="27311"/>
                    <a:pt x="14411" y="27311"/>
                  </a:cubicBezTo>
                  <a:lnTo>
                    <a:pt x="17969" y="22189"/>
                  </a:lnTo>
                  <a:cubicBezTo>
                    <a:pt x="17969" y="22189"/>
                    <a:pt x="7750" y="14103"/>
                    <a:pt x="7718" y="13654"/>
                  </a:cubicBezTo>
                  <a:cubicBezTo>
                    <a:pt x="7685" y="13209"/>
                    <a:pt x="11774" y="2484"/>
                    <a:pt x="11774" y="2484"/>
                  </a:cubicBezTo>
                  <a:lnTo>
                    <a:pt x="48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7298184" y="3457766"/>
              <a:ext cx="491469" cy="660338"/>
            </a:xfrm>
            <a:custGeom>
              <a:avLst/>
              <a:gdLst/>
              <a:ahLst/>
              <a:cxnLst/>
              <a:rect l="l" t="t" r="r" b="b"/>
              <a:pathLst>
                <a:path w="11071" h="14875" extrusionOk="0">
                  <a:moveTo>
                    <a:pt x="1494" y="0"/>
                  </a:moveTo>
                  <a:lnTo>
                    <a:pt x="1494" y="0"/>
                  </a:lnTo>
                  <a:cubicBezTo>
                    <a:pt x="1490" y="0"/>
                    <a:pt x="1487" y="19"/>
                    <a:pt x="1476" y="51"/>
                  </a:cubicBezTo>
                  <a:cubicBezTo>
                    <a:pt x="1465" y="91"/>
                    <a:pt x="1450" y="141"/>
                    <a:pt x="1433" y="199"/>
                  </a:cubicBezTo>
                  <a:cubicBezTo>
                    <a:pt x="1394" y="338"/>
                    <a:pt x="1343" y="529"/>
                    <a:pt x="1275" y="769"/>
                  </a:cubicBezTo>
                  <a:cubicBezTo>
                    <a:pt x="1127" y="1268"/>
                    <a:pt x="923" y="1978"/>
                    <a:pt x="668" y="2851"/>
                  </a:cubicBezTo>
                  <a:cubicBezTo>
                    <a:pt x="542" y="3289"/>
                    <a:pt x="403" y="3774"/>
                    <a:pt x="263" y="4294"/>
                  </a:cubicBezTo>
                  <a:cubicBezTo>
                    <a:pt x="194" y="4556"/>
                    <a:pt x="123" y="4825"/>
                    <a:pt x="65" y="5109"/>
                  </a:cubicBezTo>
                  <a:cubicBezTo>
                    <a:pt x="8" y="5389"/>
                    <a:pt x="1" y="5722"/>
                    <a:pt x="158" y="6006"/>
                  </a:cubicBezTo>
                  <a:cubicBezTo>
                    <a:pt x="306" y="6286"/>
                    <a:pt x="550" y="6501"/>
                    <a:pt x="783" y="6713"/>
                  </a:cubicBezTo>
                  <a:cubicBezTo>
                    <a:pt x="1020" y="6925"/>
                    <a:pt x="1261" y="7140"/>
                    <a:pt x="1505" y="7359"/>
                  </a:cubicBezTo>
                  <a:cubicBezTo>
                    <a:pt x="2000" y="7796"/>
                    <a:pt x="2513" y="8249"/>
                    <a:pt x="3044" y="8701"/>
                  </a:cubicBezTo>
                  <a:cubicBezTo>
                    <a:pt x="5169" y="10521"/>
                    <a:pt x="7172" y="12075"/>
                    <a:pt x="8648" y="13163"/>
                  </a:cubicBezTo>
                  <a:cubicBezTo>
                    <a:pt x="9383" y="13708"/>
                    <a:pt x="9990" y="14136"/>
                    <a:pt x="10409" y="14430"/>
                  </a:cubicBezTo>
                  <a:cubicBezTo>
                    <a:pt x="10614" y="14570"/>
                    <a:pt x="10775" y="14681"/>
                    <a:pt x="10894" y="14764"/>
                  </a:cubicBezTo>
                  <a:cubicBezTo>
                    <a:pt x="10944" y="14800"/>
                    <a:pt x="10987" y="14825"/>
                    <a:pt x="11024" y="14850"/>
                  </a:cubicBezTo>
                  <a:cubicBezTo>
                    <a:pt x="11052" y="14868"/>
                    <a:pt x="11067" y="14875"/>
                    <a:pt x="11070" y="14875"/>
                  </a:cubicBezTo>
                  <a:cubicBezTo>
                    <a:pt x="11070" y="14871"/>
                    <a:pt x="11055" y="14860"/>
                    <a:pt x="11030" y="14839"/>
                  </a:cubicBezTo>
                  <a:cubicBezTo>
                    <a:pt x="10999" y="14814"/>
                    <a:pt x="10959" y="14782"/>
                    <a:pt x="10909" y="14746"/>
                  </a:cubicBezTo>
                  <a:cubicBezTo>
                    <a:pt x="10794" y="14660"/>
                    <a:pt x="10636" y="14542"/>
                    <a:pt x="10435" y="14394"/>
                  </a:cubicBezTo>
                  <a:cubicBezTo>
                    <a:pt x="10015" y="14081"/>
                    <a:pt x="9423" y="13640"/>
                    <a:pt x="8698" y="13094"/>
                  </a:cubicBezTo>
                  <a:cubicBezTo>
                    <a:pt x="7237" y="11989"/>
                    <a:pt x="5245" y="10428"/>
                    <a:pt x="3123" y="8611"/>
                  </a:cubicBezTo>
                  <a:cubicBezTo>
                    <a:pt x="2592" y="8159"/>
                    <a:pt x="2079" y="7710"/>
                    <a:pt x="1584" y="7273"/>
                  </a:cubicBezTo>
                  <a:cubicBezTo>
                    <a:pt x="1336" y="7054"/>
                    <a:pt x="1096" y="6839"/>
                    <a:pt x="859" y="6630"/>
                  </a:cubicBezTo>
                  <a:cubicBezTo>
                    <a:pt x="622" y="6418"/>
                    <a:pt x="392" y="6211"/>
                    <a:pt x="256" y="5956"/>
                  </a:cubicBezTo>
                  <a:cubicBezTo>
                    <a:pt x="112" y="5697"/>
                    <a:pt x="115" y="5403"/>
                    <a:pt x="169" y="5126"/>
                  </a:cubicBezTo>
                  <a:cubicBezTo>
                    <a:pt x="223" y="4850"/>
                    <a:pt x="292" y="4577"/>
                    <a:pt x="360" y="4319"/>
                  </a:cubicBezTo>
                  <a:cubicBezTo>
                    <a:pt x="493" y="3799"/>
                    <a:pt x="629" y="3314"/>
                    <a:pt x="751" y="2873"/>
                  </a:cubicBezTo>
                  <a:cubicBezTo>
                    <a:pt x="995" y="1990"/>
                    <a:pt x="1192" y="1275"/>
                    <a:pt x="1321" y="780"/>
                  </a:cubicBezTo>
                  <a:cubicBezTo>
                    <a:pt x="1382" y="532"/>
                    <a:pt x="1429" y="338"/>
                    <a:pt x="1458" y="206"/>
                  </a:cubicBezTo>
                  <a:cubicBezTo>
                    <a:pt x="1469" y="144"/>
                    <a:pt x="1480" y="94"/>
                    <a:pt x="1487" y="55"/>
                  </a:cubicBezTo>
                  <a:cubicBezTo>
                    <a:pt x="1494" y="19"/>
                    <a:pt x="1494" y="5"/>
                    <a:pt x="14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7735751" y="4005732"/>
              <a:ext cx="140413" cy="181521"/>
            </a:xfrm>
            <a:custGeom>
              <a:avLst/>
              <a:gdLst/>
              <a:ahLst/>
              <a:cxnLst/>
              <a:rect l="l" t="t" r="r" b="b"/>
              <a:pathLst>
                <a:path w="3163" h="4089" extrusionOk="0">
                  <a:moveTo>
                    <a:pt x="3136" y="1"/>
                  </a:moveTo>
                  <a:cubicBezTo>
                    <a:pt x="3094" y="1"/>
                    <a:pt x="2386" y="891"/>
                    <a:pt x="1533" y="2011"/>
                  </a:cubicBezTo>
                  <a:cubicBezTo>
                    <a:pt x="675" y="3137"/>
                    <a:pt x="0" y="4071"/>
                    <a:pt x="25" y="4088"/>
                  </a:cubicBezTo>
                  <a:cubicBezTo>
                    <a:pt x="25" y="4089"/>
                    <a:pt x="26" y="4089"/>
                    <a:pt x="26" y="4089"/>
                  </a:cubicBezTo>
                  <a:cubicBezTo>
                    <a:pt x="67" y="4089"/>
                    <a:pt x="778" y="3196"/>
                    <a:pt x="1629" y="2082"/>
                  </a:cubicBezTo>
                  <a:cubicBezTo>
                    <a:pt x="2487" y="952"/>
                    <a:pt x="3163" y="22"/>
                    <a:pt x="3137" y="1"/>
                  </a:cubicBezTo>
                  <a:cubicBezTo>
                    <a:pt x="3136" y="1"/>
                    <a:pt x="3136" y="1"/>
                    <a:pt x="31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7651629" y="1990812"/>
              <a:ext cx="448853" cy="494399"/>
            </a:xfrm>
            <a:custGeom>
              <a:avLst/>
              <a:gdLst/>
              <a:ahLst/>
              <a:cxnLst/>
              <a:rect l="l" t="t" r="r" b="b"/>
              <a:pathLst>
                <a:path w="10111" h="11137" extrusionOk="0">
                  <a:moveTo>
                    <a:pt x="2358" y="0"/>
                  </a:moveTo>
                  <a:lnTo>
                    <a:pt x="97" y="5757"/>
                  </a:lnTo>
                  <a:cubicBezTo>
                    <a:pt x="126" y="6131"/>
                    <a:pt x="0" y="6486"/>
                    <a:pt x="327" y="6665"/>
                  </a:cubicBezTo>
                  <a:cubicBezTo>
                    <a:pt x="387" y="6698"/>
                    <a:pt x="446" y="6711"/>
                    <a:pt x="505" y="6711"/>
                  </a:cubicBezTo>
                  <a:cubicBezTo>
                    <a:pt x="587" y="6711"/>
                    <a:pt x="667" y="6687"/>
                    <a:pt x="746" y="6662"/>
                  </a:cubicBezTo>
                  <a:cubicBezTo>
                    <a:pt x="825" y="6639"/>
                    <a:pt x="902" y="6616"/>
                    <a:pt x="975" y="6616"/>
                  </a:cubicBezTo>
                  <a:cubicBezTo>
                    <a:pt x="1066" y="6616"/>
                    <a:pt x="1150" y="6651"/>
                    <a:pt x="1228" y="6766"/>
                  </a:cubicBezTo>
                  <a:cubicBezTo>
                    <a:pt x="1410" y="7042"/>
                    <a:pt x="1597" y="7243"/>
                    <a:pt x="1690" y="7563"/>
                  </a:cubicBezTo>
                  <a:cubicBezTo>
                    <a:pt x="1787" y="7893"/>
                    <a:pt x="2117" y="8091"/>
                    <a:pt x="2437" y="8209"/>
                  </a:cubicBezTo>
                  <a:cubicBezTo>
                    <a:pt x="2757" y="8331"/>
                    <a:pt x="3105" y="8409"/>
                    <a:pt x="3363" y="8636"/>
                  </a:cubicBezTo>
                  <a:cubicBezTo>
                    <a:pt x="3858" y="9063"/>
                    <a:pt x="3833" y="9839"/>
                    <a:pt x="4170" y="10399"/>
                  </a:cubicBezTo>
                  <a:cubicBezTo>
                    <a:pt x="4422" y="10818"/>
                    <a:pt x="4889" y="11101"/>
                    <a:pt x="5381" y="11134"/>
                  </a:cubicBezTo>
                  <a:cubicBezTo>
                    <a:pt x="5408" y="11136"/>
                    <a:pt x="5436" y="11137"/>
                    <a:pt x="5464" y="11137"/>
                  </a:cubicBezTo>
                  <a:cubicBezTo>
                    <a:pt x="5925" y="11137"/>
                    <a:pt x="6384" y="10918"/>
                    <a:pt x="6668" y="10556"/>
                  </a:cubicBezTo>
                  <a:cubicBezTo>
                    <a:pt x="6802" y="10387"/>
                    <a:pt x="6902" y="10187"/>
                    <a:pt x="7074" y="10057"/>
                  </a:cubicBezTo>
                  <a:cubicBezTo>
                    <a:pt x="7225" y="9948"/>
                    <a:pt x="7395" y="9911"/>
                    <a:pt x="7575" y="9911"/>
                  </a:cubicBezTo>
                  <a:cubicBezTo>
                    <a:pt x="7755" y="9911"/>
                    <a:pt x="7945" y="9948"/>
                    <a:pt x="8137" y="9986"/>
                  </a:cubicBezTo>
                  <a:cubicBezTo>
                    <a:pt x="8334" y="10024"/>
                    <a:pt x="8530" y="10060"/>
                    <a:pt x="8721" y="10060"/>
                  </a:cubicBezTo>
                  <a:cubicBezTo>
                    <a:pt x="8764" y="10060"/>
                    <a:pt x="8806" y="10058"/>
                    <a:pt x="8848" y="10054"/>
                  </a:cubicBezTo>
                  <a:cubicBezTo>
                    <a:pt x="9300" y="10003"/>
                    <a:pt x="9691" y="9670"/>
                    <a:pt x="9888" y="9257"/>
                  </a:cubicBezTo>
                  <a:cubicBezTo>
                    <a:pt x="10086" y="8848"/>
                    <a:pt x="10111" y="8371"/>
                    <a:pt x="10054" y="7918"/>
                  </a:cubicBezTo>
                  <a:cubicBezTo>
                    <a:pt x="9985" y="7354"/>
                    <a:pt x="9734" y="6741"/>
                    <a:pt x="9203" y="6536"/>
                  </a:cubicBezTo>
                  <a:cubicBezTo>
                    <a:pt x="8880" y="6411"/>
                    <a:pt x="8492" y="6454"/>
                    <a:pt x="8205" y="6256"/>
                  </a:cubicBezTo>
                  <a:cubicBezTo>
                    <a:pt x="7702" y="5901"/>
                    <a:pt x="7853" y="5040"/>
                    <a:pt x="7383" y="4634"/>
                  </a:cubicBezTo>
                  <a:cubicBezTo>
                    <a:pt x="6859" y="4185"/>
                    <a:pt x="5901" y="4598"/>
                    <a:pt x="5434" y="4088"/>
                  </a:cubicBezTo>
                  <a:cubicBezTo>
                    <a:pt x="5111" y="3736"/>
                    <a:pt x="5230" y="3155"/>
                    <a:pt x="4978" y="2753"/>
                  </a:cubicBezTo>
                  <a:cubicBezTo>
                    <a:pt x="4741" y="2384"/>
                    <a:pt x="4271" y="2268"/>
                    <a:pt x="3880" y="2068"/>
                  </a:cubicBezTo>
                  <a:cubicBezTo>
                    <a:pt x="3022" y="1619"/>
                    <a:pt x="2792" y="868"/>
                    <a:pt x="2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6618017" y="2485065"/>
              <a:ext cx="889892" cy="414004"/>
            </a:xfrm>
            <a:custGeom>
              <a:avLst/>
              <a:gdLst/>
              <a:ahLst/>
              <a:cxnLst/>
              <a:rect l="l" t="t" r="r" b="b"/>
              <a:pathLst>
                <a:path w="20046" h="9326" extrusionOk="0">
                  <a:moveTo>
                    <a:pt x="15721" y="0"/>
                  </a:moveTo>
                  <a:cubicBezTo>
                    <a:pt x="15721" y="0"/>
                    <a:pt x="13865" y="5348"/>
                    <a:pt x="13295" y="5399"/>
                  </a:cubicBezTo>
                  <a:cubicBezTo>
                    <a:pt x="12923" y="5433"/>
                    <a:pt x="12548" y="5448"/>
                    <a:pt x="12175" y="5448"/>
                  </a:cubicBezTo>
                  <a:cubicBezTo>
                    <a:pt x="9379" y="5448"/>
                    <a:pt x="6634" y="4592"/>
                    <a:pt x="5592" y="4228"/>
                  </a:cubicBezTo>
                  <a:cubicBezTo>
                    <a:pt x="5470" y="4095"/>
                    <a:pt x="5333" y="3934"/>
                    <a:pt x="5179" y="3733"/>
                  </a:cubicBezTo>
                  <a:cubicBezTo>
                    <a:pt x="5050" y="3564"/>
                    <a:pt x="4949" y="3374"/>
                    <a:pt x="4885" y="3169"/>
                  </a:cubicBezTo>
                  <a:cubicBezTo>
                    <a:pt x="4803" y="2922"/>
                    <a:pt x="4709" y="2588"/>
                    <a:pt x="4717" y="2391"/>
                  </a:cubicBezTo>
                  <a:cubicBezTo>
                    <a:pt x="4721" y="2224"/>
                    <a:pt x="4588" y="2112"/>
                    <a:pt x="4458" y="2112"/>
                  </a:cubicBezTo>
                  <a:cubicBezTo>
                    <a:pt x="4395" y="2112"/>
                    <a:pt x="4334" y="2138"/>
                    <a:pt x="4289" y="2197"/>
                  </a:cubicBezTo>
                  <a:cubicBezTo>
                    <a:pt x="4152" y="2373"/>
                    <a:pt x="4121" y="3047"/>
                    <a:pt x="4429" y="3772"/>
                  </a:cubicBezTo>
                  <a:cubicBezTo>
                    <a:pt x="4543" y="4038"/>
                    <a:pt x="4469" y="4130"/>
                    <a:pt x="4310" y="4130"/>
                  </a:cubicBezTo>
                  <a:cubicBezTo>
                    <a:pt x="4032" y="4130"/>
                    <a:pt x="3492" y="3849"/>
                    <a:pt x="3234" y="3719"/>
                  </a:cubicBezTo>
                  <a:cubicBezTo>
                    <a:pt x="2856" y="3526"/>
                    <a:pt x="1700" y="3012"/>
                    <a:pt x="1427" y="3012"/>
                  </a:cubicBezTo>
                  <a:cubicBezTo>
                    <a:pt x="1409" y="3012"/>
                    <a:pt x="1395" y="3014"/>
                    <a:pt x="1385" y="3019"/>
                  </a:cubicBezTo>
                  <a:cubicBezTo>
                    <a:pt x="1152" y="3130"/>
                    <a:pt x="1224" y="3403"/>
                    <a:pt x="1633" y="3597"/>
                  </a:cubicBezTo>
                  <a:cubicBezTo>
                    <a:pt x="2050" y="3794"/>
                    <a:pt x="3231" y="4458"/>
                    <a:pt x="3112" y="4667"/>
                  </a:cubicBezTo>
                  <a:cubicBezTo>
                    <a:pt x="3102" y="4684"/>
                    <a:pt x="3077" y="4693"/>
                    <a:pt x="3040" y="4693"/>
                  </a:cubicBezTo>
                  <a:cubicBezTo>
                    <a:pt x="2654" y="4693"/>
                    <a:pt x="948" y="3809"/>
                    <a:pt x="948" y="3809"/>
                  </a:cubicBezTo>
                  <a:cubicBezTo>
                    <a:pt x="948" y="3809"/>
                    <a:pt x="742" y="3656"/>
                    <a:pt x="572" y="3656"/>
                  </a:cubicBezTo>
                  <a:cubicBezTo>
                    <a:pt x="504" y="3656"/>
                    <a:pt x="443" y="3680"/>
                    <a:pt x="402" y="3747"/>
                  </a:cubicBezTo>
                  <a:cubicBezTo>
                    <a:pt x="143" y="4175"/>
                    <a:pt x="2405" y="5144"/>
                    <a:pt x="2620" y="5230"/>
                  </a:cubicBezTo>
                  <a:cubicBezTo>
                    <a:pt x="2750" y="5283"/>
                    <a:pt x="2680" y="5463"/>
                    <a:pt x="2556" y="5463"/>
                  </a:cubicBezTo>
                  <a:cubicBezTo>
                    <a:pt x="2537" y="5463"/>
                    <a:pt x="2516" y="5459"/>
                    <a:pt x="2494" y="5449"/>
                  </a:cubicBezTo>
                  <a:cubicBezTo>
                    <a:pt x="2358" y="5386"/>
                    <a:pt x="1065" y="4668"/>
                    <a:pt x="471" y="4668"/>
                  </a:cubicBezTo>
                  <a:cubicBezTo>
                    <a:pt x="347" y="4668"/>
                    <a:pt x="254" y="4699"/>
                    <a:pt x="208" y="4774"/>
                  </a:cubicBezTo>
                  <a:cubicBezTo>
                    <a:pt x="0" y="5104"/>
                    <a:pt x="2057" y="5588"/>
                    <a:pt x="2322" y="6016"/>
                  </a:cubicBezTo>
                  <a:cubicBezTo>
                    <a:pt x="2373" y="6097"/>
                    <a:pt x="2350" y="6129"/>
                    <a:pt x="2278" y="6129"/>
                  </a:cubicBezTo>
                  <a:cubicBezTo>
                    <a:pt x="2153" y="6129"/>
                    <a:pt x="1878" y="6033"/>
                    <a:pt x="1586" y="5937"/>
                  </a:cubicBezTo>
                  <a:cubicBezTo>
                    <a:pt x="1296" y="5841"/>
                    <a:pt x="990" y="5747"/>
                    <a:pt x="798" y="5747"/>
                  </a:cubicBezTo>
                  <a:cubicBezTo>
                    <a:pt x="710" y="5747"/>
                    <a:pt x="645" y="5766"/>
                    <a:pt x="617" y="5815"/>
                  </a:cubicBezTo>
                  <a:cubicBezTo>
                    <a:pt x="549" y="5937"/>
                    <a:pt x="513" y="6037"/>
                    <a:pt x="1619" y="6436"/>
                  </a:cubicBezTo>
                  <a:cubicBezTo>
                    <a:pt x="2157" y="6630"/>
                    <a:pt x="3170" y="6867"/>
                    <a:pt x="4084" y="7064"/>
                  </a:cubicBezTo>
                  <a:lnTo>
                    <a:pt x="4081" y="7074"/>
                  </a:lnTo>
                  <a:cubicBezTo>
                    <a:pt x="4081" y="7074"/>
                    <a:pt x="9114" y="9325"/>
                    <a:pt x="13120" y="9325"/>
                  </a:cubicBezTo>
                  <a:cubicBezTo>
                    <a:pt x="15050" y="9325"/>
                    <a:pt x="16741" y="8803"/>
                    <a:pt x="17516" y="7254"/>
                  </a:cubicBezTo>
                  <a:cubicBezTo>
                    <a:pt x="20046" y="2200"/>
                    <a:pt x="19921" y="1407"/>
                    <a:pt x="19921" y="1407"/>
                  </a:cubicBezTo>
                  <a:lnTo>
                    <a:pt x="15721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7208025" y="2350914"/>
              <a:ext cx="626556" cy="727859"/>
            </a:xfrm>
            <a:custGeom>
              <a:avLst/>
              <a:gdLst/>
              <a:ahLst/>
              <a:cxnLst/>
              <a:rect l="l" t="t" r="r" b="b"/>
              <a:pathLst>
                <a:path w="14114" h="16396" extrusionOk="0">
                  <a:moveTo>
                    <a:pt x="10782" y="0"/>
                  </a:moveTo>
                  <a:lnTo>
                    <a:pt x="6142" y="147"/>
                  </a:lnTo>
                  <a:cubicBezTo>
                    <a:pt x="6142" y="147"/>
                    <a:pt x="2983" y="405"/>
                    <a:pt x="1174" y="4637"/>
                  </a:cubicBezTo>
                  <a:lnTo>
                    <a:pt x="0" y="7516"/>
                  </a:lnTo>
                  <a:lnTo>
                    <a:pt x="3561" y="9293"/>
                  </a:lnTo>
                  <a:lnTo>
                    <a:pt x="3568" y="9526"/>
                  </a:lnTo>
                  <a:lnTo>
                    <a:pt x="3783" y="16396"/>
                  </a:lnTo>
                  <a:lnTo>
                    <a:pt x="14074" y="14731"/>
                  </a:lnTo>
                  <a:cubicBezTo>
                    <a:pt x="14113" y="13187"/>
                    <a:pt x="12538" y="10391"/>
                    <a:pt x="12886" y="8994"/>
                  </a:cubicBezTo>
                  <a:lnTo>
                    <a:pt x="14074" y="4210"/>
                  </a:lnTo>
                  <a:lnTo>
                    <a:pt x="12617" y="36"/>
                  </a:lnTo>
                  <a:lnTo>
                    <a:pt x="10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7325751" y="2515473"/>
              <a:ext cx="65701" cy="245801"/>
            </a:xfrm>
            <a:custGeom>
              <a:avLst/>
              <a:gdLst/>
              <a:ahLst/>
              <a:cxnLst/>
              <a:rect l="l" t="t" r="r" b="b"/>
              <a:pathLst>
                <a:path w="1480" h="5537" extrusionOk="0">
                  <a:moveTo>
                    <a:pt x="1465" y="1"/>
                  </a:moveTo>
                  <a:cubicBezTo>
                    <a:pt x="1450" y="1"/>
                    <a:pt x="1410" y="226"/>
                    <a:pt x="1351" y="607"/>
                  </a:cubicBezTo>
                  <a:cubicBezTo>
                    <a:pt x="1294" y="986"/>
                    <a:pt x="1216" y="1517"/>
                    <a:pt x="1135" y="2136"/>
                  </a:cubicBezTo>
                  <a:lnTo>
                    <a:pt x="1135" y="2136"/>
                  </a:lnTo>
                  <a:cubicBezTo>
                    <a:pt x="871" y="2283"/>
                    <a:pt x="626" y="2497"/>
                    <a:pt x="431" y="2771"/>
                  </a:cubicBezTo>
                  <a:cubicBezTo>
                    <a:pt x="170" y="3137"/>
                    <a:pt x="47" y="3565"/>
                    <a:pt x="33" y="3945"/>
                  </a:cubicBezTo>
                  <a:cubicBezTo>
                    <a:pt x="1" y="4333"/>
                    <a:pt x="112" y="4688"/>
                    <a:pt x="274" y="4929"/>
                  </a:cubicBezTo>
                  <a:cubicBezTo>
                    <a:pt x="431" y="5176"/>
                    <a:pt x="618" y="5327"/>
                    <a:pt x="751" y="5420"/>
                  </a:cubicBezTo>
                  <a:cubicBezTo>
                    <a:pt x="872" y="5503"/>
                    <a:pt x="952" y="5536"/>
                    <a:pt x="967" y="5536"/>
                  </a:cubicBezTo>
                  <a:cubicBezTo>
                    <a:pt x="969" y="5536"/>
                    <a:pt x="970" y="5536"/>
                    <a:pt x="970" y="5536"/>
                  </a:cubicBezTo>
                  <a:cubicBezTo>
                    <a:pt x="973" y="5528"/>
                    <a:pt x="898" y="5481"/>
                    <a:pt x="776" y="5381"/>
                  </a:cubicBezTo>
                  <a:cubicBezTo>
                    <a:pt x="657" y="5281"/>
                    <a:pt x="489" y="5126"/>
                    <a:pt x="345" y="4886"/>
                  </a:cubicBezTo>
                  <a:cubicBezTo>
                    <a:pt x="201" y="4649"/>
                    <a:pt x="105" y="4322"/>
                    <a:pt x="140" y="3952"/>
                  </a:cubicBezTo>
                  <a:cubicBezTo>
                    <a:pt x="162" y="3586"/>
                    <a:pt x="281" y="3185"/>
                    <a:pt x="528" y="2844"/>
                  </a:cubicBezTo>
                  <a:cubicBezTo>
                    <a:pt x="715" y="2574"/>
                    <a:pt x="963" y="2359"/>
                    <a:pt x="1210" y="2223"/>
                  </a:cubicBezTo>
                  <a:lnTo>
                    <a:pt x="1239" y="2208"/>
                  </a:lnTo>
                  <a:lnTo>
                    <a:pt x="1243" y="2179"/>
                  </a:lnTo>
                  <a:cubicBezTo>
                    <a:pt x="1318" y="1548"/>
                    <a:pt x="1382" y="1002"/>
                    <a:pt x="1422" y="618"/>
                  </a:cubicBezTo>
                  <a:cubicBezTo>
                    <a:pt x="1462" y="230"/>
                    <a:pt x="1480" y="1"/>
                    <a:pt x="1465" y="1"/>
                  </a:cubicBezTo>
                  <a:cubicBezTo>
                    <a:pt x="1465" y="1"/>
                    <a:pt x="1465" y="1"/>
                    <a:pt x="14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7369432" y="2524040"/>
              <a:ext cx="18023" cy="31519"/>
            </a:xfrm>
            <a:custGeom>
              <a:avLst/>
              <a:gdLst/>
              <a:ahLst/>
              <a:cxnLst/>
              <a:rect l="l" t="t" r="r" b="b"/>
              <a:pathLst>
                <a:path w="406" h="710" extrusionOk="0">
                  <a:moveTo>
                    <a:pt x="33" y="1"/>
                  </a:moveTo>
                  <a:cubicBezTo>
                    <a:pt x="32" y="1"/>
                    <a:pt x="30" y="1"/>
                    <a:pt x="29" y="2"/>
                  </a:cubicBezTo>
                  <a:cubicBezTo>
                    <a:pt x="0" y="15"/>
                    <a:pt x="54" y="184"/>
                    <a:pt x="147" y="382"/>
                  </a:cubicBezTo>
                  <a:cubicBezTo>
                    <a:pt x="240" y="567"/>
                    <a:pt x="336" y="710"/>
                    <a:pt x="369" y="710"/>
                  </a:cubicBezTo>
                  <a:cubicBezTo>
                    <a:pt x="371" y="710"/>
                    <a:pt x="372" y="710"/>
                    <a:pt x="373" y="709"/>
                  </a:cubicBezTo>
                  <a:cubicBezTo>
                    <a:pt x="405" y="694"/>
                    <a:pt x="352" y="522"/>
                    <a:pt x="255" y="328"/>
                  </a:cubicBezTo>
                  <a:cubicBezTo>
                    <a:pt x="163" y="143"/>
                    <a:pt x="67" y="1"/>
                    <a:pt x="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7447961" y="1936167"/>
              <a:ext cx="247177" cy="496353"/>
            </a:xfrm>
            <a:custGeom>
              <a:avLst/>
              <a:gdLst/>
              <a:ahLst/>
              <a:cxnLst/>
              <a:rect l="l" t="t" r="r" b="b"/>
              <a:pathLst>
                <a:path w="5568" h="11181" extrusionOk="0">
                  <a:moveTo>
                    <a:pt x="2696" y="0"/>
                  </a:moveTo>
                  <a:lnTo>
                    <a:pt x="87" y="1274"/>
                  </a:lnTo>
                  <a:cubicBezTo>
                    <a:pt x="87" y="1274"/>
                    <a:pt x="1" y="4551"/>
                    <a:pt x="87" y="5972"/>
                  </a:cubicBezTo>
                  <a:cubicBezTo>
                    <a:pt x="173" y="7394"/>
                    <a:pt x="1608" y="7545"/>
                    <a:pt x="1608" y="7545"/>
                  </a:cubicBezTo>
                  <a:cubicBezTo>
                    <a:pt x="1608" y="7545"/>
                    <a:pt x="1573" y="8378"/>
                    <a:pt x="1540" y="9253"/>
                  </a:cubicBezTo>
                  <a:cubicBezTo>
                    <a:pt x="1501" y="10306"/>
                    <a:pt x="2345" y="11181"/>
                    <a:pt x="3395" y="11181"/>
                  </a:cubicBezTo>
                  <a:cubicBezTo>
                    <a:pt x="3402" y="11181"/>
                    <a:pt x="3408" y="11181"/>
                    <a:pt x="3414" y="11181"/>
                  </a:cubicBezTo>
                  <a:cubicBezTo>
                    <a:pt x="4401" y="11170"/>
                    <a:pt x="5209" y="10391"/>
                    <a:pt x="5252" y="9404"/>
                  </a:cubicBezTo>
                  <a:lnTo>
                    <a:pt x="5567" y="2175"/>
                  </a:lnTo>
                  <a:lnTo>
                    <a:pt x="2696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7464386" y="2090693"/>
              <a:ext cx="16292" cy="16114"/>
            </a:xfrm>
            <a:custGeom>
              <a:avLst/>
              <a:gdLst/>
              <a:ahLst/>
              <a:cxnLst/>
              <a:rect l="l" t="t" r="r" b="b"/>
              <a:pathLst>
                <a:path w="367" h="363" extrusionOk="0">
                  <a:moveTo>
                    <a:pt x="183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4"/>
                    <a:pt x="83" y="363"/>
                    <a:pt x="183" y="363"/>
                  </a:cubicBezTo>
                  <a:cubicBezTo>
                    <a:pt x="284" y="363"/>
                    <a:pt x="367" y="284"/>
                    <a:pt x="367" y="184"/>
                  </a:cubicBezTo>
                  <a:cubicBezTo>
                    <a:pt x="367" y="83"/>
                    <a:pt x="284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7456085" y="2080128"/>
              <a:ext cx="32895" cy="9988"/>
            </a:xfrm>
            <a:custGeom>
              <a:avLst/>
              <a:gdLst/>
              <a:ahLst/>
              <a:cxnLst/>
              <a:rect l="l" t="t" r="r" b="b"/>
              <a:pathLst>
                <a:path w="741" h="225" extrusionOk="0">
                  <a:moveTo>
                    <a:pt x="387" y="1"/>
                  </a:moveTo>
                  <a:cubicBezTo>
                    <a:pt x="378" y="1"/>
                    <a:pt x="369" y="1"/>
                    <a:pt x="360" y="1"/>
                  </a:cubicBezTo>
                  <a:cubicBezTo>
                    <a:pt x="237" y="9"/>
                    <a:pt x="137" y="62"/>
                    <a:pt x="80" y="113"/>
                  </a:cubicBezTo>
                  <a:cubicBezTo>
                    <a:pt x="19" y="167"/>
                    <a:pt x="1" y="213"/>
                    <a:pt x="12" y="221"/>
                  </a:cubicBezTo>
                  <a:cubicBezTo>
                    <a:pt x="14" y="223"/>
                    <a:pt x="18" y="224"/>
                    <a:pt x="22" y="224"/>
                  </a:cubicBezTo>
                  <a:cubicBezTo>
                    <a:pt x="63" y="224"/>
                    <a:pt x="189" y="130"/>
                    <a:pt x="367" y="120"/>
                  </a:cubicBezTo>
                  <a:cubicBezTo>
                    <a:pt x="377" y="120"/>
                    <a:pt x="388" y="119"/>
                    <a:pt x="398" y="119"/>
                  </a:cubicBezTo>
                  <a:cubicBezTo>
                    <a:pt x="552" y="119"/>
                    <a:pt x="672" y="183"/>
                    <a:pt x="715" y="183"/>
                  </a:cubicBezTo>
                  <a:cubicBezTo>
                    <a:pt x="722" y="183"/>
                    <a:pt x="727" y="182"/>
                    <a:pt x="729" y="178"/>
                  </a:cubicBezTo>
                  <a:cubicBezTo>
                    <a:pt x="740" y="167"/>
                    <a:pt x="715" y="124"/>
                    <a:pt x="650" y="81"/>
                  </a:cubicBezTo>
                  <a:cubicBezTo>
                    <a:pt x="590" y="38"/>
                    <a:pt x="498" y="1"/>
                    <a:pt x="3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7557919" y="2090693"/>
              <a:ext cx="16292" cy="16114"/>
            </a:xfrm>
            <a:custGeom>
              <a:avLst/>
              <a:gdLst/>
              <a:ahLst/>
              <a:cxnLst/>
              <a:rect l="l" t="t" r="r" b="b"/>
              <a:pathLst>
                <a:path w="367" h="363" extrusionOk="0">
                  <a:moveTo>
                    <a:pt x="183" y="0"/>
                  </a:moveTo>
                  <a:cubicBezTo>
                    <a:pt x="83" y="0"/>
                    <a:pt x="1" y="83"/>
                    <a:pt x="1" y="184"/>
                  </a:cubicBezTo>
                  <a:cubicBezTo>
                    <a:pt x="1" y="284"/>
                    <a:pt x="83" y="363"/>
                    <a:pt x="183" y="363"/>
                  </a:cubicBezTo>
                  <a:cubicBezTo>
                    <a:pt x="284" y="363"/>
                    <a:pt x="367" y="284"/>
                    <a:pt x="367" y="184"/>
                  </a:cubicBezTo>
                  <a:cubicBezTo>
                    <a:pt x="367" y="83"/>
                    <a:pt x="284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7552503" y="2080128"/>
              <a:ext cx="32673" cy="9988"/>
            </a:xfrm>
            <a:custGeom>
              <a:avLst/>
              <a:gdLst/>
              <a:ahLst/>
              <a:cxnLst/>
              <a:rect l="l" t="t" r="r" b="b"/>
              <a:pathLst>
                <a:path w="736" h="225" extrusionOk="0">
                  <a:moveTo>
                    <a:pt x="384" y="1"/>
                  </a:moveTo>
                  <a:cubicBezTo>
                    <a:pt x="374" y="1"/>
                    <a:pt x="365" y="1"/>
                    <a:pt x="356" y="1"/>
                  </a:cubicBezTo>
                  <a:cubicBezTo>
                    <a:pt x="237" y="9"/>
                    <a:pt x="133" y="62"/>
                    <a:pt x="76" y="113"/>
                  </a:cubicBezTo>
                  <a:cubicBezTo>
                    <a:pt x="18" y="167"/>
                    <a:pt x="0" y="213"/>
                    <a:pt x="11" y="221"/>
                  </a:cubicBezTo>
                  <a:cubicBezTo>
                    <a:pt x="14" y="223"/>
                    <a:pt x="17" y="224"/>
                    <a:pt x="22" y="224"/>
                  </a:cubicBezTo>
                  <a:cubicBezTo>
                    <a:pt x="63" y="224"/>
                    <a:pt x="188" y="130"/>
                    <a:pt x="366" y="120"/>
                  </a:cubicBezTo>
                  <a:cubicBezTo>
                    <a:pt x="377" y="120"/>
                    <a:pt x="387" y="119"/>
                    <a:pt x="398" y="119"/>
                  </a:cubicBezTo>
                  <a:cubicBezTo>
                    <a:pt x="552" y="119"/>
                    <a:pt x="672" y="183"/>
                    <a:pt x="715" y="183"/>
                  </a:cubicBezTo>
                  <a:cubicBezTo>
                    <a:pt x="721" y="183"/>
                    <a:pt x="726" y="182"/>
                    <a:pt x="729" y="178"/>
                  </a:cubicBezTo>
                  <a:cubicBezTo>
                    <a:pt x="736" y="167"/>
                    <a:pt x="714" y="124"/>
                    <a:pt x="650" y="81"/>
                  </a:cubicBezTo>
                  <a:cubicBezTo>
                    <a:pt x="590" y="38"/>
                    <a:pt x="494" y="1"/>
                    <a:pt x="3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7508378" y="2171618"/>
              <a:ext cx="47500" cy="24593"/>
            </a:xfrm>
            <a:custGeom>
              <a:avLst/>
              <a:gdLst/>
              <a:ahLst/>
              <a:cxnLst/>
              <a:rect l="l" t="t" r="r" b="b"/>
              <a:pathLst>
                <a:path w="1070" h="554" extrusionOk="0">
                  <a:moveTo>
                    <a:pt x="944" y="1"/>
                  </a:moveTo>
                  <a:lnTo>
                    <a:pt x="944" y="1"/>
                  </a:lnTo>
                  <a:cubicBezTo>
                    <a:pt x="700" y="123"/>
                    <a:pt x="269" y="295"/>
                    <a:pt x="0" y="327"/>
                  </a:cubicBezTo>
                  <a:cubicBezTo>
                    <a:pt x="0" y="327"/>
                    <a:pt x="158" y="554"/>
                    <a:pt x="434" y="554"/>
                  </a:cubicBezTo>
                  <a:cubicBezTo>
                    <a:pt x="498" y="554"/>
                    <a:pt x="569" y="541"/>
                    <a:pt x="646" y="511"/>
                  </a:cubicBezTo>
                  <a:cubicBezTo>
                    <a:pt x="1070" y="345"/>
                    <a:pt x="944" y="1"/>
                    <a:pt x="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7519165" y="2242866"/>
              <a:ext cx="83724" cy="43815"/>
            </a:xfrm>
            <a:custGeom>
              <a:avLst/>
              <a:gdLst/>
              <a:ahLst/>
              <a:cxnLst/>
              <a:rect l="l" t="t" r="r" b="b"/>
              <a:pathLst>
                <a:path w="1886" h="987" extrusionOk="0">
                  <a:moveTo>
                    <a:pt x="1886" y="1"/>
                  </a:moveTo>
                  <a:lnTo>
                    <a:pt x="1886" y="1"/>
                  </a:lnTo>
                  <a:cubicBezTo>
                    <a:pt x="991" y="625"/>
                    <a:pt x="65" y="636"/>
                    <a:pt x="4" y="636"/>
                  </a:cubicBezTo>
                  <a:cubicBezTo>
                    <a:pt x="2" y="636"/>
                    <a:pt x="1" y="636"/>
                    <a:pt x="1" y="636"/>
                  </a:cubicBezTo>
                  <a:lnTo>
                    <a:pt x="1" y="636"/>
                  </a:lnTo>
                  <a:lnTo>
                    <a:pt x="34" y="984"/>
                  </a:lnTo>
                  <a:cubicBezTo>
                    <a:pt x="74" y="985"/>
                    <a:pt x="114" y="986"/>
                    <a:pt x="153" y="986"/>
                  </a:cubicBezTo>
                  <a:cubicBezTo>
                    <a:pt x="1482" y="986"/>
                    <a:pt x="1886" y="1"/>
                    <a:pt x="1886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7423013" y="1893729"/>
              <a:ext cx="464789" cy="393184"/>
            </a:xfrm>
            <a:custGeom>
              <a:avLst/>
              <a:gdLst/>
              <a:ahLst/>
              <a:cxnLst/>
              <a:rect l="l" t="t" r="r" b="b"/>
              <a:pathLst>
                <a:path w="10470" h="8857" extrusionOk="0">
                  <a:moveTo>
                    <a:pt x="3577" y="0"/>
                  </a:moveTo>
                  <a:cubicBezTo>
                    <a:pt x="3013" y="0"/>
                    <a:pt x="2240" y="152"/>
                    <a:pt x="1244" y="1185"/>
                  </a:cubicBezTo>
                  <a:cubicBezTo>
                    <a:pt x="1012" y="1433"/>
                    <a:pt x="839" y="1681"/>
                    <a:pt x="714" y="1925"/>
                  </a:cubicBezTo>
                  <a:cubicBezTo>
                    <a:pt x="348" y="2381"/>
                    <a:pt x="157" y="2883"/>
                    <a:pt x="86" y="3264"/>
                  </a:cubicBezTo>
                  <a:cubicBezTo>
                    <a:pt x="0" y="3692"/>
                    <a:pt x="34" y="3968"/>
                    <a:pt x="49" y="3968"/>
                  </a:cubicBezTo>
                  <a:cubicBezTo>
                    <a:pt x="49" y="3968"/>
                    <a:pt x="49" y="3968"/>
                    <a:pt x="49" y="3968"/>
                  </a:cubicBezTo>
                  <a:cubicBezTo>
                    <a:pt x="50" y="3968"/>
                    <a:pt x="50" y="3968"/>
                    <a:pt x="50" y="3968"/>
                  </a:cubicBezTo>
                  <a:cubicBezTo>
                    <a:pt x="78" y="3968"/>
                    <a:pt x="82" y="3696"/>
                    <a:pt x="193" y="3289"/>
                  </a:cubicBezTo>
                  <a:cubicBezTo>
                    <a:pt x="247" y="3080"/>
                    <a:pt x="333" y="2840"/>
                    <a:pt x="466" y="2589"/>
                  </a:cubicBezTo>
                  <a:lnTo>
                    <a:pt x="466" y="2589"/>
                  </a:lnTo>
                  <a:cubicBezTo>
                    <a:pt x="258" y="3508"/>
                    <a:pt x="609" y="4226"/>
                    <a:pt x="609" y="4226"/>
                  </a:cubicBezTo>
                  <a:lnTo>
                    <a:pt x="1115" y="4086"/>
                  </a:lnTo>
                  <a:lnTo>
                    <a:pt x="2924" y="3472"/>
                  </a:lnTo>
                  <a:cubicBezTo>
                    <a:pt x="2760" y="2912"/>
                    <a:pt x="3003" y="2216"/>
                    <a:pt x="3139" y="1889"/>
                  </a:cubicBezTo>
                  <a:lnTo>
                    <a:pt x="3154" y="1879"/>
                  </a:lnTo>
                  <a:cubicBezTo>
                    <a:pt x="3567" y="4003"/>
                    <a:pt x="5545" y="4200"/>
                    <a:pt x="5545" y="4200"/>
                  </a:cubicBezTo>
                  <a:lnTo>
                    <a:pt x="5879" y="8856"/>
                  </a:lnTo>
                  <a:cubicBezTo>
                    <a:pt x="8287" y="8343"/>
                    <a:pt x="8230" y="5123"/>
                    <a:pt x="8215" y="4466"/>
                  </a:cubicBezTo>
                  <a:lnTo>
                    <a:pt x="8215" y="4466"/>
                  </a:lnTo>
                  <a:cubicBezTo>
                    <a:pt x="8326" y="4836"/>
                    <a:pt x="8467" y="5260"/>
                    <a:pt x="8646" y="5704"/>
                  </a:cubicBezTo>
                  <a:cubicBezTo>
                    <a:pt x="8778" y="6035"/>
                    <a:pt x="8908" y="6354"/>
                    <a:pt x="9083" y="6620"/>
                  </a:cubicBezTo>
                  <a:cubicBezTo>
                    <a:pt x="9256" y="6889"/>
                    <a:pt x="9486" y="7086"/>
                    <a:pt x="9708" y="7183"/>
                  </a:cubicBezTo>
                  <a:cubicBezTo>
                    <a:pt x="9866" y="7254"/>
                    <a:pt x="10013" y="7278"/>
                    <a:pt x="10133" y="7278"/>
                  </a:cubicBezTo>
                  <a:cubicBezTo>
                    <a:pt x="10185" y="7278"/>
                    <a:pt x="10232" y="7274"/>
                    <a:pt x="10272" y="7266"/>
                  </a:cubicBezTo>
                  <a:cubicBezTo>
                    <a:pt x="10405" y="7241"/>
                    <a:pt x="10469" y="7198"/>
                    <a:pt x="10466" y="7190"/>
                  </a:cubicBezTo>
                  <a:cubicBezTo>
                    <a:pt x="10465" y="7189"/>
                    <a:pt x="10463" y="7188"/>
                    <a:pt x="10458" y="7188"/>
                  </a:cubicBezTo>
                  <a:cubicBezTo>
                    <a:pt x="10436" y="7188"/>
                    <a:pt x="10369" y="7207"/>
                    <a:pt x="10264" y="7215"/>
                  </a:cubicBezTo>
                  <a:cubicBezTo>
                    <a:pt x="10249" y="7216"/>
                    <a:pt x="10233" y="7217"/>
                    <a:pt x="10217" y="7217"/>
                  </a:cubicBezTo>
                  <a:cubicBezTo>
                    <a:pt x="10094" y="7217"/>
                    <a:pt x="9928" y="7189"/>
                    <a:pt x="9751" y="7097"/>
                  </a:cubicBezTo>
                  <a:cubicBezTo>
                    <a:pt x="9547" y="7000"/>
                    <a:pt x="9346" y="6810"/>
                    <a:pt x="9188" y="6555"/>
                  </a:cubicBezTo>
                  <a:cubicBezTo>
                    <a:pt x="9026" y="6300"/>
                    <a:pt x="8901" y="5984"/>
                    <a:pt x="8768" y="5654"/>
                  </a:cubicBezTo>
                  <a:cubicBezTo>
                    <a:pt x="8502" y="4994"/>
                    <a:pt x="8301" y="4380"/>
                    <a:pt x="8168" y="3935"/>
                  </a:cubicBezTo>
                  <a:cubicBezTo>
                    <a:pt x="8147" y="3863"/>
                    <a:pt x="8125" y="3799"/>
                    <a:pt x="8107" y="3738"/>
                  </a:cubicBezTo>
                  <a:cubicBezTo>
                    <a:pt x="8097" y="3658"/>
                    <a:pt x="8082" y="3594"/>
                    <a:pt x="8071" y="3544"/>
                  </a:cubicBezTo>
                  <a:cubicBezTo>
                    <a:pt x="7296" y="579"/>
                    <a:pt x="4690" y="27"/>
                    <a:pt x="4173" y="27"/>
                  </a:cubicBezTo>
                  <a:cubicBezTo>
                    <a:pt x="4010" y="27"/>
                    <a:pt x="3812" y="0"/>
                    <a:pt x="35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7701481" y="2109870"/>
              <a:ext cx="54026" cy="55757"/>
            </a:xfrm>
            <a:custGeom>
              <a:avLst/>
              <a:gdLst/>
              <a:ahLst/>
              <a:cxnLst/>
              <a:rect l="l" t="t" r="r" b="b"/>
              <a:pathLst>
                <a:path w="1217" h="1256" extrusionOk="0">
                  <a:moveTo>
                    <a:pt x="644" y="1"/>
                  </a:moveTo>
                  <a:cubicBezTo>
                    <a:pt x="628" y="1"/>
                    <a:pt x="612" y="2"/>
                    <a:pt x="596" y="3"/>
                  </a:cubicBezTo>
                  <a:cubicBezTo>
                    <a:pt x="360" y="28"/>
                    <a:pt x="169" y="225"/>
                    <a:pt x="83" y="444"/>
                  </a:cubicBezTo>
                  <a:cubicBezTo>
                    <a:pt x="0" y="667"/>
                    <a:pt x="0" y="911"/>
                    <a:pt x="7" y="1148"/>
                  </a:cubicBezTo>
                  <a:lnTo>
                    <a:pt x="32" y="1176"/>
                  </a:lnTo>
                  <a:cubicBezTo>
                    <a:pt x="153" y="1228"/>
                    <a:pt x="286" y="1256"/>
                    <a:pt x="417" y="1256"/>
                  </a:cubicBezTo>
                  <a:cubicBezTo>
                    <a:pt x="559" y="1256"/>
                    <a:pt x="699" y="1224"/>
                    <a:pt x="822" y="1155"/>
                  </a:cubicBezTo>
                  <a:cubicBezTo>
                    <a:pt x="1059" y="1019"/>
                    <a:pt x="1217" y="739"/>
                    <a:pt x="1174" y="469"/>
                  </a:cubicBezTo>
                  <a:cubicBezTo>
                    <a:pt x="1133" y="216"/>
                    <a:pt x="896" y="1"/>
                    <a:pt x="64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7719682" y="2123143"/>
              <a:ext cx="23395" cy="31696"/>
            </a:xfrm>
            <a:custGeom>
              <a:avLst/>
              <a:gdLst/>
              <a:ahLst/>
              <a:cxnLst/>
              <a:rect l="l" t="t" r="r" b="b"/>
              <a:pathLst>
                <a:path w="527" h="714" extrusionOk="0">
                  <a:moveTo>
                    <a:pt x="260" y="0"/>
                  </a:moveTo>
                  <a:cubicBezTo>
                    <a:pt x="232" y="0"/>
                    <a:pt x="207" y="4"/>
                    <a:pt x="186" y="9"/>
                  </a:cubicBezTo>
                  <a:cubicBezTo>
                    <a:pt x="57" y="44"/>
                    <a:pt x="6" y="99"/>
                    <a:pt x="10" y="113"/>
                  </a:cubicBezTo>
                  <a:cubicBezTo>
                    <a:pt x="12" y="117"/>
                    <a:pt x="17" y="119"/>
                    <a:pt x="24" y="119"/>
                  </a:cubicBezTo>
                  <a:cubicBezTo>
                    <a:pt x="51" y="119"/>
                    <a:pt x="113" y="100"/>
                    <a:pt x="197" y="92"/>
                  </a:cubicBezTo>
                  <a:cubicBezTo>
                    <a:pt x="203" y="91"/>
                    <a:pt x="210" y="91"/>
                    <a:pt x="217" y="91"/>
                  </a:cubicBezTo>
                  <a:cubicBezTo>
                    <a:pt x="263" y="91"/>
                    <a:pt x="317" y="104"/>
                    <a:pt x="351" y="138"/>
                  </a:cubicBezTo>
                  <a:cubicBezTo>
                    <a:pt x="391" y="174"/>
                    <a:pt x="409" y="250"/>
                    <a:pt x="402" y="329"/>
                  </a:cubicBezTo>
                  <a:cubicBezTo>
                    <a:pt x="394" y="490"/>
                    <a:pt x="290" y="604"/>
                    <a:pt x="190" y="630"/>
                  </a:cubicBezTo>
                  <a:cubicBezTo>
                    <a:pt x="157" y="640"/>
                    <a:pt x="127" y="642"/>
                    <a:pt x="102" y="642"/>
                  </a:cubicBezTo>
                  <a:cubicBezTo>
                    <a:pt x="66" y="642"/>
                    <a:pt x="40" y="637"/>
                    <a:pt x="25" y="637"/>
                  </a:cubicBezTo>
                  <a:cubicBezTo>
                    <a:pt x="19" y="637"/>
                    <a:pt x="16" y="638"/>
                    <a:pt x="14" y="641"/>
                  </a:cubicBezTo>
                  <a:cubicBezTo>
                    <a:pt x="1" y="651"/>
                    <a:pt x="53" y="714"/>
                    <a:pt x="172" y="714"/>
                  </a:cubicBezTo>
                  <a:cubicBezTo>
                    <a:pt x="183" y="714"/>
                    <a:pt x="195" y="713"/>
                    <a:pt x="208" y="712"/>
                  </a:cubicBezTo>
                  <a:cubicBezTo>
                    <a:pt x="273" y="705"/>
                    <a:pt x="354" y="669"/>
                    <a:pt x="416" y="601"/>
                  </a:cubicBezTo>
                  <a:cubicBezTo>
                    <a:pt x="477" y="533"/>
                    <a:pt x="516" y="436"/>
                    <a:pt x="520" y="336"/>
                  </a:cubicBezTo>
                  <a:cubicBezTo>
                    <a:pt x="527" y="238"/>
                    <a:pt x="505" y="124"/>
                    <a:pt x="423" y="56"/>
                  </a:cubicBezTo>
                  <a:cubicBezTo>
                    <a:pt x="369" y="14"/>
                    <a:pt x="311" y="0"/>
                    <a:pt x="26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9" name="Google Shape;1099;p34"/>
            <p:cNvGrpSpPr/>
            <p:nvPr/>
          </p:nvGrpSpPr>
          <p:grpSpPr>
            <a:xfrm>
              <a:off x="7477481" y="4567060"/>
              <a:ext cx="319804" cy="141790"/>
              <a:chOff x="7477481" y="4567060"/>
              <a:chExt cx="319804" cy="141790"/>
            </a:xfrm>
          </p:grpSpPr>
          <p:sp>
            <p:nvSpPr>
              <p:cNvPr id="1100" name="Google Shape;1100;p34"/>
              <p:cNvSpPr/>
              <p:nvPr/>
            </p:nvSpPr>
            <p:spPr>
              <a:xfrm>
                <a:off x="7477481" y="4567060"/>
                <a:ext cx="319804" cy="141790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3194" extrusionOk="0">
                    <a:moveTo>
                      <a:pt x="7171" y="1"/>
                    </a:moveTo>
                    <a:lnTo>
                      <a:pt x="3291" y="26"/>
                    </a:lnTo>
                    <a:lnTo>
                      <a:pt x="3291" y="2097"/>
                    </a:lnTo>
                    <a:cubicBezTo>
                      <a:pt x="3291" y="2097"/>
                      <a:pt x="0" y="2862"/>
                      <a:pt x="800" y="3099"/>
                    </a:cubicBezTo>
                    <a:cubicBezTo>
                      <a:pt x="1038" y="3168"/>
                      <a:pt x="1676" y="3194"/>
                      <a:pt x="2463" y="3194"/>
                    </a:cubicBezTo>
                    <a:cubicBezTo>
                      <a:pt x="4052" y="3194"/>
                      <a:pt x="6247" y="3091"/>
                      <a:pt x="6963" y="3048"/>
                    </a:cubicBezTo>
                    <a:lnTo>
                      <a:pt x="7203" y="3030"/>
                    </a:lnTo>
                    <a:lnTo>
                      <a:pt x="717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4"/>
              <p:cNvSpPr/>
              <p:nvPr/>
            </p:nvSpPr>
            <p:spPr>
              <a:xfrm>
                <a:off x="7508822" y="4693131"/>
                <a:ext cx="287797" cy="5904"/>
              </a:xfrm>
              <a:custGeom>
                <a:avLst/>
                <a:gdLst/>
                <a:ahLst/>
                <a:cxnLst/>
                <a:rect l="l" t="t" r="r" b="b"/>
                <a:pathLst>
                  <a:path w="6483" h="133" extrusionOk="0">
                    <a:moveTo>
                      <a:pt x="3242" y="0"/>
                    </a:moveTo>
                    <a:cubicBezTo>
                      <a:pt x="1455" y="0"/>
                      <a:pt x="0" y="32"/>
                      <a:pt x="0" y="68"/>
                    </a:cubicBezTo>
                    <a:cubicBezTo>
                      <a:pt x="0" y="104"/>
                      <a:pt x="1455" y="133"/>
                      <a:pt x="3242" y="133"/>
                    </a:cubicBezTo>
                    <a:cubicBezTo>
                      <a:pt x="5033" y="133"/>
                      <a:pt x="6483" y="104"/>
                      <a:pt x="6483" y="68"/>
                    </a:cubicBezTo>
                    <a:cubicBezTo>
                      <a:pt x="6483" y="32"/>
                      <a:pt x="5033" y="0"/>
                      <a:pt x="32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4"/>
              <p:cNvSpPr/>
              <p:nvPr/>
            </p:nvSpPr>
            <p:spPr>
              <a:xfrm>
                <a:off x="7606528" y="4661924"/>
                <a:ext cx="15493" cy="1718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87" extrusionOk="0">
                    <a:moveTo>
                      <a:pt x="46" y="0"/>
                    </a:moveTo>
                    <a:cubicBezTo>
                      <a:pt x="39" y="0"/>
                      <a:pt x="33" y="2"/>
                      <a:pt x="29" y="6"/>
                    </a:cubicBezTo>
                    <a:cubicBezTo>
                      <a:pt x="0" y="36"/>
                      <a:pt x="54" y="125"/>
                      <a:pt x="133" y="225"/>
                    </a:cubicBezTo>
                    <a:cubicBezTo>
                      <a:pt x="201" y="316"/>
                      <a:pt x="269" y="386"/>
                      <a:pt x="305" y="386"/>
                    </a:cubicBezTo>
                    <a:cubicBezTo>
                      <a:pt x="309" y="386"/>
                      <a:pt x="312" y="385"/>
                      <a:pt x="316" y="384"/>
                    </a:cubicBezTo>
                    <a:cubicBezTo>
                      <a:pt x="348" y="365"/>
                      <a:pt x="319" y="254"/>
                      <a:pt x="237" y="147"/>
                    </a:cubicBezTo>
                    <a:cubicBezTo>
                      <a:pt x="168" y="53"/>
                      <a:pt x="86" y="0"/>
                      <a:pt x="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4"/>
              <p:cNvSpPr/>
              <p:nvPr/>
            </p:nvSpPr>
            <p:spPr>
              <a:xfrm>
                <a:off x="7596451" y="4664721"/>
                <a:ext cx="14561" cy="20332"/>
              </a:xfrm>
              <a:custGeom>
                <a:avLst/>
                <a:gdLst/>
                <a:ahLst/>
                <a:cxnLst/>
                <a:rect l="l" t="t" r="r" b="b"/>
                <a:pathLst>
                  <a:path w="328" h="458" extrusionOk="0">
                    <a:moveTo>
                      <a:pt x="42" y="1"/>
                    </a:moveTo>
                    <a:cubicBezTo>
                      <a:pt x="37" y="1"/>
                      <a:pt x="33" y="2"/>
                      <a:pt x="29" y="4"/>
                    </a:cubicBezTo>
                    <a:cubicBezTo>
                      <a:pt x="1" y="29"/>
                      <a:pt x="51" y="137"/>
                      <a:pt x="120" y="256"/>
                    </a:cubicBezTo>
                    <a:cubicBezTo>
                      <a:pt x="187" y="368"/>
                      <a:pt x="252" y="458"/>
                      <a:pt x="289" y="458"/>
                    </a:cubicBezTo>
                    <a:cubicBezTo>
                      <a:pt x="291" y="458"/>
                      <a:pt x="293" y="457"/>
                      <a:pt x="295" y="457"/>
                    </a:cubicBezTo>
                    <a:cubicBezTo>
                      <a:pt x="327" y="442"/>
                      <a:pt x="314" y="317"/>
                      <a:pt x="234" y="188"/>
                    </a:cubicBezTo>
                    <a:cubicBezTo>
                      <a:pt x="167" y="73"/>
                      <a:pt x="81" y="1"/>
                      <a:pt x="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4"/>
              <p:cNvSpPr/>
              <p:nvPr/>
            </p:nvSpPr>
            <p:spPr>
              <a:xfrm>
                <a:off x="7619268" y="4660814"/>
                <a:ext cx="17535" cy="821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185" extrusionOk="0">
                    <a:moveTo>
                      <a:pt x="64" y="0"/>
                    </a:moveTo>
                    <a:cubicBezTo>
                      <a:pt x="41" y="0"/>
                      <a:pt x="25" y="5"/>
                      <a:pt x="18" y="17"/>
                    </a:cubicBezTo>
                    <a:cubicBezTo>
                      <a:pt x="0" y="49"/>
                      <a:pt x="65" y="121"/>
                      <a:pt x="176" y="160"/>
                    </a:cubicBezTo>
                    <a:cubicBezTo>
                      <a:pt x="223" y="177"/>
                      <a:pt x="267" y="184"/>
                      <a:pt x="303" y="184"/>
                    </a:cubicBezTo>
                    <a:cubicBezTo>
                      <a:pt x="353" y="184"/>
                      <a:pt x="387" y="171"/>
                      <a:pt x="391" y="150"/>
                    </a:cubicBezTo>
                    <a:cubicBezTo>
                      <a:pt x="395" y="114"/>
                      <a:pt x="320" y="71"/>
                      <a:pt x="219" y="35"/>
                    </a:cubicBezTo>
                    <a:cubicBezTo>
                      <a:pt x="159" y="15"/>
                      <a:pt x="102" y="0"/>
                      <a:pt x="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4"/>
              <p:cNvSpPr/>
              <p:nvPr/>
            </p:nvSpPr>
            <p:spPr>
              <a:xfrm>
                <a:off x="7622597" y="4649894"/>
                <a:ext cx="20909" cy="599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135" extrusionOk="0">
                    <a:moveTo>
                      <a:pt x="217" y="0"/>
                    </a:moveTo>
                    <a:cubicBezTo>
                      <a:pt x="101" y="0"/>
                      <a:pt x="8" y="28"/>
                      <a:pt x="5" y="62"/>
                    </a:cubicBezTo>
                    <a:cubicBezTo>
                      <a:pt x="0" y="101"/>
                      <a:pt x="104" y="130"/>
                      <a:pt x="234" y="134"/>
                    </a:cubicBezTo>
                    <a:cubicBezTo>
                      <a:pt x="366" y="134"/>
                      <a:pt x="471" y="105"/>
                      <a:pt x="467" y="70"/>
                    </a:cubicBezTo>
                    <a:cubicBezTo>
                      <a:pt x="464" y="33"/>
                      <a:pt x="359" y="1"/>
                      <a:pt x="237" y="1"/>
                    </a:cubicBezTo>
                    <a:cubicBezTo>
                      <a:pt x="230" y="1"/>
                      <a:pt x="224" y="0"/>
                      <a:pt x="2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6" name="Google Shape;1106;p34"/>
            <p:cNvSpPr/>
            <p:nvPr/>
          </p:nvSpPr>
          <p:spPr>
            <a:xfrm>
              <a:off x="7375336" y="2989184"/>
              <a:ext cx="469273" cy="1653798"/>
            </a:xfrm>
            <a:custGeom>
              <a:avLst/>
              <a:gdLst/>
              <a:ahLst/>
              <a:cxnLst/>
              <a:rect l="l" t="t" r="r" b="b"/>
              <a:pathLst>
                <a:path w="10571" h="37254" extrusionOk="0">
                  <a:moveTo>
                    <a:pt x="3840" y="36981"/>
                  </a:moveTo>
                  <a:lnTo>
                    <a:pt x="3840" y="36981"/>
                  </a:lnTo>
                  <a:cubicBezTo>
                    <a:pt x="3843" y="36985"/>
                    <a:pt x="3845" y="36988"/>
                    <a:pt x="3847" y="36988"/>
                  </a:cubicBezTo>
                  <a:cubicBezTo>
                    <a:pt x="3849" y="36988"/>
                    <a:pt x="3850" y="36985"/>
                    <a:pt x="3852" y="36981"/>
                  </a:cubicBezTo>
                  <a:lnTo>
                    <a:pt x="3852" y="36981"/>
                  </a:lnTo>
                  <a:lnTo>
                    <a:pt x="3840" y="36981"/>
                  </a:lnTo>
                  <a:close/>
                  <a:moveTo>
                    <a:pt x="9939" y="0"/>
                  </a:moveTo>
                  <a:lnTo>
                    <a:pt x="2129" y="1303"/>
                  </a:lnTo>
                  <a:lnTo>
                    <a:pt x="0" y="1659"/>
                  </a:lnTo>
                  <a:lnTo>
                    <a:pt x="1224" y="3166"/>
                  </a:lnTo>
                  <a:cubicBezTo>
                    <a:pt x="1576" y="10251"/>
                    <a:pt x="1493" y="17118"/>
                    <a:pt x="1816" y="20538"/>
                  </a:cubicBezTo>
                  <a:cubicBezTo>
                    <a:pt x="1865" y="21047"/>
                    <a:pt x="3960" y="36625"/>
                    <a:pt x="3852" y="36981"/>
                  </a:cubicBezTo>
                  <a:lnTo>
                    <a:pt x="3852" y="36981"/>
                  </a:lnTo>
                  <a:lnTo>
                    <a:pt x="10305" y="37254"/>
                  </a:lnTo>
                  <a:lnTo>
                    <a:pt x="8374" y="20875"/>
                  </a:lnTo>
                  <a:lnTo>
                    <a:pt x="9289" y="6335"/>
                  </a:lnTo>
                  <a:cubicBezTo>
                    <a:pt x="10280" y="4616"/>
                    <a:pt x="10571" y="2581"/>
                    <a:pt x="10100" y="653"/>
                  </a:cubicBezTo>
                  <a:lnTo>
                    <a:pt x="99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6558887" y="2360281"/>
              <a:ext cx="1664142" cy="1309978"/>
            </a:xfrm>
            <a:custGeom>
              <a:avLst/>
              <a:gdLst/>
              <a:ahLst/>
              <a:cxnLst/>
              <a:rect l="l" t="t" r="r" b="b"/>
              <a:pathLst>
                <a:path w="37487" h="29509" extrusionOk="0">
                  <a:moveTo>
                    <a:pt x="6859" y="0"/>
                  </a:moveTo>
                  <a:cubicBezTo>
                    <a:pt x="6117" y="0"/>
                    <a:pt x="5431" y="489"/>
                    <a:pt x="5212" y="1239"/>
                  </a:cubicBezTo>
                  <a:lnTo>
                    <a:pt x="3776" y="6167"/>
                  </a:lnTo>
                  <a:lnTo>
                    <a:pt x="3604" y="6752"/>
                  </a:lnTo>
                  <a:lnTo>
                    <a:pt x="3475" y="7198"/>
                  </a:lnTo>
                  <a:lnTo>
                    <a:pt x="3314" y="7758"/>
                  </a:lnTo>
                  <a:lnTo>
                    <a:pt x="3249" y="7969"/>
                  </a:lnTo>
                  <a:lnTo>
                    <a:pt x="3105" y="8460"/>
                  </a:lnTo>
                  <a:lnTo>
                    <a:pt x="3016" y="8780"/>
                  </a:lnTo>
                  <a:lnTo>
                    <a:pt x="2886" y="9222"/>
                  </a:lnTo>
                  <a:lnTo>
                    <a:pt x="69" y="18884"/>
                  </a:lnTo>
                  <a:cubicBezTo>
                    <a:pt x="22" y="19046"/>
                    <a:pt x="1" y="19207"/>
                    <a:pt x="1" y="19365"/>
                  </a:cubicBezTo>
                  <a:cubicBezTo>
                    <a:pt x="1" y="20108"/>
                    <a:pt x="488" y="20794"/>
                    <a:pt x="1238" y="21012"/>
                  </a:cubicBezTo>
                  <a:lnTo>
                    <a:pt x="30147" y="29440"/>
                  </a:lnTo>
                  <a:cubicBezTo>
                    <a:pt x="30308" y="29487"/>
                    <a:pt x="30470" y="29509"/>
                    <a:pt x="30628" y="29509"/>
                  </a:cubicBezTo>
                  <a:cubicBezTo>
                    <a:pt x="31371" y="29509"/>
                    <a:pt x="32056" y="29020"/>
                    <a:pt x="32275" y="28270"/>
                  </a:cubicBezTo>
                  <a:lnTo>
                    <a:pt x="37419" y="10625"/>
                  </a:lnTo>
                  <a:cubicBezTo>
                    <a:pt x="37465" y="10463"/>
                    <a:pt x="37487" y="10302"/>
                    <a:pt x="37487" y="10144"/>
                  </a:cubicBezTo>
                  <a:cubicBezTo>
                    <a:pt x="37487" y="9401"/>
                    <a:pt x="37003" y="8715"/>
                    <a:pt x="36252" y="8497"/>
                  </a:cubicBezTo>
                  <a:lnTo>
                    <a:pt x="29971" y="6666"/>
                  </a:lnTo>
                  <a:cubicBezTo>
                    <a:pt x="29734" y="7775"/>
                    <a:pt x="29429" y="8748"/>
                    <a:pt x="29142" y="9530"/>
                  </a:cubicBezTo>
                  <a:cubicBezTo>
                    <a:pt x="29264" y="9512"/>
                    <a:pt x="29386" y="9502"/>
                    <a:pt x="29512" y="9502"/>
                  </a:cubicBezTo>
                  <a:cubicBezTo>
                    <a:pt x="29727" y="9502"/>
                    <a:pt x="29942" y="9530"/>
                    <a:pt x="30161" y="9595"/>
                  </a:cubicBezTo>
                  <a:cubicBezTo>
                    <a:pt x="31389" y="9950"/>
                    <a:pt x="32092" y="11235"/>
                    <a:pt x="31733" y="12466"/>
                  </a:cubicBezTo>
                  <a:cubicBezTo>
                    <a:pt x="31439" y="13475"/>
                    <a:pt x="30517" y="14132"/>
                    <a:pt x="29512" y="14132"/>
                  </a:cubicBezTo>
                  <a:cubicBezTo>
                    <a:pt x="29300" y="14132"/>
                    <a:pt x="29081" y="14103"/>
                    <a:pt x="28865" y="14038"/>
                  </a:cubicBezTo>
                  <a:cubicBezTo>
                    <a:pt x="28115" y="13823"/>
                    <a:pt x="27563" y="13260"/>
                    <a:pt x="27326" y="12577"/>
                  </a:cubicBezTo>
                  <a:cubicBezTo>
                    <a:pt x="26493" y="13637"/>
                    <a:pt x="25061" y="14013"/>
                    <a:pt x="23442" y="14013"/>
                  </a:cubicBezTo>
                  <a:cubicBezTo>
                    <a:pt x="19440" y="14013"/>
                    <a:pt x="14300" y="11709"/>
                    <a:pt x="14300" y="11709"/>
                  </a:cubicBezTo>
                  <a:lnTo>
                    <a:pt x="14304" y="11699"/>
                  </a:lnTo>
                  <a:cubicBezTo>
                    <a:pt x="13385" y="11500"/>
                    <a:pt x="12372" y="11264"/>
                    <a:pt x="11838" y="11070"/>
                  </a:cubicBezTo>
                  <a:cubicBezTo>
                    <a:pt x="10732" y="10672"/>
                    <a:pt x="10765" y="10571"/>
                    <a:pt x="10833" y="10450"/>
                  </a:cubicBezTo>
                  <a:cubicBezTo>
                    <a:pt x="10861" y="10402"/>
                    <a:pt x="10926" y="10381"/>
                    <a:pt x="11012" y="10381"/>
                  </a:cubicBezTo>
                  <a:cubicBezTo>
                    <a:pt x="11206" y="10381"/>
                    <a:pt x="11514" y="10478"/>
                    <a:pt x="11806" y="10571"/>
                  </a:cubicBezTo>
                  <a:cubicBezTo>
                    <a:pt x="12096" y="10668"/>
                    <a:pt x="12369" y="10761"/>
                    <a:pt x="12495" y="10761"/>
                  </a:cubicBezTo>
                  <a:cubicBezTo>
                    <a:pt x="12566" y="10761"/>
                    <a:pt x="12591" y="10733"/>
                    <a:pt x="12541" y="10650"/>
                  </a:cubicBezTo>
                  <a:cubicBezTo>
                    <a:pt x="12276" y="10223"/>
                    <a:pt x="10219" y="9739"/>
                    <a:pt x="10424" y="9408"/>
                  </a:cubicBezTo>
                  <a:cubicBezTo>
                    <a:pt x="10470" y="9333"/>
                    <a:pt x="10563" y="9300"/>
                    <a:pt x="10686" y="9300"/>
                  </a:cubicBezTo>
                  <a:cubicBezTo>
                    <a:pt x="11282" y="9300"/>
                    <a:pt x="12574" y="10022"/>
                    <a:pt x="12710" y="10083"/>
                  </a:cubicBezTo>
                  <a:cubicBezTo>
                    <a:pt x="12732" y="10094"/>
                    <a:pt x="12753" y="10097"/>
                    <a:pt x="12771" y="10097"/>
                  </a:cubicBezTo>
                  <a:cubicBezTo>
                    <a:pt x="12897" y="10097"/>
                    <a:pt x="12969" y="9918"/>
                    <a:pt x="12839" y="9864"/>
                  </a:cubicBezTo>
                  <a:cubicBezTo>
                    <a:pt x="12621" y="9778"/>
                    <a:pt x="10359" y="8808"/>
                    <a:pt x="10621" y="8382"/>
                  </a:cubicBezTo>
                  <a:cubicBezTo>
                    <a:pt x="10661" y="8313"/>
                    <a:pt x="10722" y="8288"/>
                    <a:pt x="10790" y="8288"/>
                  </a:cubicBezTo>
                  <a:cubicBezTo>
                    <a:pt x="10959" y="8288"/>
                    <a:pt x="11166" y="8442"/>
                    <a:pt x="11166" y="8442"/>
                  </a:cubicBezTo>
                  <a:cubicBezTo>
                    <a:pt x="11166" y="8442"/>
                    <a:pt x="12868" y="9325"/>
                    <a:pt x="13255" y="9325"/>
                  </a:cubicBezTo>
                  <a:cubicBezTo>
                    <a:pt x="13292" y="9325"/>
                    <a:pt x="13317" y="9318"/>
                    <a:pt x="13328" y="9300"/>
                  </a:cubicBezTo>
                  <a:cubicBezTo>
                    <a:pt x="13446" y="9093"/>
                    <a:pt x="12265" y="8429"/>
                    <a:pt x="11852" y="8231"/>
                  </a:cubicBezTo>
                  <a:cubicBezTo>
                    <a:pt x="11443" y="8037"/>
                    <a:pt x="11368" y="7764"/>
                    <a:pt x="11605" y="7653"/>
                  </a:cubicBezTo>
                  <a:cubicBezTo>
                    <a:pt x="11615" y="7650"/>
                    <a:pt x="11626" y="7646"/>
                    <a:pt x="11644" y="7646"/>
                  </a:cubicBezTo>
                  <a:cubicBezTo>
                    <a:pt x="11917" y="7646"/>
                    <a:pt x="13073" y="8162"/>
                    <a:pt x="13453" y="8353"/>
                  </a:cubicBezTo>
                  <a:cubicBezTo>
                    <a:pt x="13711" y="8482"/>
                    <a:pt x="14250" y="8762"/>
                    <a:pt x="14529" y="8762"/>
                  </a:cubicBezTo>
                  <a:cubicBezTo>
                    <a:pt x="14688" y="8762"/>
                    <a:pt x="14759" y="8672"/>
                    <a:pt x="14648" y="8407"/>
                  </a:cubicBezTo>
                  <a:cubicBezTo>
                    <a:pt x="14336" y="7682"/>
                    <a:pt x="14372" y="7007"/>
                    <a:pt x="14508" y="6831"/>
                  </a:cubicBezTo>
                  <a:cubicBezTo>
                    <a:pt x="14551" y="6774"/>
                    <a:pt x="14612" y="6749"/>
                    <a:pt x="14673" y="6749"/>
                  </a:cubicBezTo>
                  <a:cubicBezTo>
                    <a:pt x="14803" y="6749"/>
                    <a:pt x="14935" y="6860"/>
                    <a:pt x="14932" y="7025"/>
                  </a:cubicBezTo>
                  <a:cubicBezTo>
                    <a:pt x="14928" y="7223"/>
                    <a:pt x="15021" y="7556"/>
                    <a:pt x="15101" y="7804"/>
                  </a:cubicBezTo>
                  <a:cubicBezTo>
                    <a:pt x="15169" y="8008"/>
                    <a:pt x="15266" y="8199"/>
                    <a:pt x="15399" y="8367"/>
                  </a:cubicBezTo>
                  <a:cubicBezTo>
                    <a:pt x="15549" y="8568"/>
                    <a:pt x="15689" y="8730"/>
                    <a:pt x="15808" y="8863"/>
                  </a:cubicBezTo>
                  <a:cubicBezTo>
                    <a:pt x="16848" y="9229"/>
                    <a:pt x="19595" y="10083"/>
                    <a:pt x="22390" y="10083"/>
                  </a:cubicBezTo>
                  <a:cubicBezTo>
                    <a:pt x="22764" y="10083"/>
                    <a:pt x="23140" y="10069"/>
                    <a:pt x="23514" y="10033"/>
                  </a:cubicBezTo>
                  <a:cubicBezTo>
                    <a:pt x="23632" y="10022"/>
                    <a:pt x="23805" y="9782"/>
                    <a:pt x="24010" y="9405"/>
                  </a:cubicBezTo>
                  <a:lnTo>
                    <a:pt x="23697" y="9244"/>
                  </a:lnTo>
                  <a:cubicBezTo>
                    <a:pt x="24328" y="7958"/>
                    <a:pt x="24871" y="6648"/>
                    <a:pt x="25309" y="5306"/>
                  </a:cubicBezTo>
                  <a:lnTo>
                    <a:pt x="25082" y="5241"/>
                  </a:lnTo>
                  <a:lnTo>
                    <a:pt x="24971" y="5209"/>
                  </a:lnTo>
                  <a:lnTo>
                    <a:pt x="23632" y="4817"/>
                  </a:lnTo>
                  <a:lnTo>
                    <a:pt x="23435" y="4760"/>
                  </a:lnTo>
                  <a:lnTo>
                    <a:pt x="23295" y="4721"/>
                  </a:lnTo>
                  <a:lnTo>
                    <a:pt x="23152" y="4678"/>
                  </a:lnTo>
                  <a:lnTo>
                    <a:pt x="19045" y="3482"/>
                  </a:lnTo>
                  <a:lnTo>
                    <a:pt x="18959" y="3457"/>
                  </a:lnTo>
                  <a:lnTo>
                    <a:pt x="16680" y="2790"/>
                  </a:lnTo>
                  <a:lnTo>
                    <a:pt x="7341" y="69"/>
                  </a:lnTo>
                  <a:cubicBezTo>
                    <a:pt x="7179" y="22"/>
                    <a:pt x="7018" y="0"/>
                    <a:pt x="6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6733701" y="2965600"/>
              <a:ext cx="31385" cy="87231"/>
            </a:xfrm>
            <a:custGeom>
              <a:avLst/>
              <a:gdLst/>
              <a:ahLst/>
              <a:cxnLst/>
              <a:rect l="l" t="t" r="r" b="b"/>
              <a:pathLst>
                <a:path w="707" h="1965" extrusionOk="0">
                  <a:moveTo>
                    <a:pt x="100" y="1"/>
                  </a:moveTo>
                  <a:lnTo>
                    <a:pt x="54" y="162"/>
                  </a:lnTo>
                  <a:lnTo>
                    <a:pt x="474" y="284"/>
                  </a:lnTo>
                  <a:lnTo>
                    <a:pt x="0" y="1910"/>
                  </a:lnTo>
                  <a:lnTo>
                    <a:pt x="183" y="1964"/>
                  </a:lnTo>
                  <a:lnTo>
                    <a:pt x="707" y="177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6767749" y="2985798"/>
              <a:ext cx="73070" cy="90738"/>
            </a:xfrm>
            <a:custGeom>
              <a:avLst/>
              <a:gdLst/>
              <a:ahLst/>
              <a:cxnLst/>
              <a:rect l="l" t="t" r="r" b="b"/>
              <a:pathLst>
                <a:path w="1646" h="2044" extrusionOk="0">
                  <a:moveTo>
                    <a:pt x="810" y="0"/>
                  </a:moveTo>
                  <a:cubicBezTo>
                    <a:pt x="655" y="0"/>
                    <a:pt x="515" y="40"/>
                    <a:pt x="400" y="116"/>
                  </a:cubicBezTo>
                  <a:lnTo>
                    <a:pt x="496" y="267"/>
                  </a:lnTo>
                  <a:cubicBezTo>
                    <a:pt x="593" y="203"/>
                    <a:pt x="697" y="173"/>
                    <a:pt x="811" y="173"/>
                  </a:cubicBezTo>
                  <a:cubicBezTo>
                    <a:pt x="884" y="173"/>
                    <a:pt x="961" y="186"/>
                    <a:pt x="1042" y="209"/>
                  </a:cubicBezTo>
                  <a:cubicBezTo>
                    <a:pt x="1314" y="288"/>
                    <a:pt x="1426" y="457"/>
                    <a:pt x="1365" y="666"/>
                  </a:cubicBezTo>
                  <a:cubicBezTo>
                    <a:pt x="1329" y="787"/>
                    <a:pt x="1253" y="898"/>
                    <a:pt x="995" y="1039"/>
                  </a:cubicBezTo>
                  <a:lnTo>
                    <a:pt x="40" y="1549"/>
                  </a:lnTo>
                  <a:lnTo>
                    <a:pt x="1" y="1678"/>
                  </a:lnTo>
                  <a:lnTo>
                    <a:pt x="1258" y="2044"/>
                  </a:lnTo>
                  <a:lnTo>
                    <a:pt x="1304" y="1882"/>
                  </a:lnTo>
                  <a:lnTo>
                    <a:pt x="320" y="1595"/>
                  </a:lnTo>
                  <a:lnTo>
                    <a:pt x="1102" y="1175"/>
                  </a:lnTo>
                  <a:cubicBezTo>
                    <a:pt x="1412" y="1010"/>
                    <a:pt x="1508" y="870"/>
                    <a:pt x="1559" y="701"/>
                  </a:cubicBezTo>
                  <a:cubicBezTo>
                    <a:pt x="1645" y="403"/>
                    <a:pt x="1469" y="152"/>
                    <a:pt x="1107" y="45"/>
                  </a:cubicBezTo>
                  <a:cubicBezTo>
                    <a:pt x="1004" y="15"/>
                    <a:pt x="904" y="0"/>
                    <a:pt x="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6844236" y="3013721"/>
              <a:ext cx="71117" cy="82570"/>
            </a:xfrm>
            <a:custGeom>
              <a:avLst/>
              <a:gdLst/>
              <a:ahLst/>
              <a:cxnLst/>
              <a:rect l="l" t="t" r="r" b="b"/>
              <a:pathLst>
                <a:path w="1602" h="1860" extrusionOk="0">
                  <a:moveTo>
                    <a:pt x="1332" y="1"/>
                  </a:moveTo>
                  <a:lnTo>
                    <a:pt x="40" y="908"/>
                  </a:lnTo>
                  <a:lnTo>
                    <a:pt x="1" y="1041"/>
                  </a:lnTo>
                  <a:lnTo>
                    <a:pt x="1009" y="1336"/>
                  </a:lnTo>
                  <a:lnTo>
                    <a:pt x="873" y="1806"/>
                  </a:lnTo>
                  <a:lnTo>
                    <a:pt x="1056" y="1859"/>
                  </a:lnTo>
                  <a:lnTo>
                    <a:pt x="1196" y="1389"/>
                  </a:lnTo>
                  <a:lnTo>
                    <a:pt x="1551" y="1493"/>
                  </a:lnTo>
                  <a:lnTo>
                    <a:pt x="1602" y="1332"/>
                  </a:lnTo>
                  <a:lnTo>
                    <a:pt x="1243" y="1228"/>
                  </a:lnTo>
                  <a:lnTo>
                    <a:pt x="1361" y="812"/>
                  </a:lnTo>
                  <a:lnTo>
                    <a:pt x="1185" y="761"/>
                  </a:lnTo>
                  <a:lnTo>
                    <a:pt x="1064" y="1174"/>
                  </a:lnTo>
                  <a:lnTo>
                    <a:pt x="288" y="948"/>
                  </a:lnTo>
                  <a:lnTo>
                    <a:pt x="1537" y="62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6966002" y="3049100"/>
              <a:ext cx="70939" cy="82570"/>
            </a:xfrm>
            <a:custGeom>
              <a:avLst/>
              <a:gdLst/>
              <a:ahLst/>
              <a:cxnLst/>
              <a:rect l="l" t="t" r="r" b="b"/>
              <a:pathLst>
                <a:path w="1598" h="1860" extrusionOk="0">
                  <a:moveTo>
                    <a:pt x="1331" y="0"/>
                  </a:moveTo>
                  <a:lnTo>
                    <a:pt x="36" y="912"/>
                  </a:lnTo>
                  <a:lnTo>
                    <a:pt x="0" y="1044"/>
                  </a:lnTo>
                  <a:lnTo>
                    <a:pt x="1008" y="1339"/>
                  </a:lnTo>
                  <a:lnTo>
                    <a:pt x="872" y="1809"/>
                  </a:lnTo>
                  <a:lnTo>
                    <a:pt x="1056" y="1859"/>
                  </a:lnTo>
                  <a:lnTo>
                    <a:pt x="1192" y="1393"/>
                  </a:lnTo>
                  <a:lnTo>
                    <a:pt x="1551" y="1497"/>
                  </a:lnTo>
                  <a:lnTo>
                    <a:pt x="1597" y="1332"/>
                  </a:lnTo>
                  <a:lnTo>
                    <a:pt x="1238" y="1228"/>
                  </a:lnTo>
                  <a:lnTo>
                    <a:pt x="1361" y="815"/>
                  </a:lnTo>
                  <a:lnTo>
                    <a:pt x="1181" y="761"/>
                  </a:lnTo>
                  <a:lnTo>
                    <a:pt x="1059" y="1178"/>
                  </a:lnTo>
                  <a:lnTo>
                    <a:pt x="284" y="948"/>
                  </a:lnTo>
                  <a:lnTo>
                    <a:pt x="1536" y="61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7043598" y="3063261"/>
              <a:ext cx="73514" cy="87498"/>
            </a:xfrm>
            <a:custGeom>
              <a:avLst/>
              <a:gdLst/>
              <a:ahLst/>
              <a:cxnLst/>
              <a:rect l="l" t="t" r="r" b="b"/>
              <a:pathLst>
                <a:path w="1656" h="1971" extrusionOk="0">
                  <a:moveTo>
                    <a:pt x="675" y="1"/>
                  </a:moveTo>
                  <a:lnTo>
                    <a:pt x="323" y="873"/>
                  </a:lnTo>
                  <a:lnTo>
                    <a:pt x="703" y="980"/>
                  </a:lnTo>
                  <a:cubicBezTo>
                    <a:pt x="1155" y="1113"/>
                    <a:pt x="1260" y="1300"/>
                    <a:pt x="1192" y="1530"/>
                  </a:cubicBezTo>
                  <a:cubicBezTo>
                    <a:pt x="1143" y="1693"/>
                    <a:pt x="1015" y="1792"/>
                    <a:pt x="825" y="1792"/>
                  </a:cubicBezTo>
                  <a:cubicBezTo>
                    <a:pt x="763" y="1792"/>
                    <a:pt x="695" y="1781"/>
                    <a:pt x="621" y="1759"/>
                  </a:cubicBezTo>
                  <a:cubicBezTo>
                    <a:pt x="391" y="1691"/>
                    <a:pt x="212" y="1544"/>
                    <a:pt x="133" y="1393"/>
                  </a:cubicBezTo>
                  <a:lnTo>
                    <a:pt x="0" y="1512"/>
                  </a:lnTo>
                  <a:cubicBezTo>
                    <a:pt x="97" y="1691"/>
                    <a:pt x="316" y="1853"/>
                    <a:pt x="574" y="1928"/>
                  </a:cubicBezTo>
                  <a:cubicBezTo>
                    <a:pt x="673" y="1957"/>
                    <a:pt x="763" y="1971"/>
                    <a:pt x="846" y="1971"/>
                  </a:cubicBezTo>
                  <a:cubicBezTo>
                    <a:pt x="1127" y="1971"/>
                    <a:pt x="1313" y="1812"/>
                    <a:pt x="1382" y="1576"/>
                  </a:cubicBezTo>
                  <a:cubicBezTo>
                    <a:pt x="1472" y="1260"/>
                    <a:pt x="1328" y="988"/>
                    <a:pt x="789" y="830"/>
                  </a:cubicBezTo>
                  <a:lnTo>
                    <a:pt x="560" y="765"/>
                  </a:lnTo>
                  <a:lnTo>
                    <a:pt x="789" y="213"/>
                  </a:lnTo>
                  <a:lnTo>
                    <a:pt x="1604" y="450"/>
                  </a:lnTo>
                  <a:lnTo>
                    <a:pt x="1655" y="288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7120884" y="3090695"/>
              <a:ext cx="73159" cy="83014"/>
            </a:xfrm>
            <a:custGeom>
              <a:avLst/>
              <a:gdLst/>
              <a:ahLst/>
              <a:cxnLst/>
              <a:rect l="l" t="t" r="r" b="b"/>
              <a:pathLst>
                <a:path w="1648" h="1870" extrusionOk="0">
                  <a:moveTo>
                    <a:pt x="720" y="876"/>
                  </a:moveTo>
                  <a:cubicBezTo>
                    <a:pt x="774" y="876"/>
                    <a:pt x="831" y="884"/>
                    <a:pt x="890" y="901"/>
                  </a:cubicBezTo>
                  <a:cubicBezTo>
                    <a:pt x="1163" y="980"/>
                    <a:pt x="1296" y="1181"/>
                    <a:pt x="1228" y="1418"/>
                  </a:cubicBezTo>
                  <a:cubicBezTo>
                    <a:pt x="1171" y="1602"/>
                    <a:pt x="1024" y="1704"/>
                    <a:pt x="839" y="1704"/>
                  </a:cubicBezTo>
                  <a:cubicBezTo>
                    <a:pt x="787" y="1704"/>
                    <a:pt x="732" y="1696"/>
                    <a:pt x="675" y="1680"/>
                  </a:cubicBezTo>
                  <a:cubicBezTo>
                    <a:pt x="366" y="1586"/>
                    <a:pt x="259" y="1353"/>
                    <a:pt x="315" y="1156"/>
                  </a:cubicBezTo>
                  <a:cubicBezTo>
                    <a:pt x="366" y="984"/>
                    <a:pt x="521" y="876"/>
                    <a:pt x="720" y="876"/>
                  </a:cubicBezTo>
                  <a:close/>
                  <a:moveTo>
                    <a:pt x="977" y="1"/>
                  </a:moveTo>
                  <a:cubicBezTo>
                    <a:pt x="611" y="1"/>
                    <a:pt x="306" y="240"/>
                    <a:pt x="165" y="728"/>
                  </a:cubicBezTo>
                  <a:cubicBezTo>
                    <a:pt x="0" y="1292"/>
                    <a:pt x="161" y="1698"/>
                    <a:pt x="638" y="1838"/>
                  </a:cubicBezTo>
                  <a:cubicBezTo>
                    <a:pt x="713" y="1859"/>
                    <a:pt x="786" y="1870"/>
                    <a:pt x="855" y="1870"/>
                  </a:cubicBezTo>
                  <a:cubicBezTo>
                    <a:pt x="1114" y="1870"/>
                    <a:pt x="1330" y="1727"/>
                    <a:pt x="1407" y="1464"/>
                  </a:cubicBezTo>
                  <a:cubicBezTo>
                    <a:pt x="1503" y="1138"/>
                    <a:pt x="1317" y="858"/>
                    <a:pt x="962" y="753"/>
                  </a:cubicBezTo>
                  <a:cubicBezTo>
                    <a:pt x="887" y="732"/>
                    <a:pt x="814" y="721"/>
                    <a:pt x="743" y="721"/>
                  </a:cubicBezTo>
                  <a:cubicBezTo>
                    <a:pt x="578" y="721"/>
                    <a:pt x="430" y="780"/>
                    <a:pt x="327" y="901"/>
                  </a:cubicBezTo>
                  <a:cubicBezTo>
                    <a:pt x="337" y="844"/>
                    <a:pt x="348" y="793"/>
                    <a:pt x="362" y="753"/>
                  </a:cubicBezTo>
                  <a:cubicBezTo>
                    <a:pt x="475" y="361"/>
                    <a:pt x="704" y="171"/>
                    <a:pt x="990" y="171"/>
                  </a:cubicBezTo>
                  <a:cubicBezTo>
                    <a:pt x="1060" y="171"/>
                    <a:pt x="1134" y="182"/>
                    <a:pt x="1210" y="205"/>
                  </a:cubicBezTo>
                  <a:cubicBezTo>
                    <a:pt x="1342" y="244"/>
                    <a:pt x="1457" y="301"/>
                    <a:pt x="1529" y="387"/>
                  </a:cubicBezTo>
                  <a:lnTo>
                    <a:pt x="1647" y="262"/>
                  </a:lnTo>
                  <a:cubicBezTo>
                    <a:pt x="1554" y="162"/>
                    <a:pt x="1414" y="90"/>
                    <a:pt x="1253" y="43"/>
                  </a:cubicBezTo>
                  <a:cubicBezTo>
                    <a:pt x="1158" y="15"/>
                    <a:pt x="1066" y="1"/>
                    <a:pt x="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7230487" y="3115865"/>
              <a:ext cx="74757" cy="89406"/>
            </a:xfrm>
            <a:custGeom>
              <a:avLst/>
              <a:gdLst/>
              <a:ahLst/>
              <a:cxnLst/>
              <a:rect l="l" t="t" r="r" b="b"/>
              <a:pathLst>
                <a:path w="1684" h="2014" extrusionOk="0">
                  <a:moveTo>
                    <a:pt x="532" y="0"/>
                  </a:moveTo>
                  <a:lnTo>
                    <a:pt x="485" y="165"/>
                  </a:lnTo>
                  <a:lnTo>
                    <a:pt x="1400" y="431"/>
                  </a:lnTo>
                  <a:lnTo>
                    <a:pt x="722" y="908"/>
                  </a:lnTo>
                  <a:lnTo>
                    <a:pt x="682" y="1044"/>
                  </a:lnTo>
                  <a:lnTo>
                    <a:pt x="812" y="1081"/>
                  </a:lnTo>
                  <a:cubicBezTo>
                    <a:pt x="1145" y="1177"/>
                    <a:pt x="1253" y="1361"/>
                    <a:pt x="1192" y="1576"/>
                  </a:cubicBezTo>
                  <a:cubicBezTo>
                    <a:pt x="1144" y="1742"/>
                    <a:pt x="1017" y="1834"/>
                    <a:pt x="832" y="1834"/>
                  </a:cubicBezTo>
                  <a:cubicBezTo>
                    <a:pt x="769" y="1834"/>
                    <a:pt x="700" y="1823"/>
                    <a:pt x="625" y="1802"/>
                  </a:cubicBezTo>
                  <a:cubicBezTo>
                    <a:pt x="395" y="1734"/>
                    <a:pt x="212" y="1586"/>
                    <a:pt x="133" y="1436"/>
                  </a:cubicBezTo>
                  <a:lnTo>
                    <a:pt x="0" y="1554"/>
                  </a:lnTo>
                  <a:cubicBezTo>
                    <a:pt x="97" y="1734"/>
                    <a:pt x="320" y="1896"/>
                    <a:pt x="578" y="1971"/>
                  </a:cubicBezTo>
                  <a:cubicBezTo>
                    <a:pt x="677" y="1999"/>
                    <a:pt x="769" y="2013"/>
                    <a:pt x="852" y="2013"/>
                  </a:cubicBezTo>
                  <a:cubicBezTo>
                    <a:pt x="1129" y="2013"/>
                    <a:pt x="1312" y="1862"/>
                    <a:pt x="1378" y="1634"/>
                  </a:cubicBezTo>
                  <a:cubicBezTo>
                    <a:pt x="1464" y="1346"/>
                    <a:pt x="1332" y="1088"/>
                    <a:pt x="951" y="955"/>
                  </a:cubicBezTo>
                  <a:lnTo>
                    <a:pt x="1645" y="466"/>
                  </a:lnTo>
                  <a:lnTo>
                    <a:pt x="1683" y="337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7309015" y="3145607"/>
              <a:ext cx="73203" cy="82925"/>
            </a:xfrm>
            <a:custGeom>
              <a:avLst/>
              <a:gdLst/>
              <a:ahLst/>
              <a:cxnLst/>
              <a:rect l="l" t="t" r="r" b="b"/>
              <a:pathLst>
                <a:path w="1649" h="1868" extrusionOk="0">
                  <a:moveTo>
                    <a:pt x="720" y="874"/>
                  </a:moveTo>
                  <a:cubicBezTo>
                    <a:pt x="774" y="874"/>
                    <a:pt x="832" y="882"/>
                    <a:pt x="891" y="899"/>
                  </a:cubicBezTo>
                  <a:cubicBezTo>
                    <a:pt x="1163" y="977"/>
                    <a:pt x="1297" y="1182"/>
                    <a:pt x="1225" y="1416"/>
                  </a:cubicBezTo>
                  <a:cubicBezTo>
                    <a:pt x="1171" y="1601"/>
                    <a:pt x="1024" y="1702"/>
                    <a:pt x="840" y="1702"/>
                  </a:cubicBezTo>
                  <a:cubicBezTo>
                    <a:pt x="788" y="1702"/>
                    <a:pt x="733" y="1694"/>
                    <a:pt x="676" y="1678"/>
                  </a:cubicBezTo>
                  <a:cubicBezTo>
                    <a:pt x="367" y="1588"/>
                    <a:pt x="259" y="1351"/>
                    <a:pt x="317" y="1158"/>
                  </a:cubicBezTo>
                  <a:cubicBezTo>
                    <a:pt x="367" y="982"/>
                    <a:pt x="522" y="874"/>
                    <a:pt x="720" y="874"/>
                  </a:cubicBezTo>
                  <a:close/>
                  <a:moveTo>
                    <a:pt x="980" y="0"/>
                  </a:moveTo>
                  <a:cubicBezTo>
                    <a:pt x="613" y="0"/>
                    <a:pt x="307" y="237"/>
                    <a:pt x="166" y="727"/>
                  </a:cubicBezTo>
                  <a:cubicBezTo>
                    <a:pt x="0" y="1290"/>
                    <a:pt x="162" y="1696"/>
                    <a:pt x="640" y="1835"/>
                  </a:cubicBezTo>
                  <a:cubicBezTo>
                    <a:pt x="714" y="1857"/>
                    <a:pt x="787" y="1868"/>
                    <a:pt x="858" y="1868"/>
                  </a:cubicBezTo>
                  <a:cubicBezTo>
                    <a:pt x="1114" y="1868"/>
                    <a:pt x="1332" y="1727"/>
                    <a:pt x="1408" y="1462"/>
                  </a:cubicBezTo>
                  <a:cubicBezTo>
                    <a:pt x="1504" y="1136"/>
                    <a:pt x="1318" y="856"/>
                    <a:pt x="963" y="752"/>
                  </a:cubicBezTo>
                  <a:cubicBezTo>
                    <a:pt x="888" y="730"/>
                    <a:pt x="815" y="719"/>
                    <a:pt x="744" y="719"/>
                  </a:cubicBezTo>
                  <a:cubicBezTo>
                    <a:pt x="579" y="719"/>
                    <a:pt x="430" y="779"/>
                    <a:pt x="328" y="899"/>
                  </a:cubicBezTo>
                  <a:cubicBezTo>
                    <a:pt x="338" y="845"/>
                    <a:pt x="349" y="791"/>
                    <a:pt x="363" y="752"/>
                  </a:cubicBezTo>
                  <a:cubicBezTo>
                    <a:pt x="477" y="360"/>
                    <a:pt x="707" y="170"/>
                    <a:pt x="996" y="170"/>
                  </a:cubicBezTo>
                  <a:cubicBezTo>
                    <a:pt x="1064" y="170"/>
                    <a:pt x="1136" y="181"/>
                    <a:pt x="1211" y="202"/>
                  </a:cubicBezTo>
                  <a:cubicBezTo>
                    <a:pt x="1343" y="242"/>
                    <a:pt x="1458" y="300"/>
                    <a:pt x="1529" y="389"/>
                  </a:cubicBezTo>
                  <a:lnTo>
                    <a:pt x="1648" y="260"/>
                  </a:lnTo>
                  <a:cubicBezTo>
                    <a:pt x="1555" y="159"/>
                    <a:pt x="1415" y="88"/>
                    <a:pt x="1254" y="41"/>
                  </a:cubicBezTo>
                  <a:cubicBezTo>
                    <a:pt x="1160" y="14"/>
                    <a:pt x="1068" y="0"/>
                    <a:pt x="9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7395535" y="3159191"/>
              <a:ext cx="65213" cy="86743"/>
            </a:xfrm>
            <a:custGeom>
              <a:avLst/>
              <a:gdLst/>
              <a:ahLst/>
              <a:cxnLst/>
              <a:rect l="l" t="t" r="r" b="b"/>
              <a:pathLst>
                <a:path w="1469" h="1954" extrusionOk="0">
                  <a:moveTo>
                    <a:pt x="159" y="0"/>
                  </a:moveTo>
                  <a:lnTo>
                    <a:pt x="11" y="499"/>
                  </a:lnTo>
                  <a:lnTo>
                    <a:pt x="195" y="550"/>
                  </a:lnTo>
                  <a:lnTo>
                    <a:pt x="291" y="216"/>
                  </a:lnTo>
                  <a:lnTo>
                    <a:pt x="1210" y="485"/>
                  </a:lnTo>
                  <a:lnTo>
                    <a:pt x="1" y="1896"/>
                  </a:lnTo>
                  <a:lnTo>
                    <a:pt x="202" y="1953"/>
                  </a:lnTo>
                  <a:lnTo>
                    <a:pt x="1433" y="514"/>
                  </a:lnTo>
                  <a:lnTo>
                    <a:pt x="1469" y="381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7508999" y="3192173"/>
              <a:ext cx="65390" cy="86699"/>
            </a:xfrm>
            <a:custGeom>
              <a:avLst/>
              <a:gdLst/>
              <a:ahLst/>
              <a:cxnLst/>
              <a:rect l="l" t="t" r="r" b="b"/>
              <a:pathLst>
                <a:path w="1473" h="1953" extrusionOk="0">
                  <a:moveTo>
                    <a:pt x="158" y="1"/>
                  </a:moveTo>
                  <a:lnTo>
                    <a:pt x="11" y="500"/>
                  </a:lnTo>
                  <a:lnTo>
                    <a:pt x="195" y="553"/>
                  </a:lnTo>
                  <a:lnTo>
                    <a:pt x="291" y="220"/>
                  </a:lnTo>
                  <a:lnTo>
                    <a:pt x="1210" y="485"/>
                  </a:lnTo>
                  <a:lnTo>
                    <a:pt x="1" y="1896"/>
                  </a:lnTo>
                  <a:lnTo>
                    <a:pt x="201" y="1953"/>
                  </a:lnTo>
                  <a:lnTo>
                    <a:pt x="1432" y="513"/>
                  </a:lnTo>
                  <a:lnTo>
                    <a:pt x="1472" y="38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7570215" y="3220406"/>
              <a:ext cx="77110" cy="84790"/>
            </a:xfrm>
            <a:custGeom>
              <a:avLst/>
              <a:gdLst/>
              <a:ahLst/>
              <a:cxnLst/>
              <a:rect l="l" t="t" r="r" b="b"/>
              <a:pathLst>
                <a:path w="1737" h="1910" extrusionOk="0">
                  <a:moveTo>
                    <a:pt x="913" y="169"/>
                  </a:moveTo>
                  <a:cubicBezTo>
                    <a:pt x="975" y="169"/>
                    <a:pt x="1043" y="179"/>
                    <a:pt x="1116" y="200"/>
                  </a:cubicBezTo>
                  <a:cubicBezTo>
                    <a:pt x="1382" y="276"/>
                    <a:pt x="1525" y="452"/>
                    <a:pt x="1464" y="653"/>
                  </a:cubicBezTo>
                  <a:cubicBezTo>
                    <a:pt x="1425" y="795"/>
                    <a:pt x="1303" y="874"/>
                    <a:pt x="1132" y="874"/>
                  </a:cubicBezTo>
                  <a:cubicBezTo>
                    <a:pt x="1070" y="874"/>
                    <a:pt x="1002" y="864"/>
                    <a:pt x="930" y="843"/>
                  </a:cubicBezTo>
                  <a:cubicBezTo>
                    <a:pt x="650" y="760"/>
                    <a:pt x="524" y="588"/>
                    <a:pt x="581" y="391"/>
                  </a:cubicBezTo>
                  <a:cubicBezTo>
                    <a:pt x="623" y="246"/>
                    <a:pt x="744" y="169"/>
                    <a:pt x="913" y="169"/>
                  </a:cubicBezTo>
                  <a:close/>
                  <a:moveTo>
                    <a:pt x="651" y="951"/>
                  </a:moveTo>
                  <a:cubicBezTo>
                    <a:pt x="722" y="951"/>
                    <a:pt x="801" y="963"/>
                    <a:pt x="886" y="987"/>
                  </a:cubicBezTo>
                  <a:cubicBezTo>
                    <a:pt x="1202" y="1080"/>
                    <a:pt x="1349" y="1274"/>
                    <a:pt x="1288" y="1493"/>
                  </a:cubicBezTo>
                  <a:cubicBezTo>
                    <a:pt x="1241" y="1655"/>
                    <a:pt x="1107" y="1743"/>
                    <a:pt x="915" y="1743"/>
                  </a:cubicBezTo>
                  <a:cubicBezTo>
                    <a:pt x="843" y="1743"/>
                    <a:pt x="762" y="1730"/>
                    <a:pt x="675" y="1704"/>
                  </a:cubicBezTo>
                  <a:cubicBezTo>
                    <a:pt x="358" y="1615"/>
                    <a:pt x="211" y="1421"/>
                    <a:pt x="276" y="1199"/>
                  </a:cubicBezTo>
                  <a:cubicBezTo>
                    <a:pt x="323" y="1039"/>
                    <a:pt x="457" y="951"/>
                    <a:pt x="651" y="951"/>
                  </a:cubicBezTo>
                  <a:close/>
                  <a:moveTo>
                    <a:pt x="886" y="0"/>
                  </a:moveTo>
                  <a:cubicBezTo>
                    <a:pt x="642" y="0"/>
                    <a:pt x="460" y="117"/>
                    <a:pt x="398" y="334"/>
                  </a:cubicBezTo>
                  <a:cubicBezTo>
                    <a:pt x="345" y="520"/>
                    <a:pt x="401" y="685"/>
                    <a:pt x="563" y="808"/>
                  </a:cubicBezTo>
                  <a:cubicBezTo>
                    <a:pt x="319" y="818"/>
                    <a:pt x="154" y="933"/>
                    <a:pt x="90" y="1148"/>
                  </a:cubicBezTo>
                  <a:cubicBezTo>
                    <a:pt x="0" y="1464"/>
                    <a:pt x="201" y="1737"/>
                    <a:pt x="631" y="1863"/>
                  </a:cubicBezTo>
                  <a:cubicBezTo>
                    <a:pt x="742" y="1894"/>
                    <a:pt x="846" y="1910"/>
                    <a:pt x="941" y="1910"/>
                  </a:cubicBezTo>
                  <a:cubicBezTo>
                    <a:pt x="1211" y="1910"/>
                    <a:pt x="1406" y="1784"/>
                    <a:pt x="1475" y="1550"/>
                  </a:cubicBezTo>
                  <a:cubicBezTo>
                    <a:pt x="1536" y="1338"/>
                    <a:pt x="1457" y="1148"/>
                    <a:pt x="1253" y="1008"/>
                  </a:cubicBezTo>
                  <a:cubicBezTo>
                    <a:pt x="1457" y="990"/>
                    <a:pt x="1601" y="886"/>
                    <a:pt x="1654" y="700"/>
                  </a:cubicBezTo>
                  <a:cubicBezTo>
                    <a:pt x="1737" y="409"/>
                    <a:pt x="1539" y="154"/>
                    <a:pt x="1159" y="43"/>
                  </a:cubicBezTo>
                  <a:cubicBezTo>
                    <a:pt x="1062" y="14"/>
                    <a:pt x="971" y="0"/>
                    <a:pt x="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7652206" y="3242824"/>
              <a:ext cx="73203" cy="82970"/>
            </a:xfrm>
            <a:custGeom>
              <a:avLst/>
              <a:gdLst/>
              <a:ahLst/>
              <a:cxnLst/>
              <a:rect l="l" t="t" r="r" b="b"/>
              <a:pathLst>
                <a:path w="1649" h="1869" extrusionOk="0">
                  <a:moveTo>
                    <a:pt x="811" y="166"/>
                  </a:moveTo>
                  <a:cubicBezTo>
                    <a:pt x="863" y="166"/>
                    <a:pt x="918" y="174"/>
                    <a:pt x="974" y="191"/>
                  </a:cubicBezTo>
                  <a:cubicBezTo>
                    <a:pt x="1283" y="281"/>
                    <a:pt x="1394" y="514"/>
                    <a:pt x="1336" y="712"/>
                  </a:cubicBezTo>
                  <a:cubicBezTo>
                    <a:pt x="1285" y="887"/>
                    <a:pt x="1128" y="995"/>
                    <a:pt x="930" y="995"/>
                  </a:cubicBezTo>
                  <a:cubicBezTo>
                    <a:pt x="877" y="995"/>
                    <a:pt x="820" y="987"/>
                    <a:pt x="762" y="970"/>
                  </a:cubicBezTo>
                  <a:cubicBezTo>
                    <a:pt x="486" y="888"/>
                    <a:pt x="357" y="686"/>
                    <a:pt x="425" y="453"/>
                  </a:cubicBezTo>
                  <a:cubicBezTo>
                    <a:pt x="478" y="268"/>
                    <a:pt x="626" y="166"/>
                    <a:pt x="811" y="166"/>
                  </a:cubicBezTo>
                  <a:close/>
                  <a:moveTo>
                    <a:pt x="793" y="1"/>
                  </a:moveTo>
                  <a:cubicBezTo>
                    <a:pt x="535" y="1"/>
                    <a:pt x="318" y="141"/>
                    <a:pt x="242" y="403"/>
                  </a:cubicBezTo>
                  <a:cubicBezTo>
                    <a:pt x="145" y="733"/>
                    <a:pt x="332" y="1013"/>
                    <a:pt x="687" y="1117"/>
                  </a:cubicBezTo>
                  <a:cubicBezTo>
                    <a:pt x="760" y="1138"/>
                    <a:pt x="833" y="1149"/>
                    <a:pt x="903" y="1149"/>
                  </a:cubicBezTo>
                  <a:cubicBezTo>
                    <a:pt x="1070" y="1149"/>
                    <a:pt x="1221" y="1089"/>
                    <a:pt x="1322" y="970"/>
                  </a:cubicBezTo>
                  <a:lnTo>
                    <a:pt x="1322" y="970"/>
                  </a:lnTo>
                  <a:cubicBezTo>
                    <a:pt x="1314" y="1024"/>
                    <a:pt x="1301" y="1078"/>
                    <a:pt x="1290" y="1117"/>
                  </a:cubicBezTo>
                  <a:cubicBezTo>
                    <a:pt x="1174" y="1509"/>
                    <a:pt x="943" y="1699"/>
                    <a:pt x="656" y="1699"/>
                  </a:cubicBezTo>
                  <a:cubicBezTo>
                    <a:pt x="588" y="1699"/>
                    <a:pt x="517" y="1688"/>
                    <a:pt x="443" y="1666"/>
                  </a:cubicBezTo>
                  <a:cubicBezTo>
                    <a:pt x="310" y="1627"/>
                    <a:pt x="191" y="1569"/>
                    <a:pt x="120" y="1479"/>
                  </a:cubicBezTo>
                  <a:lnTo>
                    <a:pt x="1" y="1605"/>
                  </a:lnTo>
                  <a:cubicBezTo>
                    <a:pt x="95" y="1709"/>
                    <a:pt x="238" y="1781"/>
                    <a:pt x="396" y="1827"/>
                  </a:cubicBezTo>
                  <a:cubicBezTo>
                    <a:pt x="491" y="1855"/>
                    <a:pt x="583" y="1868"/>
                    <a:pt x="671" y="1868"/>
                  </a:cubicBezTo>
                  <a:cubicBezTo>
                    <a:pt x="1039" y="1868"/>
                    <a:pt x="1342" y="1631"/>
                    <a:pt x="1483" y="1143"/>
                  </a:cubicBezTo>
                  <a:cubicBezTo>
                    <a:pt x="1649" y="575"/>
                    <a:pt x="1487" y="174"/>
                    <a:pt x="1013" y="33"/>
                  </a:cubicBezTo>
                  <a:cubicBezTo>
                    <a:pt x="938" y="11"/>
                    <a:pt x="864" y="1"/>
                    <a:pt x="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7302801" y="3283309"/>
              <a:ext cx="645822" cy="219787"/>
            </a:xfrm>
            <a:custGeom>
              <a:avLst/>
              <a:gdLst/>
              <a:ahLst/>
              <a:cxnLst/>
              <a:rect l="l" t="t" r="r" b="b"/>
              <a:pathLst>
                <a:path w="14548" h="4951" extrusionOk="0">
                  <a:moveTo>
                    <a:pt x="227" y="1"/>
                  </a:moveTo>
                  <a:lnTo>
                    <a:pt x="1" y="776"/>
                  </a:lnTo>
                  <a:lnTo>
                    <a:pt x="14322" y="4950"/>
                  </a:lnTo>
                  <a:lnTo>
                    <a:pt x="14548" y="417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7592322" y="3442318"/>
              <a:ext cx="336229" cy="129626"/>
            </a:xfrm>
            <a:custGeom>
              <a:avLst/>
              <a:gdLst/>
              <a:ahLst/>
              <a:cxnLst/>
              <a:rect l="l" t="t" r="r" b="b"/>
              <a:pathLst>
                <a:path w="7574" h="2920" extrusionOk="0">
                  <a:moveTo>
                    <a:pt x="230" y="0"/>
                  </a:moveTo>
                  <a:lnTo>
                    <a:pt x="1" y="776"/>
                  </a:lnTo>
                  <a:lnTo>
                    <a:pt x="7348" y="2919"/>
                  </a:lnTo>
                  <a:lnTo>
                    <a:pt x="7574" y="214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6742446" y="2703647"/>
              <a:ext cx="312656" cy="253748"/>
            </a:xfrm>
            <a:custGeom>
              <a:avLst/>
              <a:gdLst/>
              <a:ahLst/>
              <a:cxnLst/>
              <a:rect l="l" t="t" r="r" b="b"/>
              <a:pathLst>
                <a:path w="7043" h="5716" extrusionOk="0">
                  <a:moveTo>
                    <a:pt x="1919" y="0"/>
                  </a:moveTo>
                  <a:cubicBezTo>
                    <a:pt x="1443" y="0"/>
                    <a:pt x="1004" y="311"/>
                    <a:pt x="865" y="790"/>
                  </a:cubicBezTo>
                  <a:lnTo>
                    <a:pt x="173" y="3174"/>
                  </a:lnTo>
                  <a:cubicBezTo>
                    <a:pt x="0" y="3755"/>
                    <a:pt x="334" y="4365"/>
                    <a:pt x="919" y="4534"/>
                  </a:cubicBezTo>
                  <a:lnTo>
                    <a:pt x="4817" y="5672"/>
                  </a:lnTo>
                  <a:cubicBezTo>
                    <a:pt x="4920" y="5701"/>
                    <a:pt x="5023" y="5716"/>
                    <a:pt x="5125" y="5716"/>
                  </a:cubicBezTo>
                  <a:cubicBezTo>
                    <a:pt x="5603" y="5716"/>
                    <a:pt x="6042" y="5404"/>
                    <a:pt x="6181" y="4922"/>
                  </a:cubicBezTo>
                  <a:lnTo>
                    <a:pt x="6874" y="2542"/>
                  </a:lnTo>
                  <a:cubicBezTo>
                    <a:pt x="7043" y="1961"/>
                    <a:pt x="6708" y="1350"/>
                    <a:pt x="6127" y="1181"/>
                  </a:cubicBezTo>
                  <a:lnTo>
                    <a:pt x="2226" y="44"/>
                  </a:lnTo>
                  <a:cubicBezTo>
                    <a:pt x="2123" y="14"/>
                    <a:pt x="2020" y="0"/>
                    <a:pt x="19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6752479" y="2753055"/>
              <a:ext cx="197635" cy="124787"/>
            </a:xfrm>
            <a:custGeom>
              <a:avLst/>
              <a:gdLst/>
              <a:ahLst/>
              <a:cxnLst/>
              <a:rect l="l" t="t" r="r" b="b"/>
              <a:pathLst>
                <a:path w="4452" h="2811" extrusionOk="0">
                  <a:moveTo>
                    <a:pt x="546" y="0"/>
                  </a:moveTo>
                  <a:lnTo>
                    <a:pt x="460" y="288"/>
                  </a:lnTo>
                  <a:lnTo>
                    <a:pt x="3554" y="1188"/>
                  </a:lnTo>
                  <a:cubicBezTo>
                    <a:pt x="3909" y="1289"/>
                    <a:pt x="4117" y="1670"/>
                    <a:pt x="4014" y="2024"/>
                  </a:cubicBezTo>
                  <a:cubicBezTo>
                    <a:pt x="3928" y="2321"/>
                    <a:pt x="3659" y="2511"/>
                    <a:pt x="3366" y="2511"/>
                  </a:cubicBezTo>
                  <a:cubicBezTo>
                    <a:pt x="3304" y="2511"/>
                    <a:pt x="3240" y="2503"/>
                    <a:pt x="3177" y="2484"/>
                  </a:cubicBezTo>
                  <a:lnTo>
                    <a:pt x="83" y="1583"/>
                  </a:lnTo>
                  <a:lnTo>
                    <a:pt x="0" y="1870"/>
                  </a:lnTo>
                  <a:lnTo>
                    <a:pt x="3094" y="2771"/>
                  </a:lnTo>
                  <a:cubicBezTo>
                    <a:pt x="3185" y="2798"/>
                    <a:pt x="3276" y="2811"/>
                    <a:pt x="3366" y="2811"/>
                  </a:cubicBezTo>
                  <a:cubicBezTo>
                    <a:pt x="3787" y="2811"/>
                    <a:pt x="4179" y="2534"/>
                    <a:pt x="4300" y="2111"/>
                  </a:cubicBezTo>
                  <a:cubicBezTo>
                    <a:pt x="4451" y="1594"/>
                    <a:pt x="4153" y="1052"/>
                    <a:pt x="3640" y="901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6935194" y="2838464"/>
              <a:ext cx="98063" cy="40220"/>
            </a:xfrm>
            <a:custGeom>
              <a:avLst/>
              <a:gdLst/>
              <a:ahLst/>
              <a:cxnLst/>
              <a:rect l="l" t="t" r="r" b="b"/>
              <a:pathLst>
                <a:path w="2209" h="906" extrusionOk="0">
                  <a:moveTo>
                    <a:pt x="84" y="1"/>
                  </a:moveTo>
                  <a:lnTo>
                    <a:pt x="1" y="287"/>
                  </a:lnTo>
                  <a:lnTo>
                    <a:pt x="2123" y="905"/>
                  </a:lnTo>
                  <a:lnTo>
                    <a:pt x="2209" y="61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6856532" y="2537136"/>
              <a:ext cx="703222" cy="258986"/>
            </a:xfrm>
            <a:custGeom>
              <a:avLst/>
              <a:gdLst/>
              <a:ahLst/>
              <a:cxnLst/>
              <a:rect l="l" t="t" r="r" b="b"/>
              <a:pathLst>
                <a:path w="15841" h="5834" extrusionOk="0">
                  <a:moveTo>
                    <a:pt x="388" y="0"/>
                  </a:moveTo>
                  <a:lnTo>
                    <a:pt x="0" y="1329"/>
                  </a:lnTo>
                  <a:lnTo>
                    <a:pt x="15456" y="5833"/>
                  </a:lnTo>
                  <a:lnTo>
                    <a:pt x="15840" y="4506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7634405" y="1845431"/>
              <a:ext cx="85278" cy="85189"/>
            </a:xfrm>
            <a:custGeom>
              <a:avLst/>
              <a:gdLst/>
              <a:ahLst/>
              <a:cxnLst/>
              <a:rect l="l" t="t" r="r" b="b"/>
              <a:pathLst>
                <a:path w="1921" h="1919" extrusionOk="0">
                  <a:moveTo>
                    <a:pt x="927" y="1"/>
                  </a:moveTo>
                  <a:cubicBezTo>
                    <a:pt x="727" y="1"/>
                    <a:pt x="526" y="69"/>
                    <a:pt x="373" y="199"/>
                  </a:cubicBezTo>
                  <a:cubicBezTo>
                    <a:pt x="112" y="421"/>
                    <a:pt x="0" y="802"/>
                    <a:pt x="83" y="1136"/>
                  </a:cubicBezTo>
                  <a:cubicBezTo>
                    <a:pt x="161" y="1470"/>
                    <a:pt x="423" y="1753"/>
                    <a:pt x="743" y="1875"/>
                  </a:cubicBezTo>
                  <a:lnTo>
                    <a:pt x="441" y="1893"/>
                  </a:lnTo>
                  <a:cubicBezTo>
                    <a:pt x="584" y="1906"/>
                    <a:pt x="728" y="1919"/>
                    <a:pt x="871" y="1919"/>
                  </a:cubicBezTo>
                  <a:cubicBezTo>
                    <a:pt x="1009" y="1919"/>
                    <a:pt x="1146" y="1907"/>
                    <a:pt x="1278" y="1872"/>
                  </a:cubicBezTo>
                  <a:cubicBezTo>
                    <a:pt x="1548" y="1796"/>
                    <a:pt x="1806" y="1606"/>
                    <a:pt x="1874" y="1333"/>
                  </a:cubicBezTo>
                  <a:cubicBezTo>
                    <a:pt x="1921" y="1150"/>
                    <a:pt x="1877" y="960"/>
                    <a:pt x="1816" y="784"/>
                  </a:cubicBezTo>
                  <a:cubicBezTo>
                    <a:pt x="1723" y="519"/>
                    <a:pt x="1579" y="257"/>
                    <a:pt x="1336" y="109"/>
                  </a:cubicBezTo>
                  <a:cubicBezTo>
                    <a:pt x="1213" y="36"/>
                    <a:pt x="1070" y="1"/>
                    <a:pt x="9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7675334" y="1922050"/>
              <a:ext cx="248420" cy="181743"/>
            </a:xfrm>
            <a:custGeom>
              <a:avLst/>
              <a:gdLst/>
              <a:ahLst/>
              <a:cxnLst/>
              <a:rect l="l" t="t" r="r" b="b"/>
              <a:pathLst>
                <a:path w="5596" h="4094" extrusionOk="0">
                  <a:moveTo>
                    <a:pt x="15" y="1"/>
                  </a:moveTo>
                  <a:cubicBezTo>
                    <a:pt x="11" y="1"/>
                    <a:pt x="9" y="1"/>
                    <a:pt x="8" y="2"/>
                  </a:cubicBezTo>
                  <a:cubicBezTo>
                    <a:pt x="1" y="30"/>
                    <a:pt x="439" y="85"/>
                    <a:pt x="1030" y="433"/>
                  </a:cubicBezTo>
                  <a:cubicBezTo>
                    <a:pt x="1325" y="605"/>
                    <a:pt x="1651" y="857"/>
                    <a:pt x="1950" y="1198"/>
                  </a:cubicBezTo>
                  <a:cubicBezTo>
                    <a:pt x="2244" y="1538"/>
                    <a:pt x="2503" y="1965"/>
                    <a:pt x="2657" y="2468"/>
                  </a:cubicBezTo>
                  <a:cubicBezTo>
                    <a:pt x="2736" y="2712"/>
                    <a:pt x="2851" y="2989"/>
                    <a:pt x="3087" y="3132"/>
                  </a:cubicBezTo>
                  <a:cubicBezTo>
                    <a:pt x="3301" y="3268"/>
                    <a:pt x="3547" y="3304"/>
                    <a:pt x="3770" y="3304"/>
                  </a:cubicBezTo>
                  <a:cubicBezTo>
                    <a:pt x="3783" y="3304"/>
                    <a:pt x="3796" y="3304"/>
                    <a:pt x="3809" y="3304"/>
                  </a:cubicBezTo>
                  <a:cubicBezTo>
                    <a:pt x="4042" y="3297"/>
                    <a:pt x="4257" y="3261"/>
                    <a:pt x="4459" y="3250"/>
                  </a:cubicBezTo>
                  <a:cubicBezTo>
                    <a:pt x="4517" y="3246"/>
                    <a:pt x="4574" y="3244"/>
                    <a:pt x="4630" y="3244"/>
                  </a:cubicBezTo>
                  <a:cubicBezTo>
                    <a:pt x="4764" y="3244"/>
                    <a:pt x="4890" y="3257"/>
                    <a:pt x="5004" y="3290"/>
                  </a:cubicBezTo>
                  <a:cubicBezTo>
                    <a:pt x="5165" y="3333"/>
                    <a:pt x="5299" y="3408"/>
                    <a:pt x="5385" y="3509"/>
                  </a:cubicBezTo>
                  <a:cubicBezTo>
                    <a:pt x="5475" y="3605"/>
                    <a:pt x="5518" y="3713"/>
                    <a:pt x="5539" y="3804"/>
                  </a:cubicBezTo>
                  <a:cubicBezTo>
                    <a:pt x="5574" y="3990"/>
                    <a:pt x="5514" y="4090"/>
                    <a:pt x="5524" y="4094"/>
                  </a:cubicBezTo>
                  <a:cubicBezTo>
                    <a:pt x="5528" y="4094"/>
                    <a:pt x="5546" y="4072"/>
                    <a:pt x="5564" y="4022"/>
                  </a:cubicBezTo>
                  <a:cubicBezTo>
                    <a:pt x="5582" y="3976"/>
                    <a:pt x="5596" y="3897"/>
                    <a:pt x="5586" y="3796"/>
                  </a:cubicBezTo>
                  <a:cubicBezTo>
                    <a:pt x="5571" y="3696"/>
                    <a:pt x="5528" y="3577"/>
                    <a:pt x="5435" y="3466"/>
                  </a:cubicBezTo>
                  <a:cubicBezTo>
                    <a:pt x="5342" y="3351"/>
                    <a:pt x="5198" y="3261"/>
                    <a:pt x="5026" y="3207"/>
                  </a:cubicBezTo>
                  <a:cubicBezTo>
                    <a:pt x="4891" y="3164"/>
                    <a:pt x="4735" y="3146"/>
                    <a:pt x="4574" y="3146"/>
                  </a:cubicBezTo>
                  <a:cubicBezTo>
                    <a:pt x="4533" y="3146"/>
                    <a:pt x="4492" y="3148"/>
                    <a:pt x="4451" y="3150"/>
                  </a:cubicBezTo>
                  <a:cubicBezTo>
                    <a:pt x="4247" y="3161"/>
                    <a:pt x="4032" y="3193"/>
                    <a:pt x="3805" y="3193"/>
                  </a:cubicBezTo>
                  <a:cubicBezTo>
                    <a:pt x="3796" y="3193"/>
                    <a:pt x="3786" y="3193"/>
                    <a:pt x="3777" y="3193"/>
                  </a:cubicBezTo>
                  <a:cubicBezTo>
                    <a:pt x="3566" y="3193"/>
                    <a:pt x="3338" y="3155"/>
                    <a:pt x="3152" y="3035"/>
                  </a:cubicBezTo>
                  <a:cubicBezTo>
                    <a:pt x="2951" y="2913"/>
                    <a:pt x="2851" y="2676"/>
                    <a:pt x="2768" y="2429"/>
                  </a:cubicBezTo>
                  <a:cubicBezTo>
                    <a:pt x="2614" y="1919"/>
                    <a:pt x="2337" y="1470"/>
                    <a:pt x="2032" y="1125"/>
                  </a:cubicBezTo>
                  <a:cubicBezTo>
                    <a:pt x="1720" y="777"/>
                    <a:pt x="1379" y="526"/>
                    <a:pt x="1073" y="358"/>
                  </a:cubicBezTo>
                  <a:cubicBezTo>
                    <a:pt x="765" y="192"/>
                    <a:pt x="496" y="99"/>
                    <a:pt x="306" y="52"/>
                  </a:cubicBezTo>
                  <a:cubicBezTo>
                    <a:pt x="212" y="24"/>
                    <a:pt x="137" y="17"/>
                    <a:pt x="87" y="9"/>
                  </a:cubicBezTo>
                  <a:cubicBezTo>
                    <a:pt x="50" y="4"/>
                    <a:pt x="27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7703701" y="2155815"/>
              <a:ext cx="40175" cy="34804"/>
            </a:xfrm>
            <a:custGeom>
              <a:avLst/>
              <a:gdLst/>
              <a:ahLst/>
              <a:cxnLst/>
              <a:rect l="l" t="t" r="r" b="b"/>
              <a:pathLst>
                <a:path w="905" h="784" extrusionOk="0">
                  <a:moveTo>
                    <a:pt x="212" y="0"/>
                  </a:moveTo>
                  <a:cubicBezTo>
                    <a:pt x="190" y="0"/>
                    <a:pt x="84" y="54"/>
                    <a:pt x="30" y="221"/>
                  </a:cubicBezTo>
                  <a:cubicBezTo>
                    <a:pt x="4" y="307"/>
                    <a:pt x="0" y="433"/>
                    <a:pt x="61" y="544"/>
                  </a:cubicBezTo>
                  <a:cubicBezTo>
                    <a:pt x="123" y="655"/>
                    <a:pt x="237" y="751"/>
                    <a:pt x="388" y="777"/>
                  </a:cubicBezTo>
                  <a:cubicBezTo>
                    <a:pt x="411" y="781"/>
                    <a:pt x="435" y="783"/>
                    <a:pt x="458" y="783"/>
                  </a:cubicBezTo>
                  <a:cubicBezTo>
                    <a:pt x="580" y="783"/>
                    <a:pt x="693" y="731"/>
                    <a:pt x="769" y="658"/>
                  </a:cubicBezTo>
                  <a:cubicBezTo>
                    <a:pt x="865" y="572"/>
                    <a:pt x="901" y="454"/>
                    <a:pt x="905" y="364"/>
                  </a:cubicBezTo>
                  <a:cubicBezTo>
                    <a:pt x="905" y="184"/>
                    <a:pt x="815" y="98"/>
                    <a:pt x="799" y="98"/>
                  </a:cubicBezTo>
                  <a:cubicBezTo>
                    <a:pt x="798" y="98"/>
                    <a:pt x="798" y="98"/>
                    <a:pt x="797" y="98"/>
                  </a:cubicBezTo>
                  <a:cubicBezTo>
                    <a:pt x="783" y="105"/>
                    <a:pt x="844" y="203"/>
                    <a:pt x="819" y="357"/>
                  </a:cubicBezTo>
                  <a:cubicBezTo>
                    <a:pt x="808" y="433"/>
                    <a:pt x="772" y="514"/>
                    <a:pt x="697" y="579"/>
                  </a:cubicBezTo>
                  <a:cubicBezTo>
                    <a:pt x="637" y="630"/>
                    <a:pt x="549" y="666"/>
                    <a:pt x="460" y="666"/>
                  </a:cubicBezTo>
                  <a:cubicBezTo>
                    <a:pt x="442" y="666"/>
                    <a:pt x="424" y="665"/>
                    <a:pt x="406" y="662"/>
                  </a:cubicBezTo>
                  <a:cubicBezTo>
                    <a:pt x="298" y="644"/>
                    <a:pt x="209" y="572"/>
                    <a:pt x="159" y="490"/>
                  </a:cubicBezTo>
                  <a:cubicBezTo>
                    <a:pt x="105" y="407"/>
                    <a:pt x="98" y="314"/>
                    <a:pt x="111" y="239"/>
                  </a:cubicBezTo>
                  <a:cubicBezTo>
                    <a:pt x="141" y="84"/>
                    <a:pt x="227" y="16"/>
                    <a:pt x="216" y="2"/>
                  </a:cubicBezTo>
                  <a:cubicBezTo>
                    <a:pt x="215" y="1"/>
                    <a:pt x="214" y="0"/>
                    <a:pt x="2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7636447" y="1899588"/>
              <a:ext cx="78442" cy="41596"/>
            </a:xfrm>
            <a:custGeom>
              <a:avLst/>
              <a:gdLst/>
              <a:ahLst/>
              <a:cxnLst/>
              <a:rect l="l" t="t" r="r" b="b"/>
              <a:pathLst>
                <a:path w="1767" h="937" extrusionOk="0">
                  <a:moveTo>
                    <a:pt x="113" y="0"/>
                  </a:moveTo>
                  <a:cubicBezTo>
                    <a:pt x="43" y="0"/>
                    <a:pt x="3" y="8"/>
                    <a:pt x="4" y="16"/>
                  </a:cubicBezTo>
                  <a:cubicBezTo>
                    <a:pt x="1" y="52"/>
                    <a:pt x="457" y="84"/>
                    <a:pt x="942" y="347"/>
                  </a:cubicBezTo>
                  <a:cubicBezTo>
                    <a:pt x="1415" y="590"/>
                    <a:pt x="1696" y="936"/>
                    <a:pt x="1739" y="936"/>
                  </a:cubicBezTo>
                  <a:cubicBezTo>
                    <a:pt x="1740" y="936"/>
                    <a:pt x="1741" y="936"/>
                    <a:pt x="1742" y="935"/>
                  </a:cubicBezTo>
                  <a:cubicBezTo>
                    <a:pt x="1767" y="921"/>
                    <a:pt x="1512" y="508"/>
                    <a:pt x="995" y="243"/>
                  </a:cubicBezTo>
                  <a:cubicBezTo>
                    <a:pt x="633" y="46"/>
                    <a:pt x="284" y="0"/>
                    <a:pt x="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7739702" y="2147691"/>
              <a:ext cx="16470" cy="13185"/>
            </a:xfrm>
            <a:custGeom>
              <a:avLst/>
              <a:gdLst/>
              <a:ahLst/>
              <a:cxnLst/>
              <a:rect l="l" t="t" r="r" b="b"/>
              <a:pathLst>
                <a:path w="371" h="297" extrusionOk="0">
                  <a:moveTo>
                    <a:pt x="65" y="0"/>
                  </a:moveTo>
                  <a:cubicBezTo>
                    <a:pt x="50" y="0"/>
                    <a:pt x="14" y="27"/>
                    <a:pt x="4" y="94"/>
                  </a:cubicBezTo>
                  <a:cubicBezTo>
                    <a:pt x="1" y="131"/>
                    <a:pt x="8" y="177"/>
                    <a:pt x="40" y="224"/>
                  </a:cubicBezTo>
                  <a:cubicBezTo>
                    <a:pt x="71" y="265"/>
                    <a:pt x="128" y="296"/>
                    <a:pt x="186" y="296"/>
                  </a:cubicBezTo>
                  <a:cubicBezTo>
                    <a:pt x="189" y="296"/>
                    <a:pt x="192" y="296"/>
                    <a:pt x="195" y="296"/>
                  </a:cubicBezTo>
                  <a:cubicBezTo>
                    <a:pt x="256" y="293"/>
                    <a:pt x="320" y="260"/>
                    <a:pt x="345" y="202"/>
                  </a:cubicBezTo>
                  <a:cubicBezTo>
                    <a:pt x="370" y="149"/>
                    <a:pt x="360" y="99"/>
                    <a:pt x="342" y="63"/>
                  </a:cubicBezTo>
                  <a:cubicBezTo>
                    <a:pt x="316" y="17"/>
                    <a:pt x="282" y="2"/>
                    <a:pt x="261" y="2"/>
                  </a:cubicBezTo>
                  <a:cubicBezTo>
                    <a:pt x="249" y="2"/>
                    <a:pt x="241" y="6"/>
                    <a:pt x="241" y="13"/>
                  </a:cubicBezTo>
                  <a:cubicBezTo>
                    <a:pt x="238" y="26"/>
                    <a:pt x="263" y="48"/>
                    <a:pt x="263" y="91"/>
                  </a:cubicBezTo>
                  <a:cubicBezTo>
                    <a:pt x="266" y="138"/>
                    <a:pt x="248" y="174"/>
                    <a:pt x="191" y="177"/>
                  </a:cubicBezTo>
                  <a:cubicBezTo>
                    <a:pt x="189" y="177"/>
                    <a:pt x="187" y="177"/>
                    <a:pt x="185" y="177"/>
                  </a:cubicBezTo>
                  <a:cubicBezTo>
                    <a:pt x="131" y="177"/>
                    <a:pt x="101" y="136"/>
                    <a:pt x="90" y="91"/>
                  </a:cubicBezTo>
                  <a:cubicBezTo>
                    <a:pt x="76" y="48"/>
                    <a:pt x="83" y="13"/>
                    <a:pt x="69" y="1"/>
                  </a:cubicBezTo>
                  <a:cubicBezTo>
                    <a:pt x="68" y="1"/>
                    <a:pt x="66" y="0"/>
                    <a:pt x="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7578783" y="3554184"/>
              <a:ext cx="83857" cy="1040693"/>
            </a:xfrm>
            <a:custGeom>
              <a:avLst/>
              <a:gdLst/>
              <a:ahLst/>
              <a:cxnLst/>
              <a:rect l="l" t="t" r="r" b="b"/>
              <a:pathLst>
                <a:path w="1889" h="23443" extrusionOk="0">
                  <a:moveTo>
                    <a:pt x="4" y="0"/>
                  </a:moveTo>
                  <a:cubicBezTo>
                    <a:pt x="1" y="0"/>
                    <a:pt x="1" y="22"/>
                    <a:pt x="1" y="61"/>
                  </a:cubicBezTo>
                  <a:cubicBezTo>
                    <a:pt x="1" y="108"/>
                    <a:pt x="1" y="166"/>
                    <a:pt x="4" y="237"/>
                  </a:cubicBezTo>
                  <a:cubicBezTo>
                    <a:pt x="8" y="406"/>
                    <a:pt x="15" y="632"/>
                    <a:pt x="22" y="923"/>
                  </a:cubicBezTo>
                  <a:cubicBezTo>
                    <a:pt x="44" y="1519"/>
                    <a:pt x="79" y="2380"/>
                    <a:pt x="134" y="3442"/>
                  </a:cubicBezTo>
                  <a:cubicBezTo>
                    <a:pt x="238" y="5568"/>
                    <a:pt x="420" y="8503"/>
                    <a:pt x="679" y="11741"/>
                  </a:cubicBezTo>
                  <a:cubicBezTo>
                    <a:pt x="941" y="14979"/>
                    <a:pt x="1232" y="17908"/>
                    <a:pt x="1465" y="20022"/>
                  </a:cubicBezTo>
                  <a:cubicBezTo>
                    <a:pt x="1583" y="21080"/>
                    <a:pt x="1684" y="21935"/>
                    <a:pt x="1759" y="22527"/>
                  </a:cubicBezTo>
                  <a:cubicBezTo>
                    <a:pt x="1795" y="22814"/>
                    <a:pt x="1827" y="23040"/>
                    <a:pt x="1849" y="23205"/>
                  </a:cubicBezTo>
                  <a:cubicBezTo>
                    <a:pt x="1860" y="23277"/>
                    <a:pt x="1867" y="23335"/>
                    <a:pt x="1874" y="23381"/>
                  </a:cubicBezTo>
                  <a:cubicBezTo>
                    <a:pt x="1881" y="23421"/>
                    <a:pt x="1885" y="23442"/>
                    <a:pt x="1888" y="23442"/>
                  </a:cubicBezTo>
                  <a:cubicBezTo>
                    <a:pt x="1888" y="23442"/>
                    <a:pt x="1888" y="23421"/>
                    <a:pt x="1885" y="23381"/>
                  </a:cubicBezTo>
                  <a:cubicBezTo>
                    <a:pt x="1881" y="23335"/>
                    <a:pt x="1878" y="23274"/>
                    <a:pt x="1870" y="23202"/>
                  </a:cubicBezTo>
                  <a:cubicBezTo>
                    <a:pt x="1856" y="23037"/>
                    <a:pt x="1835" y="22810"/>
                    <a:pt x="1806" y="22520"/>
                  </a:cubicBezTo>
                  <a:cubicBezTo>
                    <a:pt x="1745" y="21920"/>
                    <a:pt x="1655" y="21066"/>
                    <a:pt x="1547" y="20015"/>
                  </a:cubicBezTo>
                  <a:cubicBezTo>
                    <a:pt x="1336" y="17896"/>
                    <a:pt x="1060" y="14968"/>
                    <a:pt x="798" y="11734"/>
                  </a:cubicBezTo>
                  <a:cubicBezTo>
                    <a:pt x="539" y="8496"/>
                    <a:pt x="345" y="5560"/>
                    <a:pt x="216" y="3439"/>
                  </a:cubicBezTo>
                  <a:cubicBezTo>
                    <a:pt x="155" y="2384"/>
                    <a:pt x="104" y="1526"/>
                    <a:pt x="69" y="923"/>
                  </a:cubicBezTo>
                  <a:cubicBezTo>
                    <a:pt x="51" y="632"/>
                    <a:pt x="36" y="402"/>
                    <a:pt x="26" y="237"/>
                  </a:cubicBezTo>
                  <a:cubicBezTo>
                    <a:pt x="22" y="166"/>
                    <a:pt x="15" y="108"/>
                    <a:pt x="11" y="61"/>
                  </a:cubicBezTo>
                  <a:cubicBezTo>
                    <a:pt x="8" y="18"/>
                    <a:pt x="4" y="0"/>
                    <a:pt x="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7729388" y="2654394"/>
              <a:ext cx="270000" cy="3729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7541982" y="4593695"/>
              <a:ext cx="280960" cy="6748"/>
            </a:xfrm>
            <a:custGeom>
              <a:avLst/>
              <a:gdLst/>
              <a:ahLst/>
              <a:cxnLst/>
              <a:rect l="l" t="t" r="r" b="b"/>
              <a:pathLst>
                <a:path w="6329" h="152" extrusionOk="0">
                  <a:moveTo>
                    <a:pt x="926" y="0"/>
                  </a:moveTo>
                  <a:cubicBezTo>
                    <a:pt x="639" y="0"/>
                    <a:pt x="409" y="0"/>
                    <a:pt x="248" y="7"/>
                  </a:cubicBezTo>
                  <a:cubicBezTo>
                    <a:pt x="86" y="11"/>
                    <a:pt x="0" y="18"/>
                    <a:pt x="0" y="25"/>
                  </a:cubicBezTo>
                  <a:cubicBezTo>
                    <a:pt x="0" y="32"/>
                    <a:pt x="86" y="43"/>
                    <a:pt x="248" y="54"/>
                  </a:cubicBezTo>
                  <a:cubicBezTo>
                    <a:pt x="434" y="61"/>
                    <a:pt x="661" y="72"/>
                    <a:pt x="926" y="82"/>
                  </a:cubicBezTo>
                  <a:cubicBezTo>
                    <a:pt x="1497" y="104"/>
                    <a:pt x="2287" y="133"/>
                    <a:pt x="3163" y="147"/>
                  </a:cubicBezTo>
                  <a:cubicBezTo>
                    <a:pt x="3388" y="150"/>
                    <a:pt x="3608" y="151"/>
                    <a:pt x="3820" y="151"/>
                  </a:cubicBezTo>
                  <a:cubicBezTo>
                    <a:pt x="4431" y="151"/>
                    <a:pt x="4976" y="140"/>
                    <a:pt x="5402" y="118"/>
                  </a:cubicBezTo>
                  <a:cubicBezTo>
                    <a:pt x="5689" y="104"/>
                    <a:pt x="5919" y="90"/>
                    <a:pt x="6080" y="75"/>
                  </a:cubicBezTo>
                  <a:cubicBezTo>
                    <a:pt x="6239" y="61"/>
                    <a:pt x="6328" y="50"/>
                    <a:pt x="6328" y="39"/>
                  </a:cubicBezTo>
                  <a:cubicBezTo>
                    <a:pt x="6328" y="32"/>
                    <a:pt x="6239" y="29"/>
                    <a:pt x="6077" y="29"/>
                  </a:cubicBezTo>
                  <a:cubicBezTo>
                    <a:pt x="5891" y="29"/>
                    <a:pt x="5664" y="32"/>
                    <a:pt x="5399" y="36"/>
                  </a:cubicBezTo>
                  <a:cubicBezTo>
                    <a:pt x="5190" y="37"/>
                    <a:pt x="4952" y="38"/>
                    <a:pt x="4691" y="38"/>
                  </a:cubicBezTo>
                  <a:cubicBezTo>
                    <a:pt x="4239" y="38"/>
                    <a:pt x="3719" y="35"/>
                    <a:pt x="3166" y="29"/>
                  </a:cubicBezTo>
                  <a:cubicBezTo>
                    <a:pt x="2290" y="14"/>
                    <a:pt x="1501" y="0"/>
                    <a:pt x="9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7012480" y="2565990"/>
              <a:ext cx="867563" cy="416268"/>
            </a:xfrm>
            <a:custGeom>
              <a:avLst/>
              <a:gdLst/>
              <a:ahLst/>
              <a:cxnLst/>
              <a:rect l="l" t="t" r="r" b="b"/>
              <a:pathLst>
                <a:path w="19543" h="9377" extrusionOk="0">
                  <a:moveTo>
                    <a:pt x="15719" y="1"/>
                  </a:moveTo>
                  <a:cubicBezTo>
                    <a:pt x="15719" y="1"/>
                    <a:pt x="13863" y="5349"/>
                    <a:pt x="13296" y="5399"/>
                  </a:cubicBezTo>
                  <a:cubicBezTo>
                    <a:pt x="12923" y="5433"/>
                    <a:pt x="12548" y="5448"/>
                    <a:pt x="12173" y="5448"/>
                  </a:cubicBezTo>
                  <a:cubicBezTo>
                    <a:pt x="9377" y="5448"/>
                    <a:pt x="6631" y="4593"/>
                    <a:pt x="5590" y="4229"/>
                  </a:cubicBezTo>
                  <a:cubicBezTo>
                    <a:pt x="5471" y="4096"/>
                    <a:pt x="5331" y="3934"/>
                    <a:pt x="5181" y="3733"/>
                  </a:cubicBezTo>
                  <a:cubicBezTo>
                    <a:pt x="5048" y="3565"/>
                    <a:pt x="4951" y="3374"/>
                    <a:pt x="4883" y="3170"/>
                  </a:cubicBezTo>
                  <a:cubicBezTo>
                    <a:pt x="4803" y="2922"/>
                    <a:pt x="4710" y="2589"/>
                    <a:pt x="4714" y="2391"/>
                  </a:cubicBezTo>
                  <a:cubicBezTo>
                    <a:pt x="4718" y="2224"/>
                    <a:pt x="4587" y="2113"/>
                    <a:pt x="4458" y="2113"/>
                  </a:cubicBezTo>
                  <a:cubicBezTo>
                    <a:pt x="4396" y="2113"/>
                    <a:pt x="4335" y="2139"/>
                    <a:pt x="4290" y="2197"/>
                  </a:cubicBezTo>
                  <a:cubicBezTo>
                    <a:pt x="4154" y="2373"/>
                    <a:pt x="4118" y="3048"/>
                    <a:pt x="4430" y="3773"/>
                  </a:cubicBezTo>
                  <a:cubicBezTo>
                    <a:pt x="4543" y="4038"/>
                    <a:pt x="4468" y="4130"/>
                    <a:pt x="4309" y="4130"/>
                  </a:cubicBezTo>
                  <a:cubicBezTo>
                    <a:pt x="4031" y="4130"/>
                    <a:pt x="3493" y="3849"/>
                    <a:pt x="3235" y="3719"/>
                  </a:cubicBezTo>
                  <a:cubicBezTo>
                    <a:pt x="2855" y="3527"/>
                    <a:pt x="1702" y="3012"/>
                    <a:pt x="1429" y="3012"/>
                  </a:cubicBezTo>
                  <a:cubicBezTo>
                    <a:pt x="1411" y="3012"/>
                    <a:pt x="1397" y="3015"/>
                    <a:pt x="1387" y="3019"/>
                  </a:cubicBezTo>
                  <a:cubicBezTo>
                    <a:pt x="1150" y="3130"/>
                    <a:pt x="1225" y="3403"/>
                    <a:pt x="1634" y="3597"/>
                  </a:cubicBezTo>
                  <a:cubicBezTo>
                    <a:pt x="2047" y="3795"/>
                    <a:pt x="3228" y="4459"/>
                    <a:pt x="3110" y="4666"/>
                  </a:cubicBezTo>
                  <a:cubicBezTo>
                    <a:pt x="3100" y="4684"/>
                    <a:pt x="3075" y="4693"/>
                    <a:pt x="3037" y="4693"/>
                  </a:cubicBezTo>
                  <a:cubicBezTo>
                    <a:pt x="2650" y="4693"/>
                    <a:pt x="948" y="3808"/>
                    <a:pt x="948" y="3808"/>
                  </a:cubicBezTo>
                  <a:cubicBezTo>
                    <a:pt x="948" y="3808"/>
                    <a:pt x="743" y="3656"/>
                    <a:pt x="574" y="3656"/>
                  </a:cubicBezTo>
                  <a:cubicBezTo>
                    <a:pt x="506" y="3656"/>
                    <a:pt x="444" y="3681"/>
                    <a:pt x="403" y="3748"/>
                  </a:cubicBezTo>
                  <a:cubicBezTo>
                    <a:pt x="141" y="4174"/>
                    <a:pt x="2403" y="5144"/>
                    <a:pt x="2621" y="5230"/>
                  </a:cubicBezTo>
                  <a:cubicBezTo>
                    <a:pt x="2752" y="5283"/>
                    <a:pt x="2678" y="5464"/>
                    <a:pt x="2554" y="5464"/>
                  </a:cubicBezTo>
                  <a:cubicBezTo>
                    <a:pt x="2534" y="5464"/>
                    <a:pt x="2514" y="5460"/>
                    <a:pt x="2492" y="5449"/>
                  </a:cubicBezTo>
                  <a:cubicBezTo>
                    <a:pt x="2355" y="5387"/>
                    <a:pt x="1063" y="4668"/>
                    <a:pt x="469" y="4668"/>
                  </a:cubicBezTo>
                  <a:cubicBezTo>
                    <a:pt x="346" y="4668"/>
                    <a:pt x="252" y="4699"/>
                    <a:pt x="206" y="4774"/>
                  </a:cubicBezTo>
                  <a:cubicBezTo>
                    <a:pt x="1" y="5105"/>
                    <a:pt x="2058" y="5589"/>
                    <a:pt x="2323" y="6016"/>
                  </a:cubicBezTo>
                  <a:cubicBezTo>
                    <a:pt x="2373" y="6097"/>
                    <a:pt x="2349" y="6129"/>
                    <a:pt x="2277" y="6129"/>
                  </a:cubicBezTo>
                  <a:cubicBezTo>
                    <a:pt x="2151" y="6129"/>
                    <a:pt x="1877" y="6033"/>
                    <a:pt x="1588" y="5937"/>
                  </a:cubicBezTo>
                  <a:cubicBezTo>
                    <a:pt x="1297" y="5841"/>
                    <a:pt x="990" y="5747"/>
                    <a:pt x="797" y="5747"/>
                  </a:cubicBezTo>
                  <a:cubicBezTo>
                    <a:pt x="708" y="5747"/>
                    <a:pt x="643" y="5767"/>
                    <a:pt x="615" y="5816"/>
                  </a:cubicBezTo>
                  <a:cubicBezTo>
                    <a:pt x="547" y="5937"/>
                    <a:pt x="514" y="6038"/>
                    <a:pt x="1620" y="6436"/>
                  </a:cubicBezTo>
                  <a:cubicBezTo>
                    <a:pt x="2154" y="6630"/>
                    <a:pt x="3167" y="6866"/>
                    <a:pt x="4086" y="7065"/>
                  </a:cubicBezTo>
                  <a:lnTo>
                    <a:pt x="4082" y="7075"/>
                  </a:lnTo>
                  <a:cubicBezTo>
                    <a:pt x="4082" y="7075"/>
                    <a:pt x="9223" y="9377"/>
                    <a:pt x="13225" y="9377"/>
                  </a:cubicBezTo>
                  <a:cubicBezTo>
                    <a:pt x="15156" y="9377"/>
                    <a:pt x="16821" y="8841"/>
                    <a:pt x="17517" y="7254"/>
                  </a:cubicBezTo>
                  <a:cubicBezTo>
                    <a:pt x="19462" y="2812"/>
                    <a:pt x="19542" y="2490"/>
                    <a:pt x="19525" y="2490"/>
                  </a:cubicBezTo>
                  <a:lnTo>
                    <a:pt x="19525" y="2490"/>
                  </a:lnTo>
                  <a:cubicBezTo>
                    <a:pt x="19522" y="2490"/>
                    <a:pt x="19516" y="2499"/>
                    <a:pt x="19516" y="2499"/>
                  </a:cubicBezTo>
                  <a:lnTo>
                    <a:pt x="15719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7607725" y="2352468"/>
              <a:ext cx="295610" cy="523654"/>
            </a:xfrm>
            <a:custGeom>
              <a:avLst/>
              <a:gdLst/>
              <a:ahLst/>
              <a:cxnLst/>
              <a:rect l="l" t="t" r="r" b="b"/>
              <a:pathLst>
                <a:path w="6659" h="11796" extrusionOk="0">
                  <a:moveTo>
                    <a:pt x="3544" y="1"/>
                  </a:moveTo>
                  <a:lnTo>
                    <a:pt x="3529" y="26"/>
                  </a:lnTo>
                  <a:lnTo>
                    <a:pt x="3170" y="895"/>
                  </a:lnTo>
                  <a:lnTo>
                    <a:pt x="3135" y="977"/>
                  </a:lnTo>
                  <a:lnTo>
                    <a:pt x="3049" y="1185"/>
                  </a:lnTo>
                  <a:lnTo>
                    <a:pt x="3012" y="1268"/>
                  </a:lnTo>
                  <a:lnTo>
                    <a:pt x="2284" y="3016"/>
                  </a:lnTo>
                  <a:cubicBezTo>
                    <a:pt x="2154" y="3594"/>
                    <a:pt x="2007" y="4168"/>
                    <a:pt x="1843" y="4735"/>
                  </a:cubicBezTo>
                  <a:cubicBezTo>
                    <a:pt x="1831" y="4771"/>
                    <a:pt x="1821" y="4807"/>
                    <a:pt x="1810" y="4843"/>
                  </a:cubicBezTo>
                  <a:cubicBezTo>
                    <a:pt x="1745" y="5058"/>
                    <a:pt x="1681" y="5270"/>
                    <a:pt x="1613" y="5482"/>
                  </a:cubicBezTo>
                  <a:cubicBezTo>
                    <a:pt x="1175" y="6824"/>
                    <a:pt x="632" y="8134"/>
                    <a:pt x="1" y="9420"/>
                  </a:cubicBezTo>
                  <a:lnTo>
                    <a:pt x="4527" y="11795"/>
                  </a:lnTo>
                  <a:cubicBezTo>
                    <a:pt x="4527" y="11795"/>
                    <a:pt x="6257" y="8701"/>
                    <a:pt x="6630" y="4513"/>
                  </a:cubicBezTo>
                  <a:cubicBezTo>
                    <a:pt x="6649" y="4308"/>
                    <a:pt x="6655" y="4114"/>
                    <a:pt x="6655" y="3928"/>
                  </a:cubicBezTo>
                  <a:cubicBezTo>
                    <a:pt x="6659" y="697"/>
                    <a:pt x="4096" y="94"/>
                    <a:pt x="3619" y="12"/>
                  </a:cubicBezTo>
                  <a:lnTo>
                    <a:pt x="3612" y="12"/>
                  </a:lnTo>
                  <a:cubicBezTo>
                    <a:pt x="3569" y="1"/>
                    <a:pt x="3544" y="1"/>
                    <a:pt x="3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7704500" y="2352779"/>
              <a:ext cx="67255" cy="59797"/>
            </a:xfrm>
            <a:custGeom>
              <a:avLst/>
              <a:gdLst/>
              <a:ahLst/>
              <a:cxnLst/>
              <a:rect l="l" t="t" r="r" b="b"/>
              <a:pathLst>
                <a:path w="1515" h="1347" extrusionOk="0">
                  <a:moveTo>
                    <a:pt x="1489" y="1"/>
                  </a:moveTo>
                  <a:cubicBezTo>
                    <a:pt x="1452" y="1"/>
                    <a:pt x="1366" y="12"/>
                    <a:pt x="1243" y="23"/>
                  </a:cubicBezTo>
                  <a:cubicBezTo>
                    <a:pt x="1074" y="40"/>
                    <a:pt x="833" y="58"/>
                    <a:pt x="550" y="69"/>
                  </a:cubicBezTo>
                  <a:lnTo>
                    <a:pt x="464" y="73"/>
                  </a:lnTo>
                  <a:lnTo>
                    <a:pt x="507" y="148"/>
                  </a:lnTo>
                  <a:cubicBezTo>
                    <a:pt x="636" y="363"/>
                    <a:pt x="776" y="600"/>
                    <a:pt x="923" y="848"/>
                  </a:cubicBezTo>
                  <a:cubicBezTo>
                    <a:pt x="994" y="965"/>
                    <a:pt x="1065" y="1081"/>
                    <a:pt x="1133" y="1192"/>
                  </a:cubicBezTo>
                  <a:lnTo>
                    <a:pt x="1133" y="1192"/>
                  </a:lnTo>
                  <a:cubicBezTo>
                    <a:pt x="925" y="1164"/>
                    <a:pt x="735" y="1153"/>
                    <a:pt x="574" y="1153"/>
                  </a:cubicBezTo>
                  <a:cubicBezTo>
                    <a:pt x="492" y="1153"/>
                    <a:pt x="418" y="1156"/>
                    <a:pt x="352" y="1160"/>
                  </a:cubicBezTo>
                  <a:cubicBezTo>
                    <a:pt x="130" y="1178"/>
                    <a:pt x="0" y="1207"/>
                    <a:pt x="0" y="1218"/>
                  </a:cubicBezTo>
                  <a:cubicBezTo>
                    <a:pt x="0" y="1250"/>
                    <a:pt x="528" y="1189"/>
                    <a:pt x="1235" y="1322"/>
                  </a:cubicBezTo>
                  <a:lnTo>
                    <a:pt x="1357" y="1347"/>
                  </a:lnTo>
                  <a:lnTo>
                    <a:pt x="1357" y="1347"/>
                  </a:lnTo>
                  <a:lnTo>
                    <a:pt x="1293" y="1239"/>
                  </a:lnTo>
                  <a:cubicBezTo>
                    <a:pt x="1206" y="1095"/>
                    <a:pt x="1117" y="941"/>
                    <a:pt x="1024" y="787"/>
                  </a:cubicBezTo>
                  <a:cubicBezTo>
                    <a:pt x="890" y="568"/>
                    <a:pt x="762" y="359"/>
                    <a:pt x="642" y="167"/>
                  </a:cubicBezTo>
                  <a:lnTo>
                    <a:pt x="642" y="167"/>
                  </a:lnTo>
                  <a:cubicBezTo>
                    <a:pt x="1169" y="124"/>
                    <a:pt x="1514" y="32"/>
                    <a:pt x="1508" y="5"/>
                  </a:cubicBezTo>
                  <a:cubicBezTo>
                    <a:pt x="1507" y="2"/>
                    <a:pt x="1500" y="1"/>
                    <a:pt x="148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7686477" y="2424338"/>
              <a:ext cx="175173" cy="164297"/>
            </a:xfrm>
            <a:custGeom>
              <a:avLst/>
              <a:gdLst/>
              <a:ahLst/>
              <a:cxnLst/>
              <a:rect l="l" t="t" r="r" b="b"/>
              <a:pathLst>
                <a:path w="3946" h="3701" extrusionOk="0">
                  <a:moveTo>
                    <a:pt x="3030" y="0"/>
                  </a:moveTo>
                  <a:lnTo>
                    <a:pt x="3037" y="48"/>
                  </a:lnTo>
                  <a:cubicBezTo>
                    <a:pt x="3155" y="548"/>
                    <a:pt x="3308" y="1210"/>
                    <a:pt x="3483" y="1972"/>
                  </a:cubicBezTo>
                  <a:lnTo>
                    <a:pt x="3483" y="1972"/>
                  </a:lnTo>
                  <a:cubicBezTo>
                    <a:pt x="3073" y="1860"/>
                    <a:pt x="2631" y="1735"/>
                    <a:pt x="2172" y="1605"/>
                  </a:cubicBezTo>
                  <a:cubicBezTo>
                    <a:pt x="2043" y="1569"/>
                    <a:pt x="1914" y="1534"/>
                    <a:pt x="1788" y="1501"/>
                  </a:cubicBezTo>
                  <a:lnTo>
                    <a:pt x="1710" y="1479"/>
                  </a:lnTo>
                  <a:lnTo>
                    <a:pt x="1713" y="1559"/>
                  </a:lnTo>
                  <a:cubicBezTo>
                    <a:pt x="1751" y="2295"/>
                    <a:pt x="1786" y="2979"/>
                    <a:pt x="1814" y="3571"/>
                  </a:cubicBezTo>
                  <a:lnTo>
                    <a:pt x="1814" y="3571"/>
                  </a:lnTo>
                  <a:cubicBezTo>
                    <a:pt x="1293" y="3441"/>
                    <a:pt x="852" y="3331"/>
                    <a:pt x="521" y="3249"/>
                  </a:cubicBezTo>
                  <a:cubicBezTo>
                    <a:pt x="370" y="3217"/>
                    <a:pt x="245" y="3188"/>
                    <a:pt x="141" y="3163"/>
                  </a:cubicBezTo>
                  <a:cubicBezTo>
                    <a:pt x="66" y="3147"/>
                    <a:pt x="21" y="3140"/>
                    <a:pt x="8" y="3140"/>
                  </a:cubicBezTo>
                  <a:cubicBezTo>
                    <a:pt x="5" y="3140"/>
                    <a:pt x="4" y="3140"/>
                    <a:pt x="4" y="3141"/>
                  </a:cubicBezTo>
                  <a:cubicBezTo>
                    <a:pt x="1" y="3149"/>
                    <a:pt x="47" y="3163"/>
                    <a:pt x="130" y="3192"/>
                  </a:cubicBezTo>
                  <a:cubicBezTo>
                    <a:pt x="234" y="3224"/>
                    <a:pt x="356" y="3260"/>
                    <a:pt x="507" y="3303"/>
                  </a:cubicBezTo>
                  <a:cubicBezTo>
                    <a:pt x="852" y="3399"/>
                    <a:pt x="1311" y="3529"/>
                    <a:pt x="1856" y="3683"/>
                  </a:cubicBezTo>
                  <a:lnTo>
                    <a:pt x="1917" y="3701"/>
                  </a:lnTo>
                  <a:lnTo>
                    <a:pt x="1914" y="3633"/>
                  </a:lnTo>
                  <a:cubicBezTo>
                    <a:pt x="1893" y="3048"/>
                    <a:pt x="1863" y="2365"/>
                    <a:pt x="1834" y="1634"/>
                  </a:cubicBezTo>
                  <a:lnTo>
                    <a:pt x="1834" y="1634"/>
                  </a:lnTo>
                  <a:cubicBezTo>
                    <a:pt x="1935" y="1663"/>
                    <a:pt x="2038" y="1692"/>
                    <a:pt x="2140" y="1720"/>
                  </a:cubicBezTo>
                  <a:cubicBezTo>
                    <a:pt x="2636" y="1857"/>
                    <a:pt x="3110" y="1986"/>
                    <a:pt x="3547" y="2107"/>
                  </a:cubicBezTo>
                  <a:lnTo>
                    <a:pt x="3637" y="2132"/>
                  </a:lnTo>
                  <a:lnTo>
                    <a:pt x="3615" y="2039"/>
                  </a:lnTo>
                  <a:cubicBezTo>
                    <a:pt x="3420" y="1265"/>
                    <a:pt x="3249" y="592"/>
                    <a:pt x="3121" y="77"/>
                  </a:cubicBezTo>
                  <a:lnTo>
                    <a:pt x="3121" y="77"/>
                  </a:lnTo>
                  <a:cubicBezTo>
                    <a:pt x="3586" y="89"/>
                    <a:pt x="3876" y="150"/>
                    <a:pt x="3934" y="150"/>
                  </a:cubicBezTo>
                  <a:cubicBezTo>
                    <a:pt x="3941" y="150"/>
                    <a:pt x="3945" y="149"/>
                    <a:pt x="3945" y="148"/>
                  </a:cubicBezTo>
                  <a:cubicBezTo>
                    <a:pt x="3945" y="141"/>
                    <a:pt x="3867" y="119"/>
                    <a:pt x="3719" y="86"/>
                  </a:cubicBezTo>
                  <a:cubicBezTo>
                    <a:pt x="3572" y="54"/>
                    <a:pt x="3353" y="18"/>
                    <a:pt x="3077" y="5"/>
                  </a:cubicBezTo>
                  <a:lnTo>
                    <a:pt x="303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661484" y="2644696"/>
              <a:ext cx="212773" cy="94867"/>
            </a:xfrm>
            <a:custGeom>
              <a:avLst/>
              <a:gdLst/>
              <a:ahLst/>
              <a:cxnLst/>
              <a:rect l="l" t="t" r="r" b="b"/>
              <a:pathLst>
                <a:path w="4793" h="2137" extrusionOk="0">
                  <a:moveTo>
                    <a:pt x="366" y="1761"/>
                  </a:moveTo>
                  <a:cubicBezTo>
                    <a:pt x="366" y="1761"/>
                    <a:pt x="366" y="1762"/>
                    <a:pt x="366" y="1763"/>
                  </a:cubicBezTo>
                  <a:lnTo>
                    <a:pt x="363" y="1767"/>
                  </a:lnTo>
                  <a:cubicBezTo>
                    <a:pt x="365" y="1763"/>
                    <a:pt x="366" y="1761"/>
                    <a:pt x="366" y="1761"/>
                  </a:cubicBezTo>
                  <a:close/>
                  <a:moveTo>
                    <a:pt x="4314" y="1"/>
                  </a:moveTo>
                  <a:lnTo>
                    <a:pt x="4282" y="54"/>
                  </a:lnTo>
                  <a:cubicBezTo>
                    <a:pt x="4013" y="536"/>
                    <a:pt x="3605" y="1215"/>
                    <a:pt x="3048" y="1946"/>
                  </a:cubicBezTo>
                  <a:lnTo>
                    <a:pt x="3048" y="1946"/>
                  </a:lnTo>
                  <a:cubicBezTo>
                    <a:pt x="2849" y="1687"/>
                    <a:pt x="2639" y="1410"/>
                    <a:pt x="2423" y="1127"/>
                  </a:cubicBezTo>
                  <a:cubicBezTo>
                    <a:pt x="2247" y="902"/>
                    <a:pt x="2079" y="679"/>
                    <a:pt x="1914" y="463"/>
                  </a:cubicBezTo>
                  <a:lnTo>
                    <a:pt x="1874" y="413"/>
                  </a:lnTo>
                  <a:lnTo>
                    <a:pt x="1827" y="453"/>
                  </a:lnTo>
                  <a:cubicBezTo>
                    <a:pt x="1544" y="708"/>
                    <a:pt x="1271" y="948"/>
                    <a:pt x="1019" y="1174"/>
                  </a:cubicBezTo>
                  <a:cubicBezTo>
                    <a:pt x="894" y="1286"/>
                    <a:pt x="772" y="1394"/>
                    <a:pt x="658" y="1497"/>
                  </a:cubicBezTo>
                  <a:cubicBezTo>
                    <a:pt x="600" y="1548"/>
                    <a:pt x="546" y="1598"/>
                    <a:pt x="492" y="1648"/>
                  </a:cubicBezTo>
                  <a:lnTo>
                    <a:pt x="414" y="1716"/>
                  </a:lnTo>
                  <a:lnTo>
                    <a:pt x="414" y="1716"/>
                  </a:lnTo>
                  <a:cubicBezTo>
                    <a:pt x="413" y="1716"/>
                    <a:pt x="412" y="1715"/>
                    <a:pt x="411" y="1715"/>
                  </a:cubicBezTo>
                  <a:lnTo>
                    <a:pt x="411" y="1715"/>
                  </a:lnTo>
                  <a:cubicBezTo>
                    <a:pt x="272" y="1301"/>
                    <a:pt x="168" y="957"/>
                    <a:pt x="105" y="718"/>
                  </a:cubicBezTo>
                  <a:cubicBezTo>
                    <a:pt x="36" y="474"/>
                    <a:pt x="22" y="334"/>
                    <a:pt x="15" y="334"/>
                  </a:cubicBezTo>
                  <a:lnTo>
                    <a:pt x="15" y="334"/>
                  </a:lnTo>
                  <a:cubicBezTo>
                    <a:pt x="4" y="334"/>
                    <a:pt x="0" y="478"/>
                    <a:pt x="58" y="729"/>
                  </a:cubicBezTo>
                  <a:cubicBezTo>
                    <a:pt x="108" y="980"/>
                    <a:pt x="201" y="1339"/>
                    <a:pt x="335" y="1773"/>
                  </a:cubicBezTo>
                  <a:lnTo>
                    <a:pt x="348" y="1817"/>
                  </a:lnTo>
                  <a:lnTo>
                    <a:pt x="366" y="1810"/>
                  </a:lnTo>
                  <a:lnTo>
                    <a:pt x="366" y="1810"/>
                  </a:lnTo>
                  <a:cubicBezTo>
                    <a:pt x="378" y="1823"/>
                    <a:pt x="398" y="1835"/>
                    <a:pt x="409" y="1835"/>
                  </a:cubicBezTo>
                  <a:cubicBezTo>
                    <a:pt x="413" y="1835"/>
                    <a:pt x="415" y="1834"/>
                    <a:pt x="416" y="1831"/>
                  </a:cubicBezTo>
                  <a:cubicBezTo>
                    <a:pt x="424" y="1828"/>
                    <a:pt x="424" y="1828"/>
                    <a:pt x="431" y="1824"/>
                  </a:cubicBezTo>
                  <a:lnTo>
                    <a:pt x="438" y="1817"/>
                  </a:lnTo>
                  <a:lnTo>
                    <a:pt x="449" y="1806"/>
                  </a:lnTo>
                  <a:lnTo>
                    <a:pt x="471" y="1788"/>
                  </a:lnTo>
                  <a:lnTo>
                    <a:pt x="553" y="1720"/>
                  </a:lnTo>
                  <a:cubicBezTo>
                    <a:pt x="607" y="1669"/>
                    <a:pt x="664" y="1619"/>
                    <a:pt x="722" y="1569"/>
                  </a:cubicBezTo>
                  <a:cubicBezTo>
                    <a:pt x="840" y="1469"/>
                    <a:pt x="962" y="1364"/>
                    <a:pt x="1088" y="1253"/>
                  </a:cubicBezTo>
                  <a:cubicBezTo>
                    <a:pt x="1333" y="1043"/>
                    <a:pt x="1589" y="817"/>
                    <a:pt x="1859" y="583"/>
                  </a:cubicBezTo>
                  <a:lnTo>
                    <a:pt x="1859" y="583"/>
                  </a:lnTo>
                  <a:cubicBezTo>
                    <a:pt x="2012" y="783"/>
                    <a:pt x="2168" y="991"/>
                    <a:pt x="2330" y="1200"/>
                  </a:cubicBezTo>
                  <a:cubicBezTo>
                    <a:pt x="2563" y="1505"/>
                    <a:pt x="2790" y="1798"/>
                    <a:pt x="3001" y="2075"/>
                  </a:cubicBezTo>
                  <a:lnTo>
                    <a:pt x="3048" y="2136"/>
                  </a:lnTo>
                  <a:lnTo>
                    <a:pt x="3095" y="2075"/>
                  </a:lnTo>
                  <a:cubicBezTo>
                    <a:pt x="3652" y="1341"/>
                    <a:pt x="4056" y="643"/>
                    <a:pt x="4319" y="141"/>
                  </a:cubicBezTo>
                  <a:lnTo>
                    <a:pt x="4319" y="141"/>
                  </a:lnTo>
                  <a:cubicBezTo>
                    <a:pt x="4449" y="342"/>
                    <a:pt x="4541" y="520"/>
                    <a:pt x="4627" y="629"/>
                  </a:cubicBezTo>
                  <a:cubicBezTo>
                    <a:pt x="4714" y="744"/>
                    <a:pt x="4780" y="794"/>
                    <a:pt x="4784" y="794"/>
                  </a:cubicBezTo>
                  <a:cubicBezTo>
                    <a:pt x="4785" y="794"/>
                    <a:pt x="4785" y="794"/>
                    <a:pt x="4785" y="794"/>
                  </a:cubicBezTo>
                  <a:cubicBezTo>
                    <a:pt x="4792" y="786"/>
                    <a:pt x="4735" y="729"/>
                    <a:pt x="4655" y="607"/>
                  </a:cubicBezTo>
                  <a:cubicBezTo>
                    <a:pt x="4577" y="485"/>
                    <a:pt x="4487" y="288"/>
                    <a:pt x="4344" y="51"/>
                  </a:cubicBezTo>
                  <a:lnTo>
                    <a:pt x="431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7609990" y="2539844"/>
              <a:ext cx="90738" cy="227955"/>
            </a:xfrm>
            <a:custGeom>
              <a:avLst/>
              <a:gdLst/>
              <a:ahLst/>
              <a:cxnLst/>
              <a:rect l="l" t="t" r="r" b="b"/>
              <a:pathLst>
                <a:path w="2044" h="5135" extrusionOk="0">
                  <a:moveTo>
                    <a:pt x="2036" y="0"/>
                  </a:moveTo>
                  <a:cubicBezTo>
                    <a:pt x="2016" y="0"/>
                    <a:pt x="1923" y="294"/>
                    <a:pt x="1763" y="762"/>
                  </a:cubicBezTo>
                  <a:cubicBezTo>
                    <a:pt x="1606" y="1236"/>
                    <a:pt x="1376" y="1885"/>
                    <a:pt x="1099" y="2596"/>
                  </a:cubicBezTo>
                  <a:cubicBezTo>
                    <a:pt x="819" y="3303"/>
                    <a:pt x="543" y="3935"/>
                    <a:pt x="335" y="4390"/>
                  </a:cubicBezTo>
                  <a:cubicBezTo>
                    <a:pt x="130" y="4846"/>
                    <a:pt x="1" y="5126"/>
                    <a:pt x="15" y="5134"/>
                  </a:cubicBezTo>
                  <a:cubicBezTo>
                    <a:pt x="16" y="5134"/>
                    <a:pt x="16" y="5134"/>
                    <a:pt x="16" y="5134"/>
                  </a:cubicBezTo>
                  <a:cubicBezTo>
                    <a:pt x="25" y="5134"/>
                    <a:pt x="67" y="5070"/>
                    <a:pt x="133" y="4950"/>
                  </a:cubicBezTo>
                  <a:cubicBezTo>
                    <a:pt x="202" y="4828"/>
                    <a:pt x="299" y="4649"/>
                    <a:pt x="410" y="4427"/>
                  </a:cubicBezTo>
                  <a:cubicBezTo>
                    <a:pt x="637" y="3978"/>
                    <a:pt x="927" y="3350"/>
                    <a:pt x="1207" y="2639"/>
                  </a:cubicBezTo>
                  <a:cubicBezTo>
                    <a:pt x="1487" y="1925"/>
                    <a:pt x="1706" y="1268"/>
                    <a:pt x="1843" y="787"/>
                  </a:cubicBezTo>
                  <a:cubicBezTo>
                    <a:pt x="1914" y="547"/>
                    <a:pt x="1964" y="349"/>
                    <a:pt x="1997" y="213"/>
                  </a:cubicBezTo>
                  <a:cubicBezTo>
                    <a:pt x="2029" y="76"/>
                    <a:pt x="2043" y="1"/>
                    <a:pt x="2036" y="1"/>
                  </a:cubicBezTo>
                  <a:cubicBezTo>
                    <a:pt x="2036" y="1"/>
                    <a:pt x="2036" y="0"/>
                    <a:pt x="20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7704500" y="2352779"/>
              <a:ext cx="67255" cy="59797"/>
            </a:xfrm>
            <a:custGeom>
              <a:avLst/>
              <a:gdLst/>
              <a:ahLst/>
              <a:cxnLst/>
              <a:rect l="l" t="t" r="r" b="b"/>
              <a:pathLst>
                <a:path w="1515" h="1347" extrusionOk="0">
                  <a:moveTo>
                    <a:pt x="1489" y="1"/>
                  </a:moveTo>
                  <a:cubicBezTo>
                    <a:pt x="1452" y="1"/>
                    <a:pt x="1366" y="12"/>
                    <a:pt x="1243" y="23"/>
                  </a:cubicBezTo>
                  <a:cubicBezTo>
                    <a:pt x="1074" y="40"/>
                    <a:pt x="833" y="58"/>
                    <a:pt x="550" y="69"/>
                  </a:cubicBezTo>
                  <a:lnTo>
                    <a:pt x="464" y="73"/>
                  </a:lnTo>
                  <a:lnTo>
                    <a:pt x="507" y="148"/>
                  </a:lnTo>
                  <a:cubicBezTo>
                    <a:pt x="636" y="363"/>
                    <a:pt x="776" y="600"/>
                    <a:pt x="923" y="848"/>
                  </a:cubicBezTo>
                  <a:cubicBezTo>
                    <a:pt x="994" y="965"/>
                    <a:pt x="1065" y="1081"/>
                    <a:pt x="1133" y="1192"/>
                  </a:cubicBezTo>
                  <a:lnTo>
                    <a:pt x="1133" y="1192"/>
                  </a:lnTo>
                  <a:cubicBezTo>
                    <a:pt x="925" y="1164"/>
                    <a:pt x="735" y="1153"/>
                    <a:pt x="574" y="1153"/>
                  </a:cubicBezTo>
                  <a:cubicBezTo>
                    <a:pt x="492" y="1153"/>
                    <a:pt x="418" y="1156"/>
                    <a:pt x="352" y="1160"/>
                  </a:cubicBezTo>
                  <a:cubicBezTo>
                    <a:pt x="130" y="1178"/>
                    <a:pt x="0" y="1207"/>
                    <a:pt x="0" y="1218"/>
                  </a:cubicBezTo>
                  <a:cubicBezTo>
                    <a:pt x="0" y="1250"/>
                    <a:pt x="528" y="1189"/>
                    <a:pt x="1235" y="1322"/>
                  </a:cubicBezTo>
                  <a:lnTo>
                    <a:pt x="1357" y="1347"/>
                  </a:lnTo>
                  <a:lnTo>
                    <a:pt x="1357" y="1347"/>
                  </a:lnTo>
                  <a:lnTo>
                    <a:pt x="1293" y="1239"/>
                  </a:lnTo>
                  <a:cubicBezTo>
                    <a:pt x="1206" y="1095"/>
                    <a:pt x="1117" y="941"/>
                    <a:pt x="1024" y="787"/>
                  </a:cubicBezTo>
                  <a:cubicBezTo>
                    <a:pt x="890" y="568"/>
                    <a:pt x="762" y="359"/>
                    <a:pt x="642" y="167"/>
                  </a:cubicBezTo>
                  <a:lnTo>
                    <a:pt x="642" y="167"/>
                  </a:lnTo>
                  <a:cubicBezTo>
                    <a:pt x="1169" y="124"/>
                    <a:pt x="1514" y="32"/>
                    <a:pt x="1508" y="5"/>
                  </a:cubicBezTo>
                  <a:cubicBezTo>
                    <a:pt x="1507" y="2"/>
                    <a:pt x="1500" y="1"/>
                    <a:pt x="148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34"/>
            <p:cNvGrpSpPr/>
            <p:nvPr/>
          </p:nvGrpSpPr>
          <p:grpSpPr>
            <a:xfrm>
              <a:off x="7331478" y="2343723"/>
              <a:ext cx="542780" cy="395840"/>
              <a:chOff x="7331478" y="2343723"/>
              <a:chExt cx="542780" cy="395840"/>
            </a:xfrm>
          </p:grpSpPr>
          <p:sp>
            <p:nvSpPr>
              <p:cNvPr id="1142" name="Google Shape;1142;p34"/>
              <p:cNvSpPr/>
              <p:nvPr/>
            </p:nvSpPr>
            <p:spPr>
              <a:xfrm>
                <a:off x="7445431" y="2352912"/>
                <a:ext cx="326019" cy="156084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3516" extrusionOk="0">
                    <a:moveTo>
                      <a:pt x="7339" y="0"/>
                    </a:moveTo>
                    <a:cubicBezTo>
                      <a:pt x="7319" y="0"/>
                      <a:pt x="7238" y="23"/>
                      <a:pt x="7097" y="48"/>
                    </a:cubicBezTo>
                    <a:cubicBezTo>
                      <a:pt x="6935" y="80"/>
                      <a:pt x="6698" y="80"/>
                      <a:pt x="6386" y="91"/>
                    </a:cubicBezTo>
                    <a:lnTo>
                      <a:pt x="6343" y="91"/>
                    </a:lnTo>
                    <a:lnTo>
                      <a:pt x="6364" y="134"/>
                    </a:lnTo>
                    <a:cubicBezTo>
                      <a:pt x="6540" y="429"/>
                      <a:pt x="6754" y="790"/>
                      <a:pt x="7001" y="1210"/>
                    </a:cubicBezTo>
                    <a:lnTo>
                      <a:pt x="7001" y="1210"/>
                    </a:lnTo>
                    <a:cubicBezTo>
                      <a:pt x="6774" y="1170"/>
                      <a:pt x="6525" y="1146"/>
                      <a:pt x="6264" y="1146"/>
                    </a:cubicBezTo>
                    <a:cubicBezTo>
                      <a:pt x="6124" y="1146"/>
                      <a:pt x="5980" y="1153"/>
                      <a:pt x="5833" y="1168"/>
                    </a:cubicBezTo>
                    <a:lnTo>
                      <a:pt x="5783" y="1172"/>
                    </a:lnTo>
                    <a:lnTo>
                      <a:pt x="5790" y="1222"/>
                    </a:lnTo>
                    <a:cubicBezTo>
                      <a:pt x="5830" y="1619"/>
                      <a:pt x="5820" y="2076"/>
                      <a:pt x="5952" y="2537"/>
                    </a:cubicBezTo>
                    <a:lnTo>
                      <a:pt x="5952" y="2537"/>
                    </a:lnTo>
                    <a:cubicBezTo>
                      <a:pt x="5548" y="2431"/>
                      <a:pt x="5121" y="2306"/>
                      <a:pt x="4738" y="2076"/>
                    </a:cubicBezTo>
                    <a:lnTo>
                      <a:pt x="4667" y="2036"/>
                    </a:lnTo>
                    <a:lnTo>
                      <a:pt x="4652" y="2116"/>
                    </a:lnTo>
                    <a:cubicBezTo>
                      <a:pt x="4575" y="2496"/>
                      <a:pt x="4492" y="2898"/>
                      <a:pt x="4409" y="3304"/>
                    </a:cubicBezTo>
                    <a:lnTo>
                      <a:pt x="4409" y="3304"/>
                    </a:lnTo>
                    <a:cubicBezTo>
                      <a:pt x="4261" y="3179"/>
                      <a:pt x="4111" y="3043"/>
                      <a:pt x="3966" y="2898"/>
                    </a:cubicBezTo>
                    <a:cubicBezTo>
                      <a:pt x="3802" y="2733"/>
                      <a:pt x="3651" y="2565"/>
                      <a:pt x="3511" y="2385"/>
                    </a:cubicBezTo>
                    <a:lnTo>
                      <a:pt x="3474" y="2338"/>
                    </a:lnTo>
                    <a:lnTo>
                      <a:pt x="3428" y="2378"/>
                    </a:lnTo>
                    <a:cubicBezTo>
                      <a:pt x="3052" y="2677"/>
                      <a:pt x="2681" y="2967"/>
                      <a:pt x="2326" y="3250"/>
                    </a:cubicBezTo>
                    <a:lnTo>
                      <a:pt x="2326" y="3250"/>
                    </a:lnTo>
                    <a:cubicBezTo>
                      <a:pt x="2249" y="2872"/>
                      <a:pt x="2169" y="2504"/>
                      <a:pt x="2096" y="2152"/>
                    </a:cubicBezTo>
                    <a:lnTo>
                      <a:pt x="2086" y="2091"/>
                    </a:lnTo>
                    <a:lnTo>
                      <a:pt x="2025" y="2112"/>
                    </a:lnTo>
                    <a:cubicBezTo>
                      <a:pt x="1616" y="2262"/>
                      <a:pt x="1225" y="2402"/>
                      <a:pt x="859" y="2533"/>
                    </a:cubicBezTo>
                    <a:lnTo>
                      <a:pt x="859" y="2533"/>
                    </a:lnTo>
                    <a:cubicBezTo>
                      <a:pt x="976" y="2066"/>
                      <a:pt x="1087" y="1639"/>
                      <a:pt x="1185" y="1254"/>
                    </a:cubicBezTo>
                    <a:lnTo>
                      <a:pt x="1196" y="1211"/>
                    </a:lnTo>
                    <a:lnTo>
                      <a:pt x="1153" y="1204"/>
                    </a:lnTo>
                    <a:cubicBezTo>
                      <a:pt x="749" y="1143"/>
                      <a:pt x="398" y="1091"/>
                      <a:pt x="99" y="1046"/>
                    </a:cubicBezTo>
                    <a:lnTo>
                      <a:pt x="99" y="1046"/>
                    </a:lnTo>
                    <a:cubicBezTo>
                      <a:pt x="282" y="761"/>
                      <a:pt x="425" y="533"/>
                      <a:pt x="532" y="368"/>
                    </a:cubicBezTo>
                    <a:cubicBezTo>
                      <a:pt x="578" y="292"/>
                      <a:pt x="614" y="231"/>
                      <a:pt x="646" y="181"/>
                    </a:cubicBezTo>
                    <a:cubicBezTo>
                      <a:pt x="668" y="138"/>
                      <a:pt x="682" y="116"/>
                      <a:pt x="679" y="113"/>
                    </a:cubicBezTo>
                    <a:lnTo>
                      <a:pt x="679" y="113"/>
                    </a:lnTo>
                    <a:cubicBezTo>
                      <a:pt x="675" y="113"/>
                      <a:pt x="661" y="131"/>
                      <a:pt x="632" y="174"/>
                    </a:cubicBezTo>
                    <a:cubicBezTo>
                      <a:pt x="596" y="221"/>
                      <a:pt x="557" y="278"/>
                      <a:pt x="502" y="350"/>
                    </a:cubicBezTo>
                    <a:cubicBezTo>
                      <a:pt x="388" y="522"/>
                      <a:pt x="230" y="756"/>
                      <a:pt x="25" y="1049"/>
                    </a:cubicBezTo>
                    <a:lnTo>
                      <a:pt x="0" y="1089"/>
                    </a:lnTo>
                    <a:lnTo>
                      <a:pt x="47" y="1097"/>
                    </a:lnTo>
                    <a:cubicBezTo>
                      <a:pt x="341" y="1148"/>
                      <a:pt x="689" y="1207"/>
                      <a:pt x="1094" y="1275"/>
                    </a:cubicBezTo>
                    <a:lnTo>
                      <a:pt x="1094" y="1275"/>
                    </a:lnTo>
                    <a:cubicBezTo>
                      <a:pt x="989" y="1673"/>
                      <a:pt x="872" y="2115"/>
                      <a:pt x="739" y="2596"/>
                    </a:cubicBezTo>
                    <a:lnTo>
                      <a:pt x="718" y="2686"/>
                    </a:lnTo>
                    <a:lnTo>
                      <a:pt x="718" y="2686"/>
                    </a:lnTo>
                    <a:lnTo>
                      <a:pt x="804" y="2654"/>
                    </a:lnTo>
                    <a:cubicBezTo>
                      <a:pt x="1182" y="2524"/>
                      <a:pt x="1582" y="2384"/>
                      <a:pt x="2005" y="2237"/>
                    </a:cubicBezTo>
                    <a:lnTo>
                      <a:pt x="2005" y="2237"/>
                    </a:lnTo>
                    <a:cubicBezTo>
                      <a:pt x="2077" y="2600"/>
                      <a:pt x="2155" y="2975"/>
                      <a:pt x="2233" y="3365"/>
                    </a:cubicBezTo>
                    <a:lnTo>
                      <a:pt x="2251" y="3454"/>
                    </a:lnTo>
                    <a:lnTo>
                      <a:pt x="2326" y="3397"/>
                    </a:lnTo>
                    <a:cubicBezTo>
                      <a:pt x="2689" y="3111"/>
                      <a:pt x="3067" y="2811"/>
                      <a:pt x="3456" y="2505"/>
                    </a:cubicBezTo>
                    <a:lnTo>
                      <a:pt x="3456" y="2505"/>
                    </a:lnTo>
                    <a:cubicBezTo>
                      <a:pt x="3586" y="2669"/>
                      <a:pt x="3729" y="2829"/>
                      <a:pt x="3880" y="2981"/>
                    </a:cubicBezTo>
                    <a:cubicBezTo>
                      <a:pt x="4052" y="3153"/>
                      <a:pt x="4232" y="3315"/>
                      <a:pt x="4412" y="3458"/>
                    </a:cubicBezTo>
                    <a:lnTo>
                      <a:pt x="4487" y="3516"/>
                    </a:lnTo>
                    <a:lnTo>
                      <a:pt x="4505" y="3423"/>
                    </a:lnTo>
                    <a:cubicBezTo>
                      <a:pt x="4589" y="3008"/>
                      <a:pt x="4670" y="2603"/>
                      <a:pt x="4748" y="2214"/>
                    </a:cubicBezTo>
                    <a:lnTo>
                      <a:pt x="4748" y="2214"/>
                    </a:lnTo>
                    <a:cubicBezTo>
                      <a:pt x="5165" y="2445"/>
                      <a:pt x="5605" y="2559"/>
                      <a:pt x="6020" y="2664"/>
                    </a:cubicBezTo>
                    <a:lnTo>
                      <a:pt x="6113" y="2690"/>
                    </a:lnTo>
                    <a:lnTo>
                      <a:pt x="6084" y="2596"/>
                    </a:lnTo>
                    <a:cubicBezTo>
                      <a:pt x="5932" y="2143"/>
                      <a:pt x="5933" y="1681"/>
                      <a:pt x="5888" y="1260"/>
                    </a:cubicBezTo>
                    <a:lnTo>
                      <a:pt x="5888" y="1260"/>
                    </a:lnTo>
                    <a:cubicBezTo>
                      <a:pt x="6035" y="1245"/>
                      <a:pt x="6179" y="1238"/>
                      <a:pt x="6318" y="1238"/>
                    </a:cubicBezTo>
                    <a:cubicBezTo>
                      <a:pt x="6588" y="1238"/>
                      <a:pt x="6843" y="1263"/>
                      <a:pt x="7075" y="1304"/>
                    </a:cubicBezTo>
                    <a:lnTo>
                      <a:pt x="7161" y="1319"/>
                    </a:lnTo>
                    <a:lnTo>
                      <a:pt x="7114" y="1243"/>
                    </a:lnTo>
                    <a:cubicBezTo>
                      <a:pt x="6852" y="816"/>
                      <a:pt x="6623" y="444"/>
                      <a:pt x="6434" y="142"/>
                    </a:cubicBezTo>
                    <a:lnTo>
                      <a:pt x="6434" y="142"/>
                    </a:lnTo>
                    <a:cubicBezTo>
                      <a:pt x="6721" y="126"/>
                      <a:pt x="6949" y="114"/>
                      <a:pt x="7104" y="73"/>
                    </a:cubicBezTo>
                    <a:cubicBezTo>
                      <a:pt x="7183" y="55"/>
                      <a:pt x="7243" y="37"/>
                      <a:pt x="7283" y="27"/>
                    </a:cubicBezTo>
                    <a:cubicBezTo>
                      <a:pt x="7322" y="12"/>
                      <a:pt x="7344" y="5"/>
                      <a:pt x="7344" y="2"/>
                    </a:cubicBezTo>
                    <a:cubicBezTo>
                      <a:pt x="7343" y="1"/>
                      <a:pt x="7342" y="0"/>
                      <a:pt x="73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4"/>
              <p:cNvSpPr/>
              <p:nvPr/>
            </p:nvSpPr>
            <p:spPr>
              <a:xfrm>
                <a:off x="7331478" y="2423760"/>
                <a:ext cx="530180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4849" extrusionOk="0">
                    <a:moveTo>
                      <a:pt x="11342" y="1"/>
                    </a:moveTo>
                    <a:cubicBezTo>
                      <a:pt x="11258" y="1"/>
                      <a:pt x="11166" y="9"/>
                      <a:pt x="11067" y="31"/>
                    </a:cubicBezTo>
                    <a:lnTo>
                      <a:pt x="11045" y="35"/>
                    </a:lnTo>
                    <a:lnTo>
                      <a:pt x="11049" y="56"/>
                    </a:lnTo>
                    <a:cubicBezTo>
                      <a:pt x="11088" y="301"/>
                      <a:pt x="11150" y="599"/>
                      <a:pt x="11231" y="932"/>
                    </a:cubicBezTo>
                    <a:cubicBezTo>
                      <a:pt x="11313" y="1253"/>
                      <a:pt x="11414" y="1611"/>
                      <a:pt x="11505" y="2009"/>
                    </a:cubicBezTo>
                    <a:lnTo>
                      <a:pt x="11505" y="2009"/>
                    </a:lnTo>
                    <a:cubicBezTo>
                      <a:pt x="10991" y="1860"/>
                      <a:pt x="10400" y="1739"/>
                      <a:pt x="9785" y="1525"/>
                    </a:cubicBezTo>
                    <a:lnTo>
                      <a:pt x="9714" y="1503"/>
                    </a:lnTo>
                    <a:lnTo>
                      <a:pt x="9721" y="1575"/>
                    </a:lnTo>
                    <a:cubicBezTo>
                      <a:pt x="9783" y="2185"/>
                      <a:pt x="9775" y="2863"/>
                      <a:pt x="9807" y="3586"/>
                    </a:cubicBezTo>
                    <a:lnTo>
                      <a:pt x="9807" y="3586"/>
                    </a:lnTo>
                    <a:cubicBezTo>
                      <a:pt x="9268" y="3496"/>
                      <a:pt x="8722" y="3322"/>
                      <a:pt x="8152" y="3132"/>
                    </a:cubicBezTo>
                    <a:cubicBezTo>
                      <a:pt x="8113" y="3122"/>
                      <a:pt x="8073" y="3111"/>
                      <a:pt x="8030" y="3104"/>
                    </a:cubicBezTo>
                    <a:cubicBezTo>
                      <a:pt x="8009" y="3101"/>
                      <a:pt x="7987" y="3097"/>
                      <a:pt x="7955" y="3097"/>
                    </a:cubicBezTo>
                    <a:cubicBezTo>
                      <a:pt x="7919" y="3104"/>
                      <a:pt x="7898" y="3119"/>
                      <a:pt x="7876" y="3132"/>
                    </a:cubicBezTo>
                    <a:cubicBezTo>
                      <a:pt x="7790" y="3205"/>
                      <a:pt x="7775" y="3291"/>
                      <a:pt x="7743" y="3362"/>
                    </a:cubicBezTo>
                    <a:cubicBezTo>
                      <a:pt x="7682" y="3506"/>
                      <a:pt x="7618" y="3653"/>
                      <a:pt x="7557" y="3804"/>
                    </a:cubicBezTo>
                    <a:cubicBezTo>
                      <a:pt x="7446" y="4072"/>
                      <a:pt x="7334" y="4343"/>
                      <a:pt x="7218" y="4620"/>
                    </a:cubicBezTo>
                    <a:lnTo>
                      <a:pt x="7218" y="4620"/>
                    </a:lnTo>
                    <a:cubicBezTo>
                      <a:pt x="6859" y="4173"/>
                      <a:pt x="6486" y="3708"/>
                      <a:pt x="6106" y="3233"/>
                    </a:cubicBezTo>
                    <a:lnTo>
                      <a:pt x="6016" y="3126"/>
                    </a:lnTo>
                    <a:lnTo>
                      <a:pt x="5984" y="3083"/>
                    </a:lnTo>
                    <a:lnTo>
                      <a:pt x="5938" y="3114"/>
                    </a:lnTo>
                    <a:cubicBezTo>
                      <a:pt x="5314" y="3544"/>
                      <a:pt x="4704" y="3967"/>
                      <a:pt x="4110" y="4374"/>
                    </a:cubicBezTo>
                    <a:lnTo>
                      <a:pt x="4110" y="4374"/>
                    </a:lnTo>
                    <a:cubicBezTo>
                      <a:pt x="3904" y="3786"/>
                      <a:pt x="3704" y="3214"/>
                      <a:pt x="3511" y="2666"/>
                    </a:cubicBezTo>
                    <a:lnTo>
                      <a:pt x="3486" y="2598"/>
                    </a:lnTo>
                    <a:lnTo>
                      <a:pt x="3429" y="2637"/>
                    </a:lnTo>
                    <a:cubicBezTo>
                      <a:pt x="2763" y="3072"/>
                      <a:pt x="2084" y="3410"/>
                      <a:pt x="1427" y="3665"/>
                    </a:cubicBezTo>
                    <a:lnTo>
                      <a:pt x="1427" y="3665"/>
                    </a:lnTo>
                    <a:cubicBezTo>
                      <a:pt x="1547" y="2740"/>
                      <a:pt x="1659" y="1908"/>
                      <a:pt x="1756" y="1184"/>
                    </a:cubicBezTo>
                    <a:lnTo>
                      <a:pt x="1763" y="1116"/>
                    </a:lnTo>
                    <a:lnTo>
                      <a:pt x="1763" y="1116"/>
                    </a:lnTo>
                    <a:lnTo>
                      <a:pt x="1702" y="1144"/>
                    </a:lnTo>
                    <a:cubicBezTo>
                      <a:pt x="1150" y="1368"/>
                      <a:pt x="629" y="1438"/>
                      <a:pt x="198" y="1438"/>
                    </a:cubicBezTo>
                    <a:cubicBezTo>
                      <a:pt x="157" y="1438"/>
                      <a:pt x="117" y="1437"/>
                      <a:pt x="78" y="1436"/>
                    </a:cubicBezTo>
                    <a:lnTo>
                      <a:pt x="78" y="1436"/>
                    </a:lnTo>
                    <a:cubicBezTo>
                      <a:pt x="233" y="990"/>
                      <a:pt x="355" y="643"/>
                      <a:pt x="439" y="394"/>
                    </a:cubicBezTo>
                    <a:cubicBezTo>
                      <a:pt x="478" y="279"/>
                      <a:pt x="507" y="186"/>
                      <a:pt x="532" y="117"/>
                    </a:cubicBezTo>
                    <a:cubicBezTo>
                      <a:pt x="550" y="53"/>
                      <a:pt x="561" y="21"/>
                      <a:pt x="557" y="21"/>
                    </a:cubicBezTo>
                    <a:lnTo>
                      <a:pt x="557" y="21"/>
                    </a:lnTo>
                    <a:cubicBezTo>
                      <a:pt x="557" y="21"/>
                      <a:pt x="543" y="49"/>
                      <a:pt x="518" y="111"/>
                    </a:cubicBezTo>
                    <a:cubicBezTo>
                      <a:pt x="493" y="182"/>
                      <a:pt x="457" y="272"/>
                      <a:pt x="410" y="387"/>
                    </a:cubicBezTo>
                    <a:cubicBezTo>
                      <a:pt x="317" y="634"/>
                      <a:pt x="184" y="994"/>
                      <a:pt x="11" y="1453"/>
                    </a:cubicBezTo>
                    <a:lnTo>
                      <a:pt x="1" y="1489"/>
                    </a:lnTo>
                    <a:lnTo>
                      <a:pt x="37" y="1489"/>
                    </a:lnTo>
                    <a:cubicBezTo>
                      <a:pt x="112" y="1493"/>
                      <a:pt x="190" y="1496"/>
                      <a:pt x="272" y="1496"/>
                    </a:cubicBezTo>
                    <a:cubicBezTo>
                      <a:pt x="678" y="1496"/>
                      <a:pt x="1159" y="1432"/>
                      <a:pt x="1668" y="1240"/>
                    </a:cubicBezTo>
                    <a:lnTo>
                      <a:pt x="1668" y="1240"/>
                    </a:lnTo>
                    <a:cubicBezTo>
                      <a:pt x="1566" y="1971"/>
                      <a:pt x="1447" y="2806"/>
                      <a:pt x="1315" y="3735"/>
                    </a:cubicBezTo>
                    <a:lnTo>
                      <a:pt x="1303" y="3818"/>
                    </a:lnTo>
                    <a:lnTo>
                      <a:pt x="1303" y="3818"/>
                    </a:lnTo>
                    <a:lnTo>
                      <a:pt x="1383" y="3790"/>
                    </a:lnTo>
                    <a:cubicBezTo>
                      <a:pt x="2052" y="3542"/>
                      <a:pt x="2746" y="3206"/>
                      <a:pt x="3427" y="2769"/>
                    </a:cubicBezTo>
                    <a:lnTo>
                      <a:pt x="3427" y="2769"/>
                    </a:lnTo>
                    <a:cubicBezTo>
                      <a:pt x="3621" y="3323"/>
                      <a:pt x="3821" y="3896"/>
                      <a:pt x="4025" y="4486"/>
                    </a:cubicBezTo>
                    <a:lnTo>
                      <a:pt x="4050" y="4557"/>
                    </a:lnTo>
                    <a:lnTo>
                      <a:pt x="4111" y="4514"/>
                    </a:lnTo>
                    <a:cubicBezTo>
                      <a:pt x="4710" y="4101"/>
                      <a:pt x="5327" y="3677"/>
                      <a:pt x="5961" y="3243"/>
                    </a:cubicBezTo>
                    <a:lnTo>
                      <a:pt x="5961" y="3243"/>
                    </a:lnTo>
                    <a:lnTo>
                      <a:pt x="6013" y="3308"/>
                    </a:lnTo>
                    <a:cubicBezTo>
                      <a:pt x="6415" y="3811"/>
                      <a:pt x="6813" y="4303"/>
                      <a:pt x="7190" y="4769"/>
                    </a:cubicBezTo>
                    <a:lnTo>
                      <a:pt x="7252" y="4848"/>
                    </a:lnTo>
                    <a:lnTo>
                      <a:pt x="7290" y="4755"/>
                    </a:lnTo>
                    <a:cubicBezTo>
                      <a:pt x="7416" y="4450"/>
                      <a:pt x="7542" y="4145"/>
                      <a:pt x="7664" y="3847"/>
                    </a:cubicBezTo>
                    <a:cubicBezTo>
                      <a:pt x="7725" y="3700"/>
                      <a:pt x="7786" y="3553"/>
                      <a:pt x="7847" y="3406"/>
                    </a:cubicBezTo>
                    <a:cubicBezTo>
                      <a:pt x="7880" y="3330"/>
                      <a:pt x="7905" y="3255"/>
                      <a:pt x="7944" y="3222"/>
                    </a:cubicBezTo>
                    <a:cubicBezTo>
                      <a:pt x="7950" y="3213"/>
                      <a:pt x="7962" y="3210"/>
                      <a:pt x="7977" y="3210"/>
                    </a:cubicBezTo>
                    <a:cubicBezTo>
                      <a:pt x="8013" y="3210"/>
                      <a:pt x="8069" y="3228"/>
                      <a:pt x="8117" y="3240"/>
                    </a:cubicBezTo>
                    <a:cubicBezTo>
                      <a:pt x="8708" y="3434"/>
                      <a:pt x="9286" y="3617"/>
                      <a:pt x="9853" y="3700"/>
                    </a:cubicBezTo>
                    <a:lnTo>
                      <a:pt x="9918" y="3710"/>
                    </a:lnTo>
                    <a:lnTo>
                      <a:pt x="9918" y="3646"/>
                    </a:lnTo>
                    <a:cubicBezTo>
                      <a:pt x="9881" y="2932"/>
                      <a:pt x="9882" y="2251"/>
                      <a:pt x="9822" y="1637"/>
                    </a:cubicBezTo>
                    <a:lnTo>
                      <a:pt x="9822" y="1637"/>
                    </a:lnTo>
                    <a:cubicBezTo>
                      <a:pt x="10446" y="1842"/>
                      <a:pt x="11039" y="1953"/>
                      <a:pt x="11544" y="2102"/>
                    </a:cubicBezTo>
                    <a:lnTo>
                      <a:pt x="11609" y="2120"/>
                    </a:lnTo>
                    <a:lnTo>
                      <a:pt x="11594" y="2056"/>
                    </a:lnTo>
                    <a:cubicBezTo>
                      <a:pt x="11494" y="1633"/>
                      <a:pt x="11382" y="1252"/>
                      <a:pt x="11293" y="918"/>
                    </a:cubicBezTo>
                    <a:cubicBezTo>
                      <a:pt x="11206" y="594"/>
                      <a:pt x="11139" y="310"/>
                      <a:pt x="11096" y="70"/>
                    </a:cubicBezTo>
                    <a:lnTo>
                      <a:pt x="11096" y="70"/>
                    </a:lnTo>
                    <a:cubicBezTo>
                      <a:pt x="11197" y="46"/>
                      <a:pt x="11293" y="37"/>
                      <a:pt x="11380" y="37"/>
                    </a:cubicBezTo>
                    <a:cubicBezTo>
                      <a:pt x="11521" y="37"/>
                      <a:pt x="11640" y="62"/>
                      <a:pt x="11727" y="86"/>
                    </a:cubicBezTo>
                    <a:cubicBezTo>
                      <a:pt x="11865" y="124"/>
                      <a:pt x="11933" y="161"/>
                      <a:pt x="11941" y="161"/>
                    </a:cubicBezTo>
                    <a:cubicBezTo>
                      <a:pt x="11942" y="161"/>
                      <a:pt x="11942" y="161"/>
                      <a:pt x="11942" y="161"/>
                    </a:cubicBezTo>
                    <a:cubicBezTo>
                      <a:pt x="11942" y="161"/>
                      <a:pt x="11878" y="111"/>
                      <a:pt x="11731" y="64"/>
                    </a:cubicBezTo>
                    <a:cubicBezTo>
                      <a:pt x="11638" y="33"/>
                      <a:pt x="11505" y="1"/>
                      <a:pt x="113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4"/>
              <p:cNvSpPr/>
              <p:nvPr/>
            </p:nvSpPr>
            <p:spPr>
              <a:xfrm>
                <a:off x="7513128" y="2343723"/>
                <a:ext cx="171444" cy="93713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2111" extrusionOk="0">
                    <a:moveTo>
                      <a:pt x="3830" y="0"/>
                    </a:moveTo>
                    <a:cubicBezTo>
                      <a:pt x="3806" y="0"/>
                      <a:pt x="3862" y="354"/>
                      <a:pt x="3647" y="851"/>
                    </a:cubicBezTo>
                    <a:cubicBezTo>
                      <a:pt x="3540" y="1095"/>
                      <a:pt x="3360" y="1372"/>
                      <a:pt x="3087" y="1591"/>
                    </a:cubicBezTo>
                    <a:cubicBezTo>
                      <a:pt x="2815" y="1813"/>
                      <a:pt x="2441" y="1960"/>
                      <a:pt x="2035" y="1989"/>
                    </a:cubicBezTo>
                    <a:cubicBezTo>
                      <a:pt x="2000" y="1990"/>
                      <a:pt x="1965" y="1991"/>
                      <a:pt x="1930" y="1991"/>
                    </a:cubicBezTo>
                    <a:cubicBezTo>
                      <a:pt x="1563" y="1991"/>
                      <a:pt x="1213" y="1890"/>
                      <a:pt x="945" y="1720"/>
                    </a:cubicBezTo>
                    <a:cubicBezTo>
                      <a:pt x="643" y="1533"/>
                      <a:pt x="435" y="1282"/>
                      <a:pt x="299" y="1052"/>
                    </a:cubicBezTo>
                    <a:cubicBezTo>
                      <a:pt x="27" y="587"/>
                      <a:pt x="40" y="230"/>
                      <a:pt x="16" y="230"/>
                    </a:cubicBezTo>
                    <a:cubicBezTo>
                      <a:pt x="16" y="230"/>
                      <a:pt x="16" y="230"/>
                      <a:pt x="15" y="230"/>
                    </a:cubicBezTo>
                    <a:cubicBezTo>
                      <a:pt x="8" y="230"/>
                      <a:pt x="1" y="316"/>
                      <a:pt x="19" y="471"/>
                    </a:cubicBezTo>
                    <a:cubicBezTo>
                      <a:pt x="37" y="625"/>
                      <a:pt x="94" y="847"/>
                      <a:pt x="223" y="1095"/>
                    </a:cubicBezTo>
                    <a:cubicBezTo>
                      <a:pt x="356" y="1339"/>
                      <a:pt x="571" y="1609"/>
                      <a:pt x="887" y="1813"/>
                    </a:cubicBezTo>
                    <a:cubicBezTo>
                      <a:pt x="1174" y="2001"/>
                      <a:pt x="1545" y="2110"/>
                      <a:pt x="1937" y="2110"/>
                    </a:cubicBezTo>
                    <a:cubicBezTo>
                      <a:pt x="1973" y="2110"/>
                      <a:pt x="2008" y="2109"/>
                      <a:pt x="2043" y="2107"/>
                    </a:cubicBezTo>
                    <a:cubicBezTo>
                      <a:pt x="2474" y="2079"/>
                      <a:pt x="2872" y="1917"/>
                      <a:pt x="3155" y="1677"/>
                    </a:cubicBezTo>
                    <a:cubicBezTo>
                      <a:pt x="3443" y="1436"/>
                      <a:pt x="3622" y="1142"/>
                      <a:pt x="3726" y="883"/>
                    </a:cubicBezTo>
                    <a:cubicBezTo>
                      <a:pt x="3827" y="621"/>
                      <a:pt x="3856" y="395"/>
                      <a:pt x="3856" y="241"/>
                    </a:cubicBezTo>
                    <a:cubicBezTo>
                      <a:pt x="3856" y="83"/>
                      <a:pt x="3834" y="0"/>
                      <a:pt x="3831" y="0"/>
                    </a:cubicBezTo>
                    <a:cubicBezTo>
                      <a:pt x="3831" y="0"/>
                      <a:pt x="3830" y="0"/>
                      <a:pt x="38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4"/>
              <p:cNvSpPr/>
              <p:nvPr/>
            </p:nvSpPr>
            <p:spPr>
              <a:xfrm>
                <a:off x="7686477" y="2424338"/>
                <a:ext cx="175173" cy="164297"/>
              </a:xfrm>
              <a:custGeom>
                <a:avLst/>
                <a:gdLst/>
                <a:ahLst/>
                <a:cxnLst/>
                <a:rect l="l" t="t" r="r" b="b"/>
                <a:pathLst>
                  <a:path w="3946" h="3701" extrusionOk="0">
                    <a:moveTo>
                      <a:pt x="3030" y="0"/>
                    </a:moveTo>
                    <a:lnTo>
                      <a:pt x="3037" y="48"/>
                    </a:lnTo>
                    <a:cubicBezTo>
                      <a:pt x="3155" y="548"/>
                      <a:pt x="3308" y="1210"/>
                      <a:pt x="3483" y="1972"/>
                    </a:cubicBezTo>
                    <a:lnTo>
                      <a:pt x="3483" y="1972"/>
                    </a:lnTo>
                    <a:cubicBezTo>
                      <a:pt x="3073" y="1860"/>
                      <a:pt x="2631" y="1735"/>
                      <a:pt x="2172" y="1605"/>
                    </a:cubicBezTo>
                    <a:cubicBezTo>
                      <a:pt x="2043" y="1569"/>
                      <a:pt x="1914" y="1534"/>
                      <a:pt x="1788" y="1501"/>
                    </a:cubicBezTo>
                    <a:lnTo>
                      <a:pt x="1710" y="1479"/>
                    </a:lnTo>
                    <a:lnTo>
                      <a:pt x="1713" y="1559"/>
                    </a:lnTo>
                    <a:cubicBezTo>
                      <a:pt x="1751" y="2295"/>
                      <a:pt x="1786" y="2979"/>
                      <a:pt x="1814" y="3571"/>
                    </a:cubicBezTo>
                    <a:lnTo>
                      <a:pt x="1814" y="3571"/>
                    </a:lnTo>
                    <a:cubicBezTo>
                      <a:pt x="1293" y="3441"/>
                      <a:pt x="852" y="3331"/>
                      <a:pt x="521" y="3249"/>
                    </a:cubicBezTo>
                    <a:cubicBezTo>
                      <a:pt x="370" y="3217"/>
                      <a:pt x="245" y="3188"/>
                      <a:pt x="141" y="3163"/>
                    </a:cubicBezTo>
                    <a:cubicBezTo>
                      <a:pt x="66" y="3147"/>
                      <a:pt x="21" y="3140"/>
                      <a:pt x="8" y="3140"/>
                    </a:cubicBezTo>
                    <a:cubicBezTo>
                      <a:pt x="5" y="3140"/>
                      <a:pt x="4" y="3140"/>
                      <a:pt x="4" y="3141"/>
                    </a:cubicBezTo>
                    <a:cubicBezTo>
                      <a:pt x="1" y="3149"/>
                      <a:pt x="47" y="3163"/>
                      <a:pt x="130" y="3192"/>
                    </a:cubicBezTo>
                    <a:cubicBezTo>
                      <a:pt x="234" y="3224"/>
                      <a:pt x="356" y="3260"/>
                      <a:pt x="507" y="3303"/>
                    </a:cubicBezTo>
                    <a:cubicBezTo>
                      <a:pt x="852" y="3399"/>
                      <a:pt x="1311" y="3529"/>
                      <a:pt x="1856" y="3683"/>
                    </a:cubicBezTo>
                    <a:lnTo>
                      <a:pt x="1917" y="3701"/>
                    </a:lnTo>
                    <a:lnTo>
                      <a:pt x="1914" y="3633"/>
                    </a:lnTo>
                    <a:cubicBezTo>
                      <a:pt x="1893" y="3048"/>
                      <a:pt x="1863" y="2365"/>
                      <a:pt x="1834" y="1634"/>
                    </a:cubicBezTo>
                    <a:lnTo>
                      <a:pt x="1834" y="1634"/>
                    </a:lnTo>
                    <a:cubicBezTo>
                      <a:pt x="1935" y="1663"/>
                      <a:pt x="2038" y="1692"/>
                      <a:pt x="2140" y="1720"/>
                    </a:cubicBezTo>
                    <a:cubicBezTo>
                      <a:pt x="2636" y="1857"/>
                      <a:pt x="3110" y="1986"/>
                      <a:pt x="3547" y="2107"/>
                    </a:cubicBezTo>
                    <a:lnTo>
                      <a:pt x="3637" y="2132"/>
                    </a:lnTo>
                    <a:lnTo>
                      <a:pt x="3615" y="2039"/>
                    </a:lnTo>
                    <a:cubicBezTo>
                      <a:pt x="3420" y="1265"/>
                      <a:pt x="3249" y="592"/>
                      <a:pt x="3121" y="77"/>
                    </a:cubicBezTo>
                    <a:lnTo>
                      <a:pt x="3121" y="77"/>
                    </a:lnTo>
                    <a:cubicBezTo>
                      <a:pt x="3586" y="89"/>
                      <a:pt x="3876" y="150"/>
                      <a:pt x="3934" y="150"/>
                    </a:cubicBezTo>
                    <a:cubicBezTo>
                      <a:pt x="3941" y="150"/>
                      <a:pt x="3945" y="149"/>
                      <a:pt x="3945" y="148"/>
                    </a:cubicBezTo>
                    <a:cubicBezTo>
                      <a:pt x="3945" y="141"/>
                      <a:pt x="3867" y="119"/>
                      <a:pt x="3719" y="86"/>
                    </a:cubicBezTo>
                    <a:cubicBezTo>
                      <a:pt x="3572" y="54"/>
                      <a:pt x="3353" y="18"/>
                      <a:pt x="3077" y="5"/>
                    </a:cubicBezTo>
                    <a:lnTo>
                      <a:pt x="30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4"/>
              <p:cNvSpPr/>
              <p:nvPr/>
            </p:nvSpPr>
            <p:spPr>
              <a:xfrm>
                <a:off x="7661484" y="2644696"/>
                <a:ext cx="212773" cy="94867"/>
              </a:xfrm>
              <a:custGeom>
                <a:avLst/>
                <a:gdLst/>
                <a:ahLst/>
                <a:cxnLst/>
                <a:rect l="l" t="t" r="r" b="b"/>
                <a:pathLst>
                  <a:path w="4793" h="2137" extrusionOk="0">
                    <a:moveTo>
                      <a:pt x="366" y="1761"/>
                    </a:moveTo>
                    <a:cubicBezTo>
                      <a:pt x="366" y="1761"/>
                      <a:pt x="366" y="1762"/>
                      <a:pt x="366" y="1763"/>
                    </a:cubicBezTo>
                    <a:lnTo>
                      <a:pt x="363" y="1767"/>
                    </a:lnTo>
                    <a:cubicBezTo>
                      <a:pt x="365" y="1763"/>
                      <a:pt x="366" y="1761"/>
                      <a:pt x="366" y="1761"/>
                    </a:cubicBezTo>
                    <a:close/>
                    <a:moveTo>
                      <a:pt x="4314" y="1"/>
                    </a:moveTo>
                    <a:lnTo>
                      <a:pt x="4282" y="54"/>
                    </a:lnTo>
                    <a:cubicBezTo>
                      <a:pt x="4013" y="536"/>
                      <a:pt x="3605" y="1215"/>
                      <a:pt x="3048" y="1946"/>
                    </a:cubicBezTo>
                    <a:lnTo>
                      <a:pt x="3048" y="1946"/>
                    </a:lnTo>
                    <a:cubicBezTo>
                      <a:pt x="2849" y="1687"/>
                      <a:pt x="2639" y="1410"/>
                      <a:pt x="2423" y="1127"/>
                    </a:cubicBezTo>
                    <a:cubicBezTo>
                      <a:pt x="2247" y="902"/>
                      <a:pt x="2079" y="679"/>
                      <a:pt x="1914" y="463"/>
                    </a:cubicBezTo>
                    <a:lnTo>
                      <a:pt x="1874" y="413"/>
                    </a:lnTo>
                    <a:lnTo>
                      <a:pt x="1827" y="453"/>
                    </a:lnTo>
                    <a:cubicBezTo>
                      <a:pt x="1544" y="708"/>
                      <a:pt x="1271" y="948"/>
                      <a:pt x="1019" y="1174"/>
                    </a:cubicBezTo>
                    <a:cubicBezTo>
                      <a:pt x="894" y="1286"/>
                      <a:pt x="772" y="1394"/>
                      <a:pt x="658" y="1497"/>
                    </a:cubicBezTo>
                    <a:cubicBezTo>
                      <a:pt x="600" y="1548"/>
                      <a:pt x="546" y="1598"/>
                      <a:pt x="492" y="1648"/>
                    </a:cubicBezTo>
                    <a:lnTo>
                      <a:pt x="414" y="1716"/>
                    </a:lnTo>
                    <a:lnTo>
                      <a:pt x="414" y="1716"/>
                    </a:lnTo>
                    <a:cubicBezTo>
                      <a:pt x="413" y="1716"/>
                      <a:pt x="412" y="1715"/>
                      <a:pt x="411" y="1715"/>
                    </a:cubicBezTo>
                    <a:lnTo>
                      <a:pt x="411" y="1715"/>
                    </a:lnTo>
                    <a:cubicBezTo>
                      <a:pt x="272" y="1301"/>
                      <a:pt x="168" y="957"/>
                      <a:pt x="105" y="718"/>
                    </a:cubicBezTo>
                    <a:cubicBezTo>
                      <a:pt x="36" y="474"/>
                      <a:pt x="22" y="334"/>
                      <a:pt x="15" y="334"/>
                    </a:cubicBezTo>
                    <a:lnTo>
                      <a:pt x="15" y="334"/>
                    </a:lnTo>
                    <a:cubicBezTo>
                      <a:pt x="4" y="334"/>
                      <a:pt x="0" y="478"/>
                      <a:pt x="58" y="729"/>
                    </a:cubicBezTo>
                    <a:cubicBezTo>
                      <a:pt x="108" y="980"/>
                      <a:pt x="201" y="1339"/>
                      <a:pt x="335" y="1773"/>
                    </a:cubicBezTo>
                    <a:lnTo>
                      <a:pt x="348" y="1817"/>
                    </a:lnTo>
                    <a:lnTo>
                      <a:pt x="366" y="1810"/>
                    </a:lnTo>
                    <a:lnTo>
                      <a:pt x="366" y="1810"/>
                    </a:lnTo>
                    <a:cubicBezTo>
                      <a:pt x="378" y="1823"/>
                      <a:pt x="398" y="1835"/>
                      <a:pt x="409" y="1835"/>
                    </a:cubicBezTo>
                    <a:cubicBezTo>
                      <a:pt x="413" y="1835"/>
                      <a:pt x="415" y="1834"/>
                      <a:pt x="416" y="1831"/>
                    </a:cubicBezTo>
                    <a:cubicBezTo>
                      <a:pt x="424" y="1828"/>
                      <a:pt x="424" y="1828"/>
                      <a:pt x="431" y="1824"/>
                    </a:cubicBezTo>
                    <a:lnTo>
                      <a:pt x="438" y="1817"/>
                    </a:lnTo>
                    <a:lnTo>
                      <a:pt x="449" y="1806"/>
                    </a:lnTo>
                    <a:lnTo>
                      <a:pt x="471" y="1788"/>
                    </a:lnTo>
                    <a:lnTo>
                      <a:pt x="553" y="1720"/>
                    </a:lnTo>
                    <a:cubicBezTo>
                      <a:pt x="607" y="1669"/>
                      <a:pt x="664" y="1619"/>
                      <a:pt x="722" y="1569"/>
                    </a:cubicBezTo>
                    <a:cubicBezTo>
                      <a:pt x="840" y="1469"/>
                      <a:pt x="962" y="1364"/>
                      <a:pt x="1088" y="1253"/>
                    </a:cubicBezTo>
                    <a:cubicBezTo>
                      <a:pt x="1333" y="1043"/>
                      <a:pt x="1589" y="817"/>
                      <a:pt x="1859" y="583"/>
                    </a:cubicBezTo>
                    <a:lnTo>
                      <a:pt x="1859" y="583"/>
                    </a:lnTo>
                    <a:cubicBezTo>
                      <a:pt x="2012" y="783"/>
                      <a:pt x="2168" y="991"/>
                      <a:pt x="2330" y="1200"/>
                    </a:cubicBezTo>
                    <a:cubicBezTo>
                      <a:pt x="2563" y="1505"/>
                      <a:pt x="2790" y="1798"/>
                      <a:pt x="3001" y="2075"/>
                    </a:cubicBezTo>
                    <a:lnTo>
                      <a:pt x="3048" y="2136"/>
                    </a:lnTo>
                    <a:lnTo>
                      <a:pt x="3095" y="2075"/>
                    </a:lnTo>
                    <a:cubicBezTo>
                      <a:pt x="3652" y="1341"/>
                      <a:pt x="4056" y="643"/>
                      <a:pt x="4319" y="141"/>
                    </a:cubicBezTo>
                    <a:lnTo>
                      <a:pt x="4319" y="141"/>
                    </a:lnTo>
                    <a:cubicBezTo>
                      <a:pt x="4449" y="342"/>
                      <a:pt x="4541" y="520"/>
                      <a:pt x="4627" y="629"/>
                    </a:cubicBezTo>
                    <a:cubicBezTo>
                      <a:pt x="4714" y="744"/>
                      <a:pt x="4780" y="794"/>
                      <a:pt x="4784" y="794"/>
                    </a:cubicBezTo>
                    <a:cubicBezTo>
                      <a:pt x="4785" y="794"/>
                      <a:pt x="4785" y="794"/>
                      <a:pt x="4785" y="794"/>
                    </a:cubicBezTo>
                    <a:cubicBezTo>
                      <a:pt x="4792" y="786"/>
                      <a:pt x="4735" y="729"/>
                      <a:pt x="4655" y="607"/>
                    </a:cubicBezTo>
                    <a:cubicBezTo>
                      <a:pt x="4577" y="485"/>
                      <a:pt x="4487" y="288"/>
                      <a:pt x="4344" y="51"/>
                    </a:cubicBezTo>
                    <a:lnTo>
                      <a:pt x="431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7" name="Google Shape;1147;p34"/>
            <p:cNvSpPr/>
            <p:nvPr/>
          </p:nvSpPr>
          <p:spPr>
            <a:xfrm>
              <a:off x="7609990" y="2539844"/>
              <a:ext cx="90738" cy="227955"/>
            </a:xfrm>
            <a:custGeom>
              <a:avLst/>
              <a:gdLst/>
              <a:ahLst/>
              <a:cxnLst/>
              <a:rect l="l" t="t" r="r" b="b"/>
              <a:pathLst>
                <a:path w="2044" h="5135" extrusionOk="0">
                  <a:moveTo>
                    <a:pt x="2036" y="0"/>
                  </a:moveTo>
                  <a:cubicBezTo>
                    <a:pt x="2016" y="0"/>
                    <a:pt x="1923" y="294"/>
                    <a:pt x="1763" y="762"/>
                  </a:cubicBezTo>
                  <a:cubicBezTo>
                    <a:pt x="1606" y="1236"/>
                    <a:pt x="1376" y="1885"/>
                    <a:pt x="1099" y="2596"/>
                  </a:cubicBezTo>
                  <a:cubicBezTo>
                    <a:pt x="819" y="3303"/>
                    <a:pt x="543" y="3935"/>
                    <a:pt x="335" y="4390"/>
                  </a:cubicBezTo>
                  <a:cubicBezTo>
                    <a:pt x="130" y="4846"/>
                    <a:pt x="1" y="5126"/>
                    <a:pt x="15" y="5134"/>
                  </a:cubicBezTo>
                  <a:cubicBezTo>
                    <a:pt x="16" y="5134"/>
                    <a:pt x="16" y="5134"/>
                    <a:pt x="16" y="5134"/>
                  </a:cubicBezTo>
                  <a:cubicBezTo>
                    <a:pt x="25" y="5134"/>
                    <a:pt x="67" y="5070"/>
                    <a:pt x="133" y="4950"/>
                  </a:cubicBezTo>
                  <a:cubicBezTo>
                    <a:pt x="202" y="4828"/>
                    <a:pt x="299" y="4649"/>
                    <a:pt x="410" y="4427"/>
                  </a:cubicBezTo>
                  <a:cubicBezTo>
                    <a:pt x="637" y="3978"/>
                    <a:pt x="927" y="3350"/>
                    <a:pt x="1207" y="2639"/>
                  </a:cubicBezTo>
                  <a:cubicBezTo>
                    <a:pt x="1487" y="1925"/>
                    <a:pt x="1706" y="1268"/>
                    <a:pt x="1843" y="787"/>
                  </a:cubicBezTo>
                  <a:cubicBezTo>
                    <a:pt x="1914" y="547"/>
                    <a:pt x="1964" y="349"/>
                    <a:pt x="1997" y="213"/>
                  </a:cubicBezTo>
                  <a:cubicBezTo>
                    <a:pt x="2029" y="76"/>
                    <a:pt x="2043" y="1"/>
                    <a:pt x="2036" y="1"/>
                  </a:cubicBezTo>
                  <a:cubicBezTo>
                    <a:pt x="2036" y="1"/>
                    <a:pt x="2036" y="0"/>
                    <a:pt x="20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 flipH="1">
              <a:off x="7499999" y="2083824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35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taken during phase 1ii</a:t>
            </a:r>
            <a:endParaRPr/>
          </a:p>
        </p:txBody>
      </p:sp>
      <p:sp>
        <p:nvSpPr>
          <p:cNvPr id="1154" name="Google Shape;1154;p35"/>
          <p:cNvSpPr txBox="1">
            <a:spLocks noGrp="1"/>
          </p:cNvSpPr>
          <p:nvPr>
            <p:ph type="subTitle" idx="1"/>
          </p:nvPr>
        </p:nvSpPr>
        <p:spPr>
          <a:xfrm>
            <a:off x="1553250" y="1553775"/>
            <a:ext cx="5997000" cy="24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Conduct online research to understand the UI designs of current personal finance tracker apps.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Brainstorm ideas for components to incorporate, such as tables, graphs, and buttons.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Choose an appropriate color palette. Develop a preliminary paper prototype through sketching.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Collaborate with team members to review and refine the prototype.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Utilize the design tool 'Pencil' to create the final UI design.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Double-checking the design to ensure comprehensive coverage of both functional and non-functional requirements.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36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Snippets of our ui/ux design</a:t>
            </a:r>
            <a:endParaRPr/>
          </a:p>
        </p:txBody>
      </p:sp>
      <p:pic>
        <p:nvPicPr>
          <p:cNvPr id="1160" name="Google Shape;11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675" y="1147500"/>
            <a:ext cx="3510026" cy="1849826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61" name="Google Shape;116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988" y="1171538"/>
            <a:ext cx="3510026" cy="1801733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62" name="Google Shape;116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0200" y="3098975"/>
            <a:ext cx="3851567" cy="1849825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37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Snippets of our ui/ux design (cont.)</a:t>
            </a:r>
            <a:endParaRPr/>
          </a:p>
        </p:txBody>
      </p:sp>
      <p:pic>
        <p:nvPicPr>
          <p:cNvPr id="1168" name="Google Shape;11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75" y="1788500"/>
            <a:ext cx="3778350" cy="2003424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69" name="Google Shape;116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8475" y="1788500"/>
            <a:ext cx="3899049" cy="2003425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38"/>
          <p:cNvSpPr txBox="1">
            <a:spLocks noGrp="1"/>
          </p:cNvSpPr>
          <p:nvPr>
            <p:ph type="ctrTitle" idx="4"/>
          </p:nvPr>
        </p:nvSpPr>
        <p:spPr>
          <a:xfrm>
            <a:off x="4896650" y="457300"/>
            <a:ext cx="3478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outcome of phase 1ii</a:t>
            </a:r>
            <a:endParaRPr/>
          </a:p>
        </p:txBody>
      </p:sp>
      <p:sp>
        <p:nvSpPr>
          <p:cNvPr id="1175" name="Google Shape;1175;p38"/>
          <p:cNvSpPr txBox="1">
            <a:spLocks noGrp="1"/>
          </p:cNvSpPr>
          <p:nvPr>
            <p:ph type="ctrTitle"/>
          </p:nvPr>
        </p:nvSpPr>
        <p:spPr>
          <a:xfrm>
            <a:off x="777200" y="1120300"/>
            <a:ext cx="26280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76" name="Google Shape;1176;p38"/>
          <p:cNvSpPr txBox="1">
            <a:spLocks noGrp="1"/>
          </p:cNvSpPr>
          <p:nvPr>
            <p:ph type="ctrTitle" idx="2"/>
          </p:nvPr>
        </p:nvSpPr>
        <p:spPr>
          <a:xfrm>
            <a:off x="5167215" y="1120300"/>
            <a:ext cx="25389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  <p:sp>
        <p:nvSpPr>
          <p:cNvPr id="1177" name="Google Shape;1177;p38"/>
          <p:cNvSpPr txBox="1">
            <a:spLocks noGrp="1"/>
          </p:cNvSpPr>
          <p:nvPr>
            <p:ph type="subTitle" idx="3"/>
          </p:nvPr>
        </p:nvSpPr>
        <p:spPr>
          <a:xfrm>
            <a:off x="5243425" y="1505200"/>
            <a:ext cx="2948400" cy="17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Timely delivery of the UI/UX Design, encompassing all functional requirements listed in the SRS.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78" name="Google Shape;1178;p38"/>
          <p:cNvSpPr txBox="1">
            <a:spLocks noGrp="1"/>
          </p:cNvSpPr>
          <p:nvPr>
            <p:ph type="subTitle" idx="1"/>
          </p:nvPr>
        </p:nvSpPr>
        <p:spPr>
          <a:xfrm>
            <a:off x="658825" y="1367700"/>
            <a:ext cx="4508400" cy="31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Determining which UI components to include and arranging them effectively to meet user needs and project requirements can posed a challenge.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Choosing a suitable color scheme that is visually pleasing and aligns with usability requirements presented difficulties.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Mastering the features of the design tool 'Pencil' to create the final UI design was challenging.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Condensing extensive financial information into an easily digestible format was a significant challenge.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Maintaining design and feature consistency across various pages of the application was demanding.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Providing clear messages and guidance when users encounter errors required careful consideration and planning.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39"/>
          <p:cNvSpPr txBox="1">
            <a:spLocks noGrp="1"/>
          </p:cNvSpPr>
          <p:nvPr>
            <p:ph type="ctrTitle"/>
          </p:nvPr>
        </p:nvSpPr>
        <p:spPr>
          <a:xfrm>
            <a:off x="590275" y="2600700"/>
            <a:ext cx="28125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 Deliverable iv: coding and implementation</a:t>
            </a:r>
            <a:endParaRPr/>
          </a:p>
        </p:txBody>
      </p:sp>
      <p:grpSp>
        <p:nvGrpSpPr>
          <p:cNvPr id="1184" name="Google Shape;1184;p39"/>
          <p:cNvGrpSpPr/>
          <p:nvPr/>
        </p:nvGrpSpPr>
        <p:grpSpPr>
          <a:xfrm>
            <a:off x="4722250" y="871988"/>
            <a:ext cx="3568552" cy="3407533"/>
            <a:chOff x="411609" y="1049416"/>
            <a:chExt cx="1718376" cy="1650536"/>
          </a:xfrm>
        </p:grpSpPr>
        <p:sp>
          <p:nvSpPr>
            <p:cNvPr id="1185" name="Google Shape;1185;p39"/>
            <p:cNvSpPr/>
            <p:nvPr/>
          </p:nvSpPr>
          <p:spPr>
            <a:xfrm>
              <a:off x="970600" y="1194197"/>
              <a:ext cx="557400" cy="3999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957556" y="1172928"/>
              <a:ext cx="152647" cy="127132"/>
            </a:xfrm>
            <a:custGeom>
              <a:avLst/>
              <a:gdLst/>
              <a:ahLst/>
              <a:cxnLst/>
              <a:rect l="l" t="t" r="r" b="b"/>
              <a:pathLst>
                <a:path w="9608" h="8002" extrusionOk="0">
                  <a:moveTo>
                    <a:pt x="9509" y="0"/>
                  </a:moveTo>
                  <a:cubicBezTo>
                    <a:pt x="8961" y="0"/>
                    <a:pt x="8520" y="34"/>
                    <a:pt x="8520" y="79"/>
                  </a:cubicBezTo>
                  <a:cubicBezTo>
                    <a:pt x="8520" y="119"/>
                    <a:pt x="8908" y="153"/>
                    <a:pt x="9405" y="157"/>
                  </a:cubicBezTo>
                  <a:cubicBezTo>
                    <a:pt x="9356" y="209"/>
                    <a:pt x="9285" y="284"/>
                    <a:pt x="9192" y="385"/>
                  </a:cubicBezTo>
                  <a:cubicBezTo>
                    <a:pt x="8994" y="609"/>
                    <a:pt x="8729" y="904"/>
                    <a:pt x="8408" y="1267"/>
                  </a:cubicBezTo>
                  <a:cubicBezTo>
                    <a:pt x="7742" y="2032"/>
                    <a:pt x="6842" y="3067"/>
                    <a:pt x="5820" y="4243"/>
                  </a:cubicBezTo>
                  <a:cubicBezTo>
                    <a:pt x="5468" y="4008"/>
                    <a:pt x="5103" y="3762"/>
                    <a:pt x="4729" y="3515"/>
                  </a:cubicBezTo>
                  <a:cubicBezTo>
                    <a:pt x="4534" y="3384"/>
                    <a:pt x="4344" y="3257"/>
                    <a:pt x="4165" y="3138"/>
                  </a:cubicBezTo>
                  <a:lnTo>
                    <a:pt x="4105" y="3100"/>
                  </a:lnTo>
                  <a:lnTo>
                    <a:pt x="4060" y="3153"/>
                  </a:lnTo>
                  <a:cubicBezTo>
                    <a:pt x="2906" y="4501"/>
                    <a:pt x="1886" y="5708"/>
                    <a:pt x="1158" y="6578"/>
                  </a:cubicBezTo>
                  <a:cubicBezTo>
                    <a:pt x="807" y="7004"/>
                    <a:pt x="519" y="7351"/>
                    <a:pt x="302" y="7613"/>
                  </a:cubicBezTo>
                  <a:cubicBezTo>
                    <a:pt x="105" y="7856"/>
                    <a:pt x="0" y="7994"/>
                    <a:pt x="7" y="8001"/>
                  </a:cubicBezTo>
                  <a:cubicBezTo>
                    <a:pt x="7" y="8001"/>
                    <a:pt x="8" y="8001"/>
                    <a:pt x="8" y="8001"/>
                  </a:cubicBezTo>
                  <a:cubicBezTo>
                    <a:pt x="22" y="8001"/>
                    <a:pt x="140" y="7875"/>
                    <a:pt x="347" y="7649"/>
                  </a:cubicBezTo>
                  <a:cubicBezTo>
                    <a:pt x="571" y="7396"/>
                    <a:pt x="870" y="7059"/>
                    <a:pt x="1236" y="6649"/>
                  </a:cubicBezTo>
                  <a:cubicBezTo>
                    <a:pt x="1976" y="5804"/>
                    <a:pt x="2996" y="4632"/>
                    <a:pt x="4134" y="3306"/>
                  </a:cubicBezTo>
                  <a:cubicBezTo>
                    <a:pt x="4299" y="3414"/>
                    <a:pt x="4467" y="3526"/>
                    <a:pt x="4643" y="3642"/>
                  </a:cubicBezTo>
                  <a:cubicBezTo>
                    <a:pt x="5035" y="3907"/>
                    <a:pt x="5420" y="4161"/>
                    <a:pt x="5793" y="4408"/>
                  </a:cubicBezTo>
                  <a:lnTo>
                    <a:pt x="5849" y="4445"/>
                  </a:lnTo>
                  <a:lnTo>
                    <a:pt x="5894" y="4393"/>
                  </a:lnTo>
                  <a:cubicBezTo>
                    <a:pt x="6918" y="3182"/>
                    <a:pt x="7818" y="2118"/>
                    <a:pt x="8482" y="1330"/>
                  </a:cubicBezTo>
                  <a:cubicBezTo>
                    <a:pt x="8789" y="960"/>
                    <a:pt x="9042" y="654"/>
                    <a:pt x="9233" y="419"/>
                  </a:cubicBezTo>
                  <a:cubicBezTo>
                    <a:pt x="9330" y="299"/>
                    <a:pt x="9397" y="213"/>
                    <a:pt x="9442" y="157"/>
                  </a:cubicBezTo>
                  <a:lnTo>
                    <a:pt x="9454" y="157"/>
                  </a:lnTo>
                  <a:cubicBezTo>
                    <a:pt x="9457" y="657"/>
                    <a:pt x="9487" y="1050"/>
                    <a:pt x="9528" y="1050"/>
                  </a:cubicBezTo>
                  <a:cubicBezTo>
                    <a:pt x="9573" y="1050"/>
                    <a:pt x="9607" y="617"/>
                    <a:pt x="9607" y="79"/>
                  </a:cubicBezTo>
                  <a:lnTo>
                    <a:pt x="9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7" name="Google Shape;1187;p39"/>
            <p:cNvGrpSpPr/>
            <p:nvPr/>
          </p:nvGrpSpPr>
          <p:grpSpPr>
            <a:xfrm>
              <a:off x="1494120" y="1049416"/>
              <a:ext cx="285038" cy="281828"/>
              <a:chOff x="1494120" y="1049416"/>
              <a:chExt cx="285038" cy="281828"/>
            </a:xfrm>
          </p:grpSpPr>
          <p:sp>
            <p:nvSpPr>
              <p:cNvPr id="1188" name="Google Shape;1188;p39"/>
              <p:cNvSpPr/>
              <p:nvPr/>
            </p:nvSpPr>
            <p:spPr>
              <a:xfrm>
                <a:off x="1494120" y="1080031"/>
                <a:ext cx="251261" cy="251213"/>
              </a:xfrm>
              <a:custGeom>
                <a:avLst/>
                <a:gdLst/>
                <a:ahLst/>
                <a:cxnLst/>
                <a:rect l="l" t="t" r="r" b="b"/>
                <a:pathLst>
                  <a:path w="15815" h="15812" extrusionOk="0">
                    <a:moveTo>
                      <a:pt x="7725" y="1"/>
                    </a:moveTo>
                    <a:cubicBezTo>
                      <a:pt x="3459" y="101"/>
                      <a:pt x="0" y="3635"/>
                      <a:pt x="0" y="7904"/>
                    </a:cubicBezTo>
                    <a:cubicBezTo>
                      <a:pt x="0" y="12241"/>
                      <a:pt x="3572" y="15811"/>
                      <a:pt x="7908" y="15811"/>
                    </a:cubicBezTo>
                    <a:cubicBezTo>
                      <a:pt x="12244" y="15811"/>
                      <a:pt x="15815" y="12241"/>
                      <a:pt x="15815" y="7904"/>
                    </a:cubicBezTo>
                    <a:lnTo>
                      <a:pt x="7908" y="7904"/>
                    </a:lnTo>
                    <a:lnTo>
                      <a:pt x="77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9"/>
              <p:cNvSpPr/>
              <p:nvPr/>
            </p:nvSpPr>
            <p:spPr>
              <a:xfrm>
                <a:off x="1650771" y="1049416"/>
                <a:ext cx="128387" cy="125575"/>
              </a:xfrm>
              <a:custGeom>
                <a:avLst/>
                <a:gdLst/>
                <a:ahLst/>
                <a:cxnLst/>
                <a:rect l="l" t="t" r="r" b="b"/>
                <a:pathLst>
                  <a:path w="8081" h="7904" extrusionOk="0">
                    <a:moveTo>
                      <a:pt x="1" y="0"/>
                    </a:moveTo>
                    <a:lnTo>
                      <a:pt x="177" y="7903"/>
                    </a:lnTo>
                    <a:lnTo>
                      <a:pt x="8080" y="7781"/>
                    </a:lnTo>
                    <a:cubicBezTo>
                      <a:pt x="8024" y="5722"/>
                      <a:pt x="7169" y="3676"/>
                      <a:pt x="5693" y="2238"/>
                    </a:cubicBezTo>
                    <a:cubicBezTo>
                      <a:pt x="4218" y="804"/>
                      <a:pt x="2059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0" name="Google Shape;1190;p39"/>
            <p:cNvSpPr/>
            <p:nvPr/>
          </p:nvSpPr>
          <p:spPr>
            <a:xfrm>
              <a:off x="726357" y="1601522"/>
              <a:ext cx="1316216" cy="487333"/>
            </a:xfrm>
            <a:custGeom>
              <a:avLst/>
              <a:gdLst/>
              <a:ahLst/>
              <a:cxnLst/>
              <a:rect l="l" t="t" r="r" b="b"/>
              <a:pathLst>
                <a:path w="82846" h="30674" extrusionOk="0">
                  <a:moveTo>
                    <a:pt x="82846" y="0"/>
                  </a:moveTo>
                  <a:cubicBezTo>
                    <a:pt x="79488" y="90"/>
                    <a:pt x="76533" y="2436"/>
                    <a:pt x="74740" y="5275"/>
                  </a:cubicBezTo>
                  <a:cubicBezTo>
                    <a:pt x="72944" y="8110"/>
                    <a:pt x="72080" y="11419"/>
                    <a:pt x="71102" y="14631"/>
                  </a:cubicBezTo>
                  <a:cubicBezTo>
                    <a:pt x="70127" y="17844"/>
                    <a:pt x="68955" y="21108"/>
                    <a:pt x="66698" y="23595"/>
                  </a:cubicBezTo>
                  <a:cubicBezTo>
                    <a:pt x="64933" y="25542"/>
                    <a:pt x="62347" y="26910"/>
                    <a:pt x="59777" y="26910"/>
                  </a:cubicBezTo>
                  <a:cubicBezTo>
                    <a:pt x="59063" y="26910"/>
                    <a:pt x="58350" y="26804"/>
                    <a:pt x="57656" y="26576"/>
                  </a:cubicBezTo>
                  <a:cubicBezTo>
                    <a:pt x="55336" y="25810"/>
                    <a:pt x="53618" y="23845"/>
                    <a:pt x="52285" y="21799"/>
                  </a:cubicBezTo>
                  <a:cubicBezTo>
                    <a:pt x="50951" y="19752"/>
                    <a:pt x="49861" y="17522"/>
                    <a:pt x="48199" y="15733"/>
                  </a:cubicBezTo>
                  <a:cubicBezTo>
                    <a:pt x="45965" y="13328"/>
                    <a:pt x="42741" y="11875"/>
                    <a:pt x="39462" y="11793"/>
                  </a:cubicBezTo>
                  <a:cubicBezTo>
                    <a:pt x="39363" y="11790"/>
                    <a:pt x="39264" y="11789"/>
                    <a:pt x="39166" y="11789"/>
                  </a:cubicBezTo>
                  <a:cubicBezTo>
                    <a:pt x="35981" y="11789"/>
                    <a:pt x="32817" y="13072"/>
                    <a:pt x="30539" y="15293"/>
                  </a:cubicBezTo>
                  <a:cubicBezTo>
                    <a:pt x="28092" y="17672"/>
                    <a:pt x="26740" y="20947"/>
                    <a:pt x="24578" y="23588"/>
                  </a:cubicBezTo>
                  <a:cubicBezTo>
                    <a:pt x="22912" y="25623"/>
                    <a:pt x="20346" y="27298"/>
                    <a:pt x="17839" y="27298"/>
                  </a:cubicBezTo>
                  <a:cubicBezTo>
                    <a:pt x="17096" y="27298"/>
                    <a:pt x="16358" y="27151"/>
                    <a:pt x="15650" y="26822"/>
                  </a:cubicBezTo>
                  <a:cubicBezTo>
                    <a:pt x="14085" y="26098"/>
                    <a:pt x="13002" y="24626"/>
                    <a:pt x="11572" y="23663"/>
                  </a:cubicBezTo>
                  <a:cubicBezTo>
                    <a:pt x="10371" y="22851"/>
                    <a:pt x="8922" y="22436"/>
                    <a:pt x="7475" y="22436"/>
                  </a:cubicBezTo>
                  <a:cubicBezTo>
                    <a:pt x="6392" y="22436"/>
                    <a:pt x="5310" y="22668"/>
                    <a:pt x="4333" y="23140"/>
                  </a:cubicBezTo>
                  <a:cubicBezTo>
                    <a:pt x="2055" y="24242"/>
                    <a:pt x="195" y="28148"/>
                    <a:pt x="0" y="30674"/>
                  </a:cubicBezTo>
                  <a:lnTo>
                    <a:pt x="82846" y="30577"/>
                  </a:lnTo>
                  <a:lnTo>
                    <a:pt x="82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411609" y="2697807"/>
              <a:ext cx="1718376" cy="2145"/>
            </a:xfrm>
            <a:custGeom>
              <a:avLst/>
              <a:gdLst/>
              <a:ahLst/>
              <a:cxnLst/>
              <a:rect l="l" t="t" r="r" b="b"/>
              <a:pathLst>
                <a:path w="108159" h="135" extrusionOk="0">
                  <a:moveTo>
                    <a:pt x="54081" y="0"/>
                  </a:moveTo>
                  <a:cubicBezTo>
                    <a:pt x="24208" y="0"/>
                    <a:pt x="0" y="30"/>
                    <a:pt x="0" y="67"/>
                  </a:cubicBezTo>
                  <a:cubicBezTo>
                    <a:pt x="0" y="105"/>
                    <a:pt x="24208" y="134"/>
                    <a:pt x="54081" y="134"/>
                  </a:cubicBezTo>
                  <a:cubicBezTo>
                    <a:pt x="83944" y="134"/>
                    <a:pt x="108158" y="105"/>
                    <a:pt x="108158" y="67"/>
                  </a:cubicBezTo>
                  <a:cubicBezTo>
                    <a:pt x="108158" y="30"/>
                    <a:pt x="83944" y="0"/>
                    <a:pt x="540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2" name="Google Shape;1192;p39"/>
            <p:cNvGrpSpPr/>
            <p:nvPr/>
          </p:nvGrpSpPr>
          <p:grpSpPr>
            <a:xfrm>
              <a:off x="1603188" y="1369374"/>
              <a:ext cx="209969" cy="294109"/>
              <a:chOff x="1603188" y="1369374"/>
              <a:chExt cx="209969" cy="294109"/>
            </a:xfrm>
          </p:grpSpPr>
          <p:sp>
            <p:nvSpPr>
              <p:cNvPr id="1193" name="Google Shape;1193;p39"/>
              <p:cNvSpPr/>
              <p:nvPr/>
            </p:nvSpPr>
            <p:spPr>
              <a:xfrm>
                <a:off x="1603188" y="1369374"/>
                <a:ext cx="209969" cy="294109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8512" extrusionOk="0">
                    <a:moveTo>
                      <a:pt x="575" y="1"/>
                    </a:moveTo>
                    <a:cubicBezTo>
                      <a:pt x="270" y="1"/>
                      <a:pt x="1" y="266"/>
                      <a:pt x="1" y="573"/>
                    </a:cubicBezTo>
                    <a:lnTo>
                      <a:pt x="1" y="1368"/>
                    </a:lnTo>
                    <a:lnTo>
                      <a:pt x="1" y="2945"/>
                    </a:lnTo>
                    <a:lnTo>
                      <a:pt x="1" y="6026"/>
                    </a:lnTo>
                    <a:cubicBezTo>
                      <a:pt x="1" y="8043"/>
                      <a:pt x="4" y="9992"/>
                      <a:pt x="4" y="11849"/>
                    </a:cubicBezTo>
                    <a:cubicBezTo>
                      <a:pt x="4" y="13705"/>
                      <a:pt x="8" y="15469"/>
                      <a:pt x="12" y="17119"/>
                    </a:cubicBezTo>
                    <a:lnTo>
                      <a:pt x="12" y="17732"/>
                    </a:lnTo>
                    <a:cubicBezTo>
                      <a:pt x="15" y="17832"/>
                      <a:pt x="4" y="17929"/>
                      <a:pt x="23" y="18041"/>
                    </a:cubicBezTo>
                    <a:cubicBezTo>
                      <a:pt x="41" y="18153"/>
                      <a:pt x="94" y="18255"/>
                      <a:pt x="172" y="18333"/>
                    </a:cubicBezTo>
                    <a:cubicBezTo>
                      <a:pt x="247" y="18411"/>
                      <a:pt x="344" y="18472"/>
                      <a:pt x="453" y="18494"/>
                    </a:cubicBezTo>
                    <a:cubicBezTo>
                      <a:pt x="517" y="18509"/>
                      <a:pt x="578" y="18512"/>
                      <a:pt x="637" y="18512"/>
                    </a:cubicBezTo>
                    <a:cubicBezTo>
                      <a:pt x="662" y="18512"/>
                      <a:pt x="686" y="18511"/>
                      <a:pt x="710" y="18511"/>
                    </a:cubicBezTo>
                    <a:cubicBezTo>
                      <a:pt x="726" y="18511"/>
                      <a:pt x="742" y="18511"/>
                      <a:pt x="758" y="18512"/>
                    </a:cubicBezTo>
                    <a:cubicBezTo>
                      <a:pt x="953" y="18508"/>
                      <a:pt x="1147" y="18508"/>
                      <a:pt x="1337" y="18508"/>
                    </a:cubicBezTo>
                    <a:cubicBezTo>
                      <a:pt x="2103" y="18508"/>
                      <a:pt x="2839" y="18505"/>
                      <a:pt x="3542" y="18505"/>
                    </a:cubicBezTo>
                    <a:cubicBezTo>
                      <a:pt x="6343" y="18498"/>
                      <a:pt x="8614" y="18489"/>
                      <a:pt x="10186" y="18482"/>
                    </a:cubicBezTo>
                    <a:cubicBezTo>
                      <a:pt x="10970" y="18479"/>
                      <a:pt x="11576" y="18475"/>
                      <a:pt x="11994" y="18472"/>
                    </a:cubicBezTo>
                    <a:cubicBezTo>
                      <a:pt x="12199" y="18467"/>
                      <a:pt x="12356" y="18467"/>
                      <a:pt x="12465" y="18463"/>
                    </a:cubicBezTo>
                    <a:cubicBezTo>
                      <a:pt x="12573" y="18463"/>
                      <a:pt x="12625" y="18456"/>
                      <a:pt x="12625" y="18456"/>
                    </a:cubicBezTo>
                    <a:cubicBezTo>
                      <a:pt x="12625" y="18456"/>
                      <a:pt x="12573" y="18453"/>
                      <a:pt x="12465" y="18449"/>
                    </a:cubicBezTo>
                    <a:cubicBezTo>
                      <a:pt x="12356" y="18449"/>
                      <a:pt x="12199" y="18445"/>
                      <a:pt x="11994" y="18445"/>
                    </a:cubicBezTo>
                    <a:cubicBezTo>
                      <a:pt x="11576" y="18441"/>
                      <a:pt x="10970" y="18437"/>
                      <a:pt x="10186" y="18430"/>
                    </a:cubicBezTo>
                    <a:cubicBezTo>
                      <a:pt x="8614" y="18427"/>
                      <a:pt x="6343" y="18419"/>
                      <a:pt x="3542" y="18411"/>
                    </a:cubicBezTo>
                    <a:cubicBezTo>
                      <a:pt x="2839" y="18408"/>
                      <a:pt x="2103" y="18408"/>
                      <a:pt x="1337" y="18404"/>
                    </a:cubicBezTo>
                    <a:lnTo>
                      <a:pt x="758" y="18404"/>
                    </a:lnTo>
                    <a:cubicBezTo>
                      <a:pt x="738" y="18403"/>
                      <a:pt x="718" y="18403"/>
                      <a:pt x="697" y="18403"/>
                    </a:cubicBezTo>
                    <a:cubicBezTo>
                      <a:pt x="674" y="18403"/>
                      <a:pt x="650" y="18404"/>
                      <a:pt x="627" y="18404"/>
                    </a:cubicBezTo>
                    <a:cubicBezTo>
                      <a:pt x="573" y="18404"/>
                      <a:pt x="521" y="18402"/>
                      <a:pt x="475" y="18389"/>
                    </a:cubicBezTo>
                    <a:cubicBezTo>
                      <a:pt x="389" y="18370"/>
                      <a:pt x="310" y="18325"/>
                      <a:pt x="251" y="18258"/>
                    </a:cubicBezTo>
                    <a:cubicBezTo>
                      <a:pt x="187" y="18195"/>
                      <a:pt x="146" y="18113"/>
                      <a:pt x="127" y="18023"/>
                    </a:cubicBezTo>
                    <a:cubicBezTo>
                      <a:pt x="117" y="17941"/>
                      <a:pt x="124" y="17832"/>
                      <a:pt x="120" y="17732"/>
                    </a:cubicBezTo>
                    <a:cubicBezTo>
                      <a:pt x="120" y="17530"/>
                      <a:pt x="120" y="17324"/>
                      <a:pt x="124" y="17119"/>
                    </a:cubicBezTo>
                    <a:cubicBezTo>
                      <a:pt x="124" y="15469"/>
                      <a:pt x="127" y="13705"/>
                      <a:pt x="127" y="11849"/>
                    </a:cubicBezTo>
                    <a:cubicBezTo>
                      <a:pt x="131" y="9992"/>
                      <a:pt x="131" y="8043"/>
                      <a:pt x="131" y="6026"/>
                    </a:cubicBezTo>
                    <a:cubicBezTo>
                      <a:pt x="131" y="5013"/>
                      <a:pt x="131" y="3986"/>
                      <a:pt x="135" y="2945"/>
                    </a:cubicBezTo>
                    <a:lnTo>
                      <a:pt x="135" y="1368"/>
                    </a:lnTo>
                    <a:lnTo>
                      <a:pt x="135" y="576"/>
                    </a:lnTo>
                    <a:cubicBezTo>
                      <a:pt x="135" y="339"/>
                      <a:pt x="344" y="135"/>
                      <a:pt x="581" y="135"/>
                    </a:cubicBezTo>
                    <a:cubicBezTo>
                      <a:pt x="583" y="135"/>
                      <a:pt x="585" y="135"/>
                      <a:pt x="587" y="135"/>
                    </a:cubicBezTo>
                    <a:cubicBezTo>
                      <a:pt x="4868" y="135"/>
                      <a:pt x="8946" y="135"/>
                      <a:pt x="12655" y="132"/>
                    </a:cubicBezTo>
                    <a:cubicBezTo>
                      <a:pt x="12860" y="143"/>
                      <a:pt x="13044" y="311"/>
                      <a:pt x="13077" y="509"/>
                    </a:cubicBezTo>
                    <a:cubicBezTo>
                      <a:pt x="13089" y="718"/>
                      <a:pt x="13081" y="961"/>
                      <a:pt x="13084" y="1181"/>
                    </a:cubicBezTo>
                    <a:lnTo>
                      <a:pt x="13084" y="2519"/>
                    </a:lnTo>
                    <a:cubicBezTo>
                      <a:pt x="13084" y="3396"/>
                      <a:pt x="13089" y="4252"/>
                      <a:pt x="13089" y="5077"/>
                    </a:cubicBezTo>
                    <a:cubicBezTo>
                      <a:pt x="13092" y="6728"/>
                      <a:pt x="13092" y="8263"/>
                      <a:pt x="13096" y="9668"/>
                    </a:cubicBezTo>
                    <a:cubicBezTo>
                      <a:pt x="13107" y="12469"/>
                      <a:pt x="13115" y="14740"/>
                      <a:pt x="13118" y="16316"/>
                    </a:cubicBezTo>
                    <a:cubicBezTo>
                      <a:pt x="13122" y="16708"/>
                      <a:pt x="13122" y="17055"/>
                      <a:pt x="13125" y="17358"/>
                    </a:cubicBezTo>
                    <a:lnTo>
                      <a:pt x="13125" y="17777"/>
                    </a:lnTo>
                    <a:cubicBezTo>
                      <a:pt x="13125" y="17903"/>
                      <a:pt x="13137" y="18019"/>
                      <a:pt x="13099" y="18113"/>
                    </a:cubicBezTo>
                    <a:cubicBezTo>
                      <a:pt x="13029" y="18307"/>
                      <a:pt x="12875" y="18393"/>
                      <a:pt x="12782" y="18427"/>
                    </a:cubicBezTo>
                    <a:cubicBezTo>
                      <a:pt x="12681" y="18456"/>
                      <a:pt x="12625" y="18453"/>
                      <a:pt x="12625" y="18456"/>
                    </a:cubicBezTo>
                    <a:cubicBezTo>
                      <a:pt x="12625" y="18456"/>
                      <a:pt x="12635" y="18458"/>
                      <a:pt x="12654" y="18458"/>
                    </a:cubicBezTo>
                    <a:cubicBezTo>
                      <a:pt x="12681" y="18458"/>
                      <a:pt x="12725" y="18455"/>
                      <a:pt x="12786" y="18437"/>
                    </a:cubicBezTo>
                    <a:cubicBezTo>
                      <a:pt x="12883" y="18411"/>
                      <a:pt x="13044" y="18325"/>
                      <a:pt x="13125" y="18124"/>
                    </a:cubicBezTo>
                    <a:cubicBezTo>
                      <a:pt x="13167" y="18023"/>
                      <a:pt x="13160" y="17903"/>
                      <a:pt x="13160" y="17777"/>
                    </a:cubicBezTo>
                    <a:cubicBezTo>
                      <a:pt x="13163" y="17650"/>
                      <a:pt x="13163" y="17508"/>
                      <a:pt x="13163" y="17358"/>
                    </a:cubicBezTo>
                    <a:cubicBezTo>
                      <a:pt x="13167" y="17055"/>
                      <a:pt x="13167" y="16708"/>
                      <a:pt x="13170" y="16316"/>
                    </a:cubicBezTo>
                    <a:cubicBezTo>
                      <a:pt x="13174" y="14740"/>
                      <a:pt x="13182" y="12469"/>
                      <a:pt x="13193" y="9668"/>
                    </a:cubicBezTo>
                    <a:cubicBezTo>
                      <a:pt x="13193" y="8263"/>
                      <a:pt x="13196" y="6728"/>
                      <a:pt x="13201" y="5077"/>
                    </a:cubicBezTo>
                    <a:cubicBezTo>
                      <a:pt x="13201" y="4252"/>
                      <a:pt x="13204" y="3396"/>
                      <a:pt x="13204" y="2519"/>
                    </a:cubicBezTo>
                    <a:lnTo>
                      <a:pt x="13204" y="1181"/>
                    </a:lnTo>
                    <a:cubicBezTo>
                      <a:pt x="13201" y="950"/>
                      <a:pt x="13215" y="737"/>
                      <a:pt x="13196" y="490"/>
                    </a:cubicBezTo>
                    <a:cubicBezTo>
                      <a:pt x="13160" y="233"/>
                      <a:pt x="12927" y="19"/>
                      <a:pt x="12663" y="9"/>
                    </a:cubicBezTo>
                    <a:cubicBezTo>
                      <a:pt x="8950" y="9"/>
                      <a:pt x="4871" y="5"/>
                      <a:pt x="587" y="1"/>
                    </a:cubicBezTo>
                    <a:cubicBezTo>
                      <a:pt x="583" y="1"/>
                      <a:pt x="579" y="1"/>
                      <a:pt x="5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9"/>
              <p:cNvSpPr/>
              <p:nvPr/>
            </p:nvSpPr>
            <p:spPr>
              <a:xfrm>
                <a:off x="1647450" y="1426490"/>
                <a:ext cx="123462" cy="108972"/>
              </a:xfrm>
              <a:custGeom>
                <a:avLst/>
                <a:gdLst/>
                <a:ahLst/>
                <a:cxnLst/>
                <a:rect l="l" t="t" r="r" b="b"/>
                <a:pathLst>
                  <a:path w="7771" h="6859" extrusionOk="0">
                    <a:moveTo>
                      <a:pt x="4056" y="154"/>
                    </a:moveTo>
                    <a:cubicBezTo>
                      <a:pt x="4227" y="154"/>
                      <a:pt x="4398" y="167"/>
                      <a:pt x="4567" y="192"/>
                    </a:cubicBezTo>
                    <a:lnTo>
                      <a:pt x="4567" y="192"/>
                    </a:lnTo>
                    <a:cubicBezTo>
                      <a:pt x="4574" y="252"/>
                      <a:pt x="4610" y="309"/>
                      <a:pt x="4681" y="336"/>
                    </a:cubicBezTo>
                    <a:cubicBezTo>
                      <a:pt x="6216" y="899"/>
                      <a:pt x="7322" y="2558"/>
                      <a:pt x="6862" y="4223"/>
                    </a:cubicBezTo>
                    <a:cubicBezTo>
                      <a:pt x="6491" y="5568"/>
                      <a:pt x="5094" y="6534"/>
                      <a:pt x="3709" y="6534"/>
                    </a:cubicBezTo>
                    <a:cubicBezTo>
                      <a:pt x="3467" y="6534"/>
                      <a:pt x="3225" y="6504"/>
                      <a:pt x="2989" y="6442"/>
                    </a:cubicBezTo>
                    <a:cubicBezTo>
                      <a:pt x="1468" y="6035"/>
                      <a:pt x="487" y="4403"/>
                      <a:pt x="677" y="2879"/>
                    </a:cubicBezTo>
                    <a:cubicBezTo>
                      <a:pt x="890" y="1221"/>
                      <a:pt x="2473" y="154"/>
                      <a:pt x="4056" y="154"/>
                    </a:cubicBezTo>
                    <a:close/>
                    <a:moveTo>
                      <a:pt x="4713" y="0"/>
                    </a:moveTo>
                    <a:cubicBezTo>
                      <a:pt x="4652" y="0"/>
                      <a:pt x="4608" y="36"/>
                      <a:pt x="4584" y="85"/>
                    </a:cubicBezTo>
                    <a:lnTo>
                      <a:pt x="4584" y="85"/>
                    </a:lnTo>
                    <a:cubicBezTo>
                      <a:pt x="4350" y="39"/>
                      <a:pt x="4113" y="17"/>
                      <a:pt x="3878" y="17"/>
                    </a:cubicBezTo>
                    <a:cubicBezTo>
                      <a:pt x="2363" y="17"/>
                      <a:pt x="898" y="943"/>
                      <a:pt x="475" y="2491"/>
                    </a:cubicBezTo>
                    <a:cubicBezTo>
                      <a:pt x="1" y="4235"/>
                      <a:pt x="1151" y="6271"/>
                      <a:pt x="2903" y="6749"/>
                    </a:cubicBezTo>
                    <a:cubicBezTo>
                      <a:pt x="3178" y="6823"/>
                      <a:pt x="3460" y="6858"/>
                      <a:pt x="3741" y="6858"/>
                    </a:cubicBezTo>
                    <a:cubicBezTo>
                      <a:pt x="5212" y="6858"/>
                      <a:pt x="6666" y="5889"/>
                      <a:pt x="7143" y="4478"/>
                    </a:cubicBezTo>
                    <a:cubicBezTo>
                      <a:pt x="7770" y="2613"/>
                      <a:pt x="6574" y="605"/>
                      <a:pt x="4771" y="10"/>
                    </a:cubicBezTo>
                    <a:cubicBezTo>
                      <a:pt x="4750" y="3"/>
                      <a:pt x="4731" y="0"/>
                      <a:pt x="471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9"/>
              <p:cNvSpPr/>
              <p:nvPr/>
            </p:nvSpPr>
            <p:spPr>
              <a:xfrm>
                <a:off x="1692190" y="1423757"/>
                <a:ext cx="80550" cy="111451"/>
              </a:xfrm>
              <a:custGeom>
                <a:avLst/>
                <a:gdLst/>
                <a:ahLst/>
                <a:cxnLst/>
                <a:rect l="l" t="t" r="r" b="b"/>
                <a:pathLst>
                  <a:path w="5070" h="7015" extrusionOk="0">
                    <a:moveTo>
                      <a:pt x="1888" y="0"/>
                    </a:moveTo>
                    <a:cubicBezTo>
                      <a:pt x="1550" y="0"/>
                      <a:pt x="1458" y="529"/>
                      <a:pt x="1820" y="672"/>
                    </a:cubicBezTo>
                    <a:cubicBezTo>
                      <a:pt x="3381" y="1284"/>
                      <a:pt x="4420" y="2976"/>
                      <a:pt x="3800" y="4638"/>
                    </a:cubicBezTo>
                    <a:cubicBezTo>
                      <a:pt x="3304" y="5975"/>
                      <a:pt x="1931" y="6687"/>
                      <a:pt x="566" y="6687"/>
                    </a:cubicBezTo>
                    <a:cubicBezTo>
                      <a:pt x="421" y="6687"/>
                      <a:pt x="276" y="6679"/>
                      <a:pt x="132" y="6662"/>
                    </a:cubicBezTo>
                    <a:cubicBezTo>
                      <a:pt x="127" y="6662"/>
                      <a:pt x="123" y="6662"/>
                      <a:pt x="119" y="6662"/>
                    </a:cubicBezTo>
                    <a:cubicBezTo>
                      <a:pt x="11" y="6662"/>
                      <a:pt x="1" y="6836"/>
                      <a:pt x="102" y="6864"/>
                    </a:cubicBezTo>
                    <a:cubicBezTo>
                      <a:pt x="432" y="6966"/>
                      <a:pt x="771" y="7015"/>
                      <a:pt x="1108" y="7015"/>
                    </a:cubicBezTo>
                    <a:cubicBezTo>
                      <a:pt x="2614" y="7015"/>
                      <a:pt x="4078" y="6045"/>
                      <a:pt x="4520" y="4523"/>
                    </a:cubicBezTo>
                    <a:cubicBezTo>
                      <a:pt x="5070" y="2629"/>
                      <a:pt x="3845" y="582"/>
                      <a:pt x="2000" y="18"/>
                    </a:cubicBezTo>
                    <a:cubicBezTo>
                      <a:pt x="1960" y="6"/>
                      <a:pt x="1923" y="0"/>
                      <a:pt x="18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9"/>
              <p:cNvSpPr/>
              <p:nvPr/>
            </p:nvSpPr>
            <p:spPr>
              <a:xfrm>
                <a:off x="1651486" y="1580996"/>
                <a:ext cx="113961" cy="2208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39" extrusionOk="0">
                    <a:moveTo>
                      <a:pt x="3586" y="1"/>
                    </a:moveTo>
                    <a:cubicBezTo>
                      <a:pt x="1607" y="1"/>
                      <a:pt x="1" y="34"/>
                      <a:pt x="1" y="71"/>
                    </a:cubicBezTo>
                    <a:cubicBezTo>
                      <a:pt x="1" y="109"/>
                      <a:pt x="1607" y="139"/>
                      <a:pt x="3586" y="139"/>
                    </a:cubicBezTo>
                    <a:cubicBezTo>
                      <a:pt x="5567" y="139"/>
                      <a:pt x="7172" y="109"/>
                      <a:pt x="7172" y="71"/>
                    </a:cubicBezTo>
                    <a:cubicBezTo>
                      <a:pt x="7172" y="34"/>
                      <a:pt x="5567" y="1"/>
                      <a:pt x="35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9"/>
              <p:cNvSpPr/>
              <p:nvPr/>
            </p:nvSpPr>
            <p:spPr>
              <a:xfrm>
                <a:off x="1651486" y="1598313"/>
                <a:ext cx="113961" cy="2161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36" extrusionOk="0">
                    <a:moveTo>
                      <a:pt x="3586" y="1"/>
                    </a:moveTo>
                    <a:cubicBezTo>
                      <a:pt x="1607" y="1"/>
                      <a:pt x="1" y="31"/>
                      <a:pt x="1" y="68"/>
                    </a:cubicBezTo>
                    <a:cubicBezTo>
                      <a:pt x="1" y="106"/>
                      <a:pt x="1607" y="135"/>
                      <a:pt x="3586" y="135"/>
                    </a:cubicBezTo>
                    <a:cubicBezTo>
                      <a:pt x="5567" y="135"/>
                      <a:pt x="7172" y="106"/>
                      <a:pt x="7172" y="68"/>
                    </a:cubicBezTo>
                    <a:cubicBezTo>
                      <a:pt x="7172" y="31"/>
                      <a:pt x="5567" y="1"/>
                      <a:pt x="35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8" name="Google Shape;1198;p39"/>
            <p:cNvSpPr/>
            <p:nvPr/>
          </p:nvSpPr>
          <p:spPr>
            <a:xfrm>
              <a:off x="1019624" y="1242830"/>
              <a:ext cx="462231" cy="99678"/>
            </a:xfrm>
            <a:custGeom>
              <a:avLst/>
              <a:gdLst/>
              <a:ahLst/>
              <a:cxnLst/>
              <a:rect l="l" t="t" r="r" b="b"/>
              <a:pathLst>
                <a:path w="29094" h="6274" extrusionOk="0">
                  <a:moveTo>
                    <a:pt x="25522" y="0"/>
                  </a:moveTo>
                  <a:cubicBezTo>
                    <a:pt x="25196" y="0"/>
                    <a:pt x="24852" y="21"/>
                    <a:pt x="24491" y="70"/>
                  </a:cubicBezTo>
                  <a:cubicBezTo>
                    <a:pt x="23763" y="175"/>
                    <a:pt x="22967" y="387"/>
                    <a:pt x="22187" y="780"/>
                  </a:cubicBezTo>
                  <a:cubicBezTo>
                    <a:pt x="21403" y="1161"/>
                    <a:pt x="20659" y="1732"/>
                    <a:pt x="19931" y="2371"/>
                  </a:cubicBezTo>
                  <a:cubicBezTo>
                    <a:pt x="19199" y="3009"/>
                    <a:pt x="18481" y="3726"/>
                    <a:pt x="17671" y="4376"/>
                  </a:cubicBezTo>
                  <a:cubicBezTo>
                    <a:pt x="16857" y="5019"/>
                    <a:pt x="15935" y="5621"/>
                    <a:pt x="14877" y="5890"/>
                  </a:cubicBezTo>
                  <a:cubicBezTo>
                    <a:pt x="14538" y="5981"/>
                    <a:pt x="14196" y="6023"/>
                    <a:pt x="13857" y="6023"/>
                  </a:cubicBezTo>
                  <a:cubicBezTo>
                    <a:pt x="13135" y="6023"/>
                    <a:pt x="12426" y="5832"/>
                    <a:pt x="11796" y="5527"/>
                  </a:cubicBezTo>
                  <a:cubicBezTo>
                    <a:pt x="10855" y="5090"/>
                    <a:pt x="10025" y="4500"/>
                    <a:pt x="9196" y="3999"/>
                  </a:cubicBezTo>
                  <a:cubicBezTo>
                    <a:pt x="8371" y="3492"/>
                    <a:pt x="7519" y="3077"/>
                    <a:pt x="6664" y="2890"/>
                  </a:cubicBezTo>
                  <a:cubicBezTo>
                    <a:pt x="6089" y="2756"/>
                    <a:pt x="5529" y="2699"/>
                    <a:pt x="5000" y="2699"/>
                  </a:cubicBezTo>
                  <a:cubicBezTo>
                    <a:pt x="4745" y="2699"/>
                    <a:pt x="4498" y="2713"/>
                    <a:pt x="4259" y="2737"/>
                  </a:cubicBezTo>
                  <a:cubicBezTo>
                    <a:pt x="2780" y="2890"/>
                    <a:pt x="1677" y="3439"/>
                    <a:pt x="994" y="3883"/>
                  </a:cubicBezTo>
                  <a:cubicBezTo>
                    <a:pt x="651" y="4107"/>
                    <a:pt x="396" y="4306"/>
                    <a:pt x="239" y="4455"/>
                  </a:cubicBezTo>
                  <a:cubicBezTo>
                    <a:pt x="82" y="4600"/>
                    <a:pt x="1" y="4679"/>
                    <a:pt x="4" y="4687"/>
                  </a:cubicBezTo>
                  <a:cubicBezTo>
                    <a:pt x="5" y="4687"/>
                    <a:pt x="6" y="4688"/>
                    <a:pt x="7" y="4688"/>
                  </a:cubicBezTo>
                  <a:cubicBezTo>
                    <a:pt x="45" y="4688"/>
                    <a:pt x="374" y="4374"/>
                    <a:pt x="1046" y="3966"/>
                  </a:cubicBezTo>
                  <a:cubicBezTo>
                    <a:pt x="1734" y="3551"/>
                    <a:pt x="2828" y="3040"/>
                    <a:pt x="4273" y="2912"/>
                  </a:cubicBezTo>
                  <a:cubicBezTo>
                    <a:pt x="4472" y="2896"/>
                    <a:pt x="4676" y="2887"/>
                    <a:pt x="4886" y="2887"/>
                  </a:cubicBezTo>
                  <a:cubicBezTo>
                    <a:pt x="5436" y="2887"/>
                    <a:pt x="6020" y="2948"/>
                    <a:pt x="6615" y="3092"/>
                  </a:cubicBezTo>
                  <a:cubicBezTo>
                    <a:pt x="7445" y="3282"/>
                    <a:pt x="8262" y="3685"/>
                    <a:pt x="9077" y="4197"/>
                  </a:cubicBezTo>
                  <a:cubicBezTo>
                    <a:pt x="9895" y="4698"/>
                    <a:pt x="10724" y="5295"/>
                    <a:pt x="11691" y="5751"/>
                  </a:cubicBezTo>
                  <a:cubicBezTo>
                    <a:pt x="12173" y="5976"/>
                    <a:pt x="12696" y="6158"/>
                    <a:pt x="13253" y="6233"/>
                  </a:cubicBezTo>
                  <a:cubicBezTo>
                    <a:pt x="13443" y="6260"/>
                    <a:pt x="13637" y="6273"/>
                    <a:pt x="13832" y="6273"/>
                  </a:cubicBezTo>
                  <a:cubicBezTo>
                    <a:pt x="14202" y="6273"/>
                    <a:pt x="14575" y="6225"/>
                    <a:pt x="14937" y="6132"/>
                  </a:cubicBezTo>
                  <a:cubicBezTo>
                    <a:pt x="16050" y="5848"/>
                    <a:pt x="16999" y="5228"/>
                    <a:pt x="17824" y="4571"/>
                  </a:cubicBezTo>
                  <a:cubicBezTo>
                    <a:pt x="18650" y="3902"/>
                    <a:pt x="19364" y="3181"/>
                    <a:pt x="20084" y="2547"/>
                  </a:cubicBezTo>
                  <a:cubicBezTo>
                    <a:pt x="20801" y="1908"/>
                    <a:pt x="21526" y="1344"/>
                    <a:pt x="22284" y="963"/>
                  </a:cubicBezTo>
                  <a:cubicBezTo>
                    <a:pt x="23034" y="575"/>
                    <a:pt x="23808" y="361"/>
                    <a:pt x="24518" y="246"/>
                  </a:cubicBezTo>
                  <a:cubicBezTo>
                    <a:pt x="24921" y="185"/>
                    <a:pt x="25304" y="159"/>
                    <a:pt x="25664" y="159"/>
                  </a:cubicBezTo>
                  <a:cubicBezTo>
                    <a:pt x="26586" y="159"/>
                    <a:pt x="27355" y="327"/>
                    <a:pt x="27906" y="496"/>
                  </a:cubicBezTo>
                  <a:cubicBezTo>
                    <a:pt x="28646" y="731"/>
                    <a:pt x="29041" y="949"/>
                    <a:pt x="29086" y="949"/>
                  </a:cubicBezTo>
                  <a:cubicBezTo>
                    <a:pt x="29088" y="949"/>
                    <a:pt x="29089" y="949"/>
                    <a:pt x="29090" y="948"/>
                  </a:cubicBezTo>
                  <a:cubicBezTo>
                    <a:pt x="29093" y="940"/>
                    <a:pt x="28996" y="880"/>
                    <a:pt x="28806" y="780"/>
                  </a:cubicBezTo>
                  <a:cubicBezTo>
                    <a:pt x="28615" y="675"/>
                    <a:pt x="28328" y="537"/>
                    <a:pt x="27939" y="402"/>
                  </a:cubicBezTo>
                  <a:cubicBezTo>
                    <a:pt x="27358" y="199"/>
                    <a:pt x="26528" y="0"/>
                    <a:pt x="255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1108817" y="1347370"/>
              <a:ext cx="49617" cy="134249"/>
            </a:xfrm>
            <a:custGeom>
              <a:avLst/>
              <a:gdLst/>
              <a:ahLst/>
              <a:cxnLst/>
              <a:rect l="l" t="t" r="r" b="b"/>
              <a:pathLst>
                <a:path w="3123" h="8450" extrusionOk="0">
                  <a:moveTo>
                    <a:pt x="0" y="1"/>
                  </a:moveTo>
                  <a:lnTo>
                    <a:pt x="0" y="8450"/>
                  </a:lnTo>
                  <a:lnTo>
                    <a:pt x="3122" y="8450"/>
                  </a:lnTo>
                  <a:lnTo>
                    <a:pt x="3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319421" y="1347370"/>
              <a:ext cx="49680" cy="134249"/>
            </a:xfrm>
            <a:custGeom>
              <a:avLst/>
              <a:gdLst/>
              <a:ahLst/>
              <a:cxnLst/>
              <a:rect l="l" t="t" r="r" b="b"/>
              <a:pathLst>
                <a:path w="3127" h="8450" extrusionOk="0">
                  <a:moveTo>
                    <a:pt x="1" y="1"/>
                  </a:moveTo>
                  <a:lnTo>
                    <a:pt x="1" y="8450"/>
                  </a:lnTo>
                  <a:lnTo>
                    <a:pt x="3126" y="8450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389628" y="1268504"/>
              <a:ext cx="49664" cy="213115"/>
            </a:xfrm>
            <a:custGeom>
              <a:avLst/>
              <a:gdLst/>
              <a:ahLst/>
              <a:cxnLst/>
              <a:rect l="l" t="t" r="r" b="b"/>
              <a:pathLst>
                <a:path w="3126" h="13414" extrusionOk="0">
                  <a:moveTo>
                    <a:pt x="0" y="0"/>
                  </a:moveTo>
                  <a:lnTo>
                    <a:pt x="0" y="13414"/>
                  </a:lnTo>
                  <a:lnTo>
                    <a:pt x="3126" y="13414"/>
                  </a:lnTo>
                  <a:lnTo>
                    <a:pt x="31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1044552" y="1439343"/>
              <a:ext cx="49680" cy="45184"/>
            </a:xfrm>
            <a:custGeom>
              <a:avLst/>
              <a:gdLst/>
              <a:ahLst/>
              <a:cxnLst/>
              <a:rect l="l" t="t" r="r" b="b"/>
              <a:pathLst>
                <a:path w="3127" h="2844" extrusionOk="0">
                  <a:moveTo>
                    <a:pt x="0" y="1"/>
                  </a:moveTo>
                  <a:lnTo>
                    <a:pt x="0" y="2843"/>
                  </a:lnTo>
                  <a:lnTo>
                    <a:pt x="3126" y="2843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1179008" y="1407965"/>
              <a:ext cx="49633" cy="73654"/>
            </a:xfrm>
            <a:custGeom>
              <a:avLst/>
              <a:gdLst/>
              <a:ahLst/>
              <a:cxnLst/>
              <a:rect l="l" t="t" r="r" b="b"/>
              <a:pathLst>
                <a:path w="3124" h="4636" extrusionOk="0">
                  <a:moveTo>
                    <a:pt x="1" y="0"/>
                  </a:moveTo>
                  <a:lnTo>
                    <a:pt x="1" y="4636"/>
                  </a:lnTo>
                  <a:lnTo>
                    <a:pt x="3124" y="4636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1249214" y="1391092"/>
              <a:ext cx="49633" cy="90527"/>
            </a:xfrm>
            <a:custGeom>
              <a:avLst/>
              <a:gdLst/>
              <a:ahLst/>
              <a:cxnLst/>
              <a:rect l="l" t="t" r="r" b="b"/>
              <a:pathLst>
                <a:path w="3124" h="5698" extrusionOk="0">
                  <a:moveTo>
                    <a:pt x="0" y="1"/>
                  </a:moveTo>
                  <a:lnTo>
                    <a:pt x="0" y="5698"/>
                  </a:lnTo>
                  <a:lnTo>
                    <a:pt x="3123" y="5698"/>
                  </a:lnTo>
                  <a:lnTo>
                    <a:pt x="31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1106783" y="1495426"/>
              <a:ext cx="53668" cy="4004"/>
            </a:xfrm>
            <a:custGeom>
              <a:avLst/>
              <a:gdLst/>
              <a:ahLst/>
              <a:cxnLst/>
              <a:rect l="l" t="t" r="r" b="b"/>
              <a:pathLst>
                <a:path w="3378" h="252" extrusionOk="0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19" y="251"/>
                    <a:pt x="3378" y="195"/>
                    <a:pt x="3378" y="127"/>
                  </a:cubicBezTo>
                  <a:cubicBezTo>
                    <a:pt x="3378" y="57"/>
                    <a:pt x="2619" y="0"/>
                    <a:pt x="16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1045028" y="1495426"/>
              <a:ext cx="53652" cy="4004"/>
            </a:xfrm>
            <a:custGeom>
              <a:avLst/>
              <a:gdLst/>
              <a:ahLst/>
              <a:cxnLst/>
              <a:rect l="l" t="t" r="r" b="b"/>
              <a:pathLst>
                <a:path w="3377" h="252" extrusionOk="0">
                  <a:moveTo>
                    <a:pt x="1688" y="0"/>
                  </a:moveTo>
                  <a:cubicBezTo>
                    <a:pt x="755" y="0"/>
                    <a:pt x="0" y="57"/>
                    <a:pt x="0" y="127"/>
                  </a:cubicBezTo>
                  <a:cubicBezTo>
                    <a:pt x="0" y="195"/>
                    <a:pt x="755" y="251"/>
                    <a:pt x="1688" y="251"/>
                  </a:cubicBezTo>
                  <a:cubicBezTo>
                    <a:pt x="2622" y="251"/>
                    <a:pt x="3377" y="195"/>
                    <a:pt x="3377" y="127"/>
                  </a:cubicBezTo>
                  <a:cubicBezTo>
                    <a:pt x="3377" y="57"/>
                    <a:pt x="2622" y="0"/>
                    <a:pt x="16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1388421" y="1495426"/>
              <a:ext cx="60674" cy="4004"/>
            </a:xfrm>
            <a:custGeom>
              <a:avLst/>
              <a:gdLst/>
              <a:ahLst/>
              <a:cxnLst/>
              <a:rect l="l" t="t" r="r" b="b"/>
              <a:pathLst>
                <a:path w="3819" h="252" extrusionOk="0">
                  <a:moveTo>
                    <a:pt x="1910" y="0"/>
                  </a:moveTo>
                  <a:cubicBezTo>
                    <a:pt x="857" y="0"/>
                    <a:pt x="1" y="57"/>
                    <a:pt x="1" y="127"/>
                  </a:cubicBezTo>
                  <a:cubicBezTo>
                    <a:pt x="1" y="195"/>
                    <a:pt x="857" y="251"/>
                    <a:pt x="1910" y="251"/>
                  </a:cubicBezTo>
                  <a:cubicBezTo>
                    <a:pt x="2963" y="251"/>
                    <a:pt x="3819" y="195"/>
                    <a:pt x="3819" y="127"/>
                  </a:cubicBezTo>
                  <a:cubicBezTo>
                    <a:pt x="3819" y="57"/>
                    <a:pt x="2963" y="0"/>
                    <a:pt x="1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1314671" y="1495426"/>
              <a:ext cx="60674" cy="4004"/>
            </a:xfrm>
            <a:custGeom>
              <a:avLst/>
              <a:gdLst/>
              <a:ahLst/>
              <a:cxnLst/>
              <a:rect l="l" t="t" r="r" b="b"/>
              <a:pathLst>
                <a:path w="3819" h="252" extrusionOk="0">
                  <a:moveTo>
                    <a:pt x="1909" y="0"/>
                  </a:moveTo>
                  <a:cubicBezTo>
                    <a:pt x="855" y="0"/>
                    <a:pt x="0" y="57"/>
                    <a:pt x="0" y="127"/>
                  </a:cubicBezTo>
                  <a:cubicBezTo>
                    <a:pt x="0" y="195"/>
                    <a:pt x="855" y="251"/>
                    <a:pt x="1909" y="251"/>
                  </a:cubicBezTo>
                  <a:cubicBezTo>
                    <a:pt x="2962" y="251"/>
                    <a:pt x="3818" y="195"/>
                    <a:pt x="3818" y="127"/>
                  </a:cubicBezTo>
                  <a:cubicBezTo>
                    <a:pt x="3818" y="57"/>
                    <a:pt x="2962" y="0"/>
                    <a:pt x="1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1245243" y="1495426"/>
              <a:ext cx="53604" cy="4004"/>
            </a:xfrm>
            <a:custGeom>
              <a:avLst/>
              <a:gdLst/>
              <a:ahLst/>
              <a:cxnLst/>
              <a:rect l="l" t="t" r="r" b="b"/>
              <a:pathLst>
                <a:path w="3374" h="252" extrusionOk="0">
                  <a:moveTo>
                    <a:pt x="1689" y="0"/>
                  </a:moveTo>
                  <a:cubicBezTo>
                    <a:pt x="755" y="0"/>
                    <a:pt x="0" y="57"/>
                    <a:pt x="0" y="127"/>
                  </a:cubicBezTo>
                  <a:cubicBezTo>
                    <a:pt x="0" y="195"/>
                    <a:pt x="755" y="251"/>
                    <a:pt x="1689" y="251"/>
                  </a:cubicBezTo>
                  <a:cubicBezTo>
                    <a:pt x="2619" y="251"/>
                    <a:pt x="3373" y="195"/>
                    <a:pt x="3373" y="127"/>
                  </a:cubicBezTo>
                  <a:cubicBezTo>
                    <a:pt x="3373" y="57"/>
                    <a:pt x="2619" y="0"/>
                    <a:pt x="1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1172653" y="1495426"/>
              <a:ext cx="53668" cy="4004"/>
            </a:xfrm>
            <a:custGeom>
              <a:avLst/>
              <a:gdLst/>
              <a:ahLst/>
              <a:cxnLst/>
              <a:rect l="l" t="t" r="r" b="b"/>
              <a:pathLst>
                <a:path w="3378" h="252" extrusionOk="0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23" y="251"/>
                    <a:pt x="3378" y="195"/>
                    <a:pt x="3378" y="127"/>
                  </a:cubicBezTo>
                  <a:cubicBezTo>
                    <a:pt x="3378" y="57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1" name="Google Shape;1211;p39"/>
            <p:cNvGrpSpPr/>
            <p:nvPr/>
          </p:nvGrpSpPr>
          <p:grpSpPr>
            <a:xfrm>
              <a:off x="957552" y="1663722"/>
              <a:ext cx="438257" cy="210144"/>
              <a:chOff x="957552" y="1663722"/>
              <a:chExt cx="438257" cy="210144"/>
            </a:xfrm>
          </p:grpSpPr>
          <p:sp>
            <p:nvSpPr>
              <p:cNvPr id="1212" name="Google Shape;1212;p39"/>
              <p:cNvSpPr/>
              <p:nvPr/>
            </p:nvSpPr>
            <p:spPr>
              <a:xfrm>
                <a:off x="957552" y="1663722"/>
                <a:ext cx="438257" cy="210144"/>
              </a:xfrm>
              <a:custGeom>
                <a:avLst/>
                <a:gdLst/>
                <a:ahLst/>
                <a:cxnLst/>
                <a:rect l="l" t="t" r="r" b="b"/>
                <a:pathLst>
                  <a:path w="27585" h="13227" extrusionOk="0">
                    <a:moveTo>
                      <a:pt x="27103" y="67"/>
                    </a:moveTo>
                    <a:lnTo>
                      <a:pt x="27103" y="67"/>
                    </a:lnTo>
                    <a:cubicBezTo>
                      <a:pt x="27098" y="71"/>
                      <a:pt x="27177" y="60"/>
                      <a:pt x="27300" y="124"/>
                    </a:cubicBezTo>
                    <a:cubicBezTo>
                      <a:pt x="27360" y="157"/>
                      <a:pt x="27431" y="213"/>
                      <a:pt x="27476" y="303"/>
                    </a:cubicBezTo>
                    <a:cubicBezTo>
                      <a:pt x="27529" y="393"/>
                      <a:pt x="27524" y="516"/>
                      <a:pt x="27521" y="650"/>
                    </a:cubicBezTo>
                    <a:cubicBezTo>
                      <a:pt x="27517" y="1203"/>
                      <a:pt x="27513" y="2006"/>
                      <a:pt x="27510" y="3044"/>
                    </a:cubicBezTo>
                    <a:cubicBezTo>
                      <a:pt x="27506" y="4082"/>
                      <a:pt x="27502" y="5353"/>
                      <a:pt x="27498" y="6832"/>
                    </a:cubicBezTo>
                    <a:cubicBezTo>
                      <a:pt x="27495" y="7568"/>
                      <a:pt x="27495" y="8359"/>
                      <a:pt x="27491" y="9196"/>
                    </a:cubicBezTo>
                    <a:lnTo>
                      <a:pt x="27491" y="9831"/>
                    </a:lnTo>
                    <a:lnTo>
                      <a:pt x="27491" y="10156"/>
                    </a:lnTo>
                    <a:cubicBezTo>
                      <a:pt x="27491" y="10271"/>
                      <a:pt x="27491" y="10366"/>
                      <a:pt x="27439" y="10455"/>
                    </a:cubicBezTo>
                    <a:cubicBezTo>
                      <a:pt x="27390" y="10540"/>
                      <a:pt x="27305" y="10608"/>
                      <a:pt x="27210" y="10634"/>
                    </a:cubicBezTo>
                    <a:cubicBezTo>
                      <a:pt x="27165" y="10647"/>
                      <a:pt x="27113" y="10650"/>
                      <a:pt x="27058" y="10650"/>
                    </a:cubicBezTo>
                    <a:cubicBezTo>
                      <a:pt x="27015" y="10650"/>
                      <a:pt x="26970" y="10648"/>
                      <a:pt x="26925" y="10648"/>
                    </a:cubicBezTo>
                    <a:cubicBezTo>
                      <a:pt x="26912" y="10648"/>
                      <a:pt x="26899" y="10648"/>
                      <a:pt x="26886" y="10649"/>
                    </a:cubicBezTo>
                    <a:lnTo>
                      <a:pt x="26195" y="10649"/>
                    </a:lnTo>
                    <a:lnTo>
                      <a:pt x="26146" y="10645"/>
                    </a:lnTo>
                    <a:lnTo>
                      <a:pt x="26146" y="10697"/>
                    </a:lnTo>
                    <a:cubicBezTo>
                      <a:pt x="26146" y="11404"/>
                      <a:pt x="26146" y="12163"/>
                      <a:pt x="26143" y="12950"/>
                    </a:cubicBezTo>
                    <a:lnTo>
                      <a:pt x="26143" y="12950"/>
                    </a:lnTo>
                    <a:cubicBezTo>
                      <a:pt x="25505" y="12225"/>
                      <a:pt x="24827" y="11455"/>
                      <a:pt x="24122" y="10660"/>
                    </a:cubicBezTo>
                    <a:lnTo>
                      <a:pt x="24107" y="10638"/>
                    </a:lnTo>
                    <a:lnTo>
                      <a:pt x="24081" y="10638"/>
                    </a:lnTo>
                    <a:cubicBezTo>
                      <a:pt x="17836" y="10638"/>
                      <a:pt x="10321" y="10634"/>
                      <a:pt x="2238" y="10626"/>
                    </a:cubicBezTo>
                    <a:lnTo>
                      <a:pt x="710" y="10626"/>
                    </a:lnTo>
                    <a:cubicBezTo>
                      <a:pt x="655" y="10626"/>
                      <a:pt x="595" y="10628"/>
                      <a:pt x="541" y="10628"/>
                    </a:cubicBezTo>
                    <a:cubicBezTo>
                      <a:pt x="513" y="10628"/>
                      <a:pt x="487" y="10628"/>
                      <a:pt x="464" y="10626"/>
                    </a:cubicBezTo>
                    <a:cubicBezTo>
                      <a:pt x="393" y="10619"/>
                      <a:pt x="326" y="10593"/>
                      <a:pt x="269" y="10548"/>
                    </a:cubicBezTo>
                    <a:cubicBezTo>
                      <a:pt x="214" y="10504"/>
                      <a:pt x="172" y="10440"/>
                      <a:pt x="150" y="10373"/>
                    </a:cubicBezTo>
                    <a:cubicBezTo>
                      <a:pt x="127" y="10309"/>
                      <a:pt x="135" y="10235"/>
                      <a:pt x="135" y="10145"/>
                    </a:cubicBezTo>
                    <a:lnTo>
                      <a:pt x="135" y="9644"/>
                    </a:lnTo>
                    <a:lnTo>
                      <a:pt x="135" y="8644"/>
                    </a:lnTo>
                    <a:cubicBezTo>
                      <a:pt x="135" y="7318"/>
                      <a:pt x="131" y="6010"/>
                      <a:pt x="131" y="4725"/>
                    </a:cubicBezTo>
                    <a:lnTo>
                      <a:pt x="131" y="945"/>
                    </a:lnTo>
                    <a:lnTo>
                      <a:pt x="131" y="486"/>
                    </a:lnTo>
                    <a:cubicBezTo>
                      <a:pt x="135" y="352"/>
                      <a:pt x="217" y="228"/>
                      <a:pt x="333" y="169"/>
                    </a:cubicBezTo>
                    <a:cubicBezTo>
                      <a:pt x="385" y="142"/>
                      <a:pt x="438" y="130"/>
                      <a:pt x="500" y="130"/>
                    </a:cubicBezTo>
                    <a:cubicBezTo>
                      <a:pt x="509" y="130"/>
                      <a:pt x="518" y="131"/>
                      <a:pt x="527" y="131"/>
                    </a:cubicBezTo>
                    <a:lnTo>
                      <a:pt x="1207" y="131"/>
                    </a:lnTo>
                    <a:cubicBezTo>
                      <a:pt x="1812" y="127"/>
                      <a:pt x="2410" y="127"/>
                      <a:pt x="3000" y="127"/>
                    </a:cubicBezTo>
                    <a:cubicBezTo>
                      <a:pt x="7721" y="124"/>
                      <a:pt x="11971" y="116"/>
                      <a:pt x="15546" y="112"/>
                    </a:cubicBezTo>
                    <a:cubicBezTo>
                      <a:pt x="19113" y="105"/>
                      <a:pt x="22000" y="97"/>
                      <a:pt x="24002" y="93"/>
                    </a:cubicBezTo>
                    <a:cubicBezTo>
                      <a:pt x="24996" y="86"/>
                      <a:pt x="25769" y="83"/>
                      <a:pt x="26300" y="79"/>
                    </a:cubicBezTo>
                    <a:cubicBezTo>
                      <a:pt x="26560" y="75"/>
                      <a:pt x="26759" y="75"/>
                      <a:pt x="26897" y="71"/>
                    </a:cubicBezTo>
                    <a:cubicBezTo>
                      <a:pt x="27031" y="71"/>
                      <a:pt x="27103" y="67"/>
                      <a:pt x="27103" y="67"/>
                    </a:cubicBezTo>
                    <a:close/>
                    <a:moveTo>
                      <a:pt x="527" y="0"/>
                    </a:moveTo>
                    <a:cubicBezTo>
                      <a:pt x="445" y="0"/>
                      <a:pt x="352" y="15"/>
                      <a:pt x="277" y="57"/>
                    </a:cubicBezTo>
                    <a:cubicBezTo>
                      <a:pt x="116" y="135"/>
                      <a:pt x="8" y="303"/>
                      <a:pt x="4" y="478"/>
                    </a:cubicBezTo>
                    <a:lnTo>
                      <a:pt x="0" y="945"/>
                    </a:lnTo>
                    <a:lnTo>
                      <a:pt x="0" y="4725"/>
                    </a:lnTo>
                    <a:lnTo>
                      <a:pt x="0" y="8644"/>
                    </a:lnTo>
                    <a:lnTo>
                      <a:pt x="0" y="9644"/>
                    </a:lnTo>
                    <a:lnTo>
                      <a:pt x="0" y="10145"/>
                    </a:lnTo>
                    <a:lnTo>
                      <a:pt x="0" y="10271"/>
                    </a:lnTo>
                    <a:cubicBezTo>
                      <a:pt x="0" y="10321"/>
                      <a:pt x="8" y="10369"/>
                      <a:pt x="23" y="10414"/>
                    </a:cubicBezTo>
                    <a:cubicBezTo>
                      <a:pt x="53" y="10507"/>
                      <a:pt x="109" y="10590"/>
                      <a:pt x="188" y="10652"/>
                    </a:cubicBezTo>
                    <a:cubicBezTo>
                      <a:pt x="262" y="10712"/>
                      <a:pt x="355" y="10750"/>
                      <a:pt x="452" y="10761"/>
                    </a:cubicBezTo>
                    <a:cubicBezTo>
                      <a:pt x="501" y="10763"/>
                      <a:pt x="544" y="10763"/>
                      <a:pt x="585" y="10763"/>
                    </a:cubicBezTo>
                    <a:cubicBezTo>
                      <a:pt x="627" y="10763"/>
                      <a:pt x="667" y="10763"/>
                      <a:pt x="710" y="10764"/>
                    </a:cubicBezTo>
                    <a:lnTo>
                      <a:pt x="2238" y="10764"/>
                    </a:lnTo>
                    <a:cubicBezTo>
                      <a:pt x="10311" y="10757"/>
                      <a:pt x="17818" y="10754"/>
                      <a:pt x="24059" y="10754"/>
                    </a:cubicBezTo>
                    <a:lnTo>
                      <a:pt x="24060" y="10754"/>
                    </a:lnTo>
                    <a:cubicBezTo>
                      <a:pt x="24792" y="11582"/>
                      <a:pt x="25495" y="12378"/>
                      <a:pt x="26157" y="13122"/>
                    </a:cubicBezTo>
                    <a:lnTo>
                      <a:pt x="26247" y="13226"/>
                    </a:lnTo>
                    <a:lnTo>
                      <a:pt x="26247" y="13088"/>
                    </a:lnTo>
                    <a:cubicBezTo>
                      <a:pt x="26247" y="12268"/>
                      <a:pt x="26247" y="11477"/>
                      <a:pt x="26243" y="10742"/>
                    </a:cubicBezTo>
                    <a:lnTo>
                      <a:pt x="26886" y="10742"/>
                    </a:lnTo>
                    <a:cubicBezTo>
                      <a:pt x="26897" y="10742"/>
                      <a:pt x="26907" y="10742"/>
                      <a:pt x="26918" y="10742"/>
                    </a:cubicBezTo>
                    <a:cubicBezTo>
                      <a:pt x="26964" y="10742"/>
                      <a:pt x="27010" y="10744"/>
                      <a:pt x="27058" y="10744"/>
                    </a:cubicBezTo>
                    <a:cubicBezTo>
                      <a:pt x="27114" y="10744"/>
                      <a:pt x="27172" y="10740"/>
                      <a:pt x="27233" y="10724"/>
                    </a:cubicBezTo>
                    <a:cubicBezTo>
                      <a:pt x="27353" y="10690"/>
                      <a:pt x="27457" y="10608"/>
                      <a:pt x="27517" y="10500"/>
                    </a:cubicBezTo>
                    <a:cubicBezTo>
                      <a:pt x="27584" y="10395"/>
                      <a:pt x="27584" y="10261"/>
                      <a:pt x="27581" y="10156"/>
                    </a:cubicBezTo>
                    <a:lnTo>
                      <a:pt x="27581" y="9831"/>
                    </a:lnTo>
                    <a:cubicBezTo>
                      <a:pt x="27581" y="9618"/>
                      <a:pt x="27581" y="9405"/>
                      <a:pt x="27577" y="9196"/>
                    </a:cubicBezTo>
                    <a:cubicBezTo>
                      <a:pt x="27577" y="8359"/>
                      <a:pt x="27577" y="7568"/>
                      <a:pt x="27573" y="6832"/>
                    </a:cubicBezTo>
                    <a:cubicBezTo>
                      <a:pt x="27569" y="5353"/>
                      <a:pt x="27565" y="4082"/>
                      <a:pt x="27562" y="3044"/>
                    </a:cubicBezTo>
                    <a:cubicBezTo>
                      <a:pt x="27555" y="2006"/>
                      <a:pt x="27551" y="1203"/>
                      <a:pt x="27547" y="650"/>
                    </a:cubicBezTo>
                    <a:cubicBezTo>
                      <a:pt x="27551" y="519"/>
                      <a:pt x="27555" y="388"/>
                      <a:pt x="27495" y="295"/>
                    </a:cubicBezTo>
                    <a:cubicBezTo>
                      <a:pt x="27446" y="202"/>
                      <a:pt x="27372" y="142"/>
                      <a:pt x="27308" y="109"/>
                    </a:cubicBezTo>
                    <a:cubicBezTo>
                      <a:pt x="27244" y="79"/>
                      <a:pt x="27192" y="67"/>
                      <a:pt x="27155" y="67"/>
                    </a:cubicBezTo>
                    <a:cubicBezTo>
                      <a:pt x="27143" y="66"/>
                      <a:pt x="27134" y="66"/>
                      <a:pt x="27126" y="66"/>
                    </a:cubicBezTo>
                    <a:cubicBezTo>
                      <a:pt x="27111" y="66"/>
                      <a:pt x="27103" y="67"/>
                      <a:pt x="27103" y="67"/>
                    </a:cubicBezTo>
                    <a:cubicBezTo>
                      <a:pt x="27103" y="67"/>
                      <a:pt x="27031" y="60"/>
                      <a:pt x="26897" y="60"/>
                    </a:cubicBezTo>
                    <a:cubicBezTo>
                      <a:pt x="26759" y="57"/>
                      <a:pt x="26560" y="57"/>
                      <a:pt x="26300" y="52"/>
                    </a:cubicBezTo>
                    <a:cubicBezTo>
                      <a:pt x="25769" y="49"/>
                      <a:pt x="24996" y="45"/>
                      <a:pt x="24002" y="41"/>
                    </a:cubicBezTo>
                    <a:cubicBezTo>
                      <a:pt x="22000" y="34"/>
                      <a:pt x="19113" y="26"/>
                      <a:pt x="15546" y="19"/>
                    </a:cubicBezTo>
                    <a:cubicBezTo>
                      <a:pt x="11971" y="15"/>
                      <a:pt x="7721" y="7"/>
                      <a:pt x="3000" y="4"/>
                    </a:cubicBezTo>
                    <a:lnTo>
                      <a:pt x="1207" y="4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9"/>
              <p:cNvSpPr/>
              <p:nvPr/>
            </p:nvSpPr>
            <p:spPr>
              <a:xfrm>
                <a:off x="980636" y="1708207"/>
                <a:ext cx="392326" cy="95563"/>
              </a:xfrm>
              <a:custGeom>
                <a:avLst/>
                <a:gdLst/>
                <a:ahLst/>
                <a:cxnLst/>
                <a:rect l="l" t="t" r="r" b="b"/>
                <a:pathLst>
                  <a:path w="24694" h="6015" extrusionOk="0">
                    <a:moveTo>
                      <a:pt x="12464" y="1"/>
                    </a:moveTo>
                    <a:cubicBezTo>
                      <a:pt x="11988" y="1"/>
                      <a:pt x="11506" y="114"/>
                      <a:pt x="11078" y="322"/>
                    </a:cubicBezTo>
                    <a:cubicBezTo>
                      <a:pt x="10149" y="775"/>
                      <a:pt x="9454" y="1611"/>
                      <a:pt x="8946" y="2515"/>
                    </a:cubicBezTo>
                    <a:cubicBezTo>
                      <a:pt x="8610" y="3120"/>
                      <a:pt x="8337" y="3766"/>
                      <a:pt x="7896" y="4297"/>
                    </a:cubicBezTo>
                    <a:cubicBezTo>
                      <a:pt x="7498" y="4776"/>
                      <a:pt x="6916" y="5158"/>
                      <a:pt x="6300" y="5158"/>
                    </a:cubicBezTo>
                    <a:cubicBezTo>
                      <a:pt x="6235" y="5158"/>
                      <a:pt x="6169" y="5154"/>
                      <a:pt x="6103" y="5145"/>
                    </a:cubicBezTo>
                    <a:cubicBezTo>
                      <a:pt x="4867" y="4980"/>
                      <a:pt x="4281" y="3370"/>
                      <a:pt x="3074" y="3057"/>
                    </a:cubicBezTo>
                    <a:cubicBezTo>
                      <a:pt x="2943" y="3023"/>
                      <a:pt x="2811" y="3008"/>
                      <a:pt x="2678" y="3008"/>
                    </a:cubicBezTo>
                    <a:cubicBezTo>
                      <a:pt x="2037" y="3008"/>
                      <a:pt x="1400" y="3373"/>
                      <a:pt x="979" y="3875"/>
                    </a:cubicBezTo>
                    <a:cubicBezTo>
                      <a:pt x="471" y="4480"/>
                      <a:pt x="221" y="5257"/>
                      <a:pt x="0" y="6015"/>
                    </a:cubicBezTo>
                    <a:lnTo>
                      <a:pt x="24693" y="5956"/>
                    </a:lnTo>
                    <a:cubicBezTo>
                      <a:pt x="24555" y="5014"/>
                      <a:pt x="24174" y="4073"/>
                      <a:pt x="23445" y="3460"/>
                    </a:cubicBezTo>
                    <a:cubicBezTo>
                      <a:pt x="23004" y="3089"/>
                      <a:pt x="22417" y="2869"/>
                      <a:pt x="21843" y="2869"/>
                    </a:cubicBezTo>
                    <a:cubicBezTo>
                      <a:pt x="21475" y="2869"/>
                      <a:pt x="21112" y="2959"/>
                      <a:pt x="20797" y="3158"/>
                    </a:cubicBezTo>
                    <a:cubicBezTo>
                      <a:pt x="20106" y="3599"/>
                      <a:pt x="19767" y="4442"/>
                      <a:pt x="19106" y="4932"/>
                    </a:cubicBezTo>
                    <a:cubicBezTo>
                      <a:pt x="18746" y="5199"/>
                      <a:pt x="18299" y="5334"/>
                      <a:pt x="17853" y="5334"/>
                    </a:cubicBezTo>
                    <a:cubicBezTo>
                      <a:pt x="17450" y="5334"/>
                      <a:pt x="17048" y="5224"/>
                      <a:pt x="16712" y="5003"/>
                    </a:cubicBezTo>
                    <a:cubicBezTo>
                      <a:pt x="15221" y="4032"/>
                      <a:pt x="15415" y="1604"/>
                      <a:pt x="14022" y="506"/>
                    </a:cubicBezTo>
                    <a:cubicBezTo>
                      <a:pt x="13580" y="160"/>
                      <a:pt x="13027" y="1"/>
                      <a:pt x="124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9"/>
              <p:cNvSpPr/>
              <p:nvPr/>
            </p:nvSpPr>
            <p:spPr>
              <a:xfrm>
                <a:off x="988580" y="1725937"/>
                <a:ext cx="376438" cy="51110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3217" extrusionOk="0">
                    <a:moveTo>
                      <a:pt x="21574" y="0"/>
                    </a:moveTo>
                    <a:cubicBezTo>
                      <a:pt x="21133" y="0"/>
                      <a:pt x="20636" y="53"/>
                      <a:pt x="20103" y="185"/>
                    </a:cubicBezTo>
                    <a:cubicBezTo>
                      <a:pt x="19547" y="323"/>
                      <a:pt x="18956" y="540"/>
                      <a:pt x="18348" y="820"/>
                    </a:cubicBezTo>
                    <a:cubicBezTo>
                      <a:pt x="17739" y="1097"/>
                      <a:pt x="17108" y="1437"/>
                      <a:pt x="16443" y="1780"/>
                    </a:cubicBezTo>
                    <a:cubicBezTo>
                      <a:pt x="15774" y="2120"/>
                      <a:pt x="15065" y="2468"/>
                      <a:pt x="14295" y="2721"/>
                    </a:cubicBezTo>
                    <a:cubicBezTo>
                      <a:pt x="13651" y="2937"/>
                      <a:pt x="12960" y="3083"/>
                      <a:pt x="12250" y="3083"/>
                    </a:cubicBezTo>
                    <a:cubicBezTo>
                      <a:pt x="12112" y="3083"/>
                      <a:pt x="11973" y="3077"/>
                      <a:pt x="11833" y="3066"/>
                    </a:cubicBezTo>
                    <a:cubicBezTo>
                      <a:pt x="10975" y="2998"/>
                      <a:pt x="10161" y="2755"/>
                      <a:pt x="9409" y="2452"/>
                    </a:cubicBezTo>
                    <a:cubicBezTo>
                      <a:pt x="8651" y="2154"/>
                      <a:pt x="7949" y="1795"/>
                      <a:pt x="7277" y="1459"/>
                    </a:cubicBezTo>
                    <a:cubicBezTo>
                      <a:pt x="5939" y="783"/>
                      <a:pt x="4674" y="237"/>
                      <a:pt x="3534" y="80"/>
                    </a:cubicBezTo>
                    <a:cubicBezTo>
                      <a:pt x="3214" y="32"/>
                      <a:pt x="2908" y="11"/>
                      <a:pt x="2622" y="11"/>
                    </a:cubicBezTo>
                    <a:cubicBezTo>
                      <a:pt x="1893" y="11"/>
                      <a:pt x="1287" y="147"/>
                      <a:pt x="864" y="316"/>
                    </a:cubicBezTo>
                    <a:cubicBezTo>
                      <a:pt x="565" y="432"/>
                      <a:pt x="352" y="559"/>
                      <a:pt x="210" y="649"/>
                    </a:cubicBezTo>
                    <a:cubicBezTo>
                      <a:pt x="147" y="694"/>
                      <a:pt x="95" y="727"/>
                      <a:pt x="53" y="757"/>
                    </a:cubicBezTo>
                    <a:cubicBezTo>
                      <a:pt x="19" y="783"/>
                      <a:pt x="1" y="798"/>
                      <a:pt x="1" y="798"/>
                    </a:cubicBezTo>
                    <a:cubicBezTo>
                      <a:pt x="1" y="798"/>
                      <a:pt x="2" y="799"/>
                      <a:pt x="3" y="799"/>
                    </a:cubicBezTo>
                    <a:cubicBezTo>
                      <a:pt x="34" y="799"/>
                      <a:pt x="311" y="573"/>
                      <a:pt x="883" y="365"/>
                    </a:cubicBezTo>
                    <a:cubicBezTo>
                      <a:pt x="1290" y="215"/>
                      <a:pt x="1860" y="93"/>
                      <a:pt x="2542" y="93"/>
                    </a:cubicBezTo>
                    <a:cubicBezTo>
                      <a:pt x="2847" y="93"/>
                      <a:pt x="3174" y="118"/>
                      <a:pt x="3519" y="175"/>
                    </a:cubicBezTo>
                    <a:cubicBezTo>
                      <a:pt x="4640" y="342"/>
                      <a:pt x="5887" y="887"/>
                      <a:pt x="7221" y="1571"/>
                    </a:cubicBezTo>
                    <a:cubicBezTo>
                      <a:pt x="7894" y="1907"/>
                      <a:pt x="8595" y="2273"/>
                      <a:pt x="9357" y="2576"/>
                    </a:cubicBezTo>
                    <a:cubicBezTo>
                      <a:pt x="10119" y="2882"/>
                      <a:pt x="10945" y="3133"/>
                      <a:pt x="11823" y="3200"/>
                    </a:cubicBezTo>
                    <a:cubicBezTo>
                      <a:pt x="11963" y="3211"/>
                      <a:pt x="12104" y="3217"/>
                      <a:pt x="12243" y="3217"/>
                    </a:cubicBezTo>
                    <a:cubicBezTo>
                      <a:pt x="12973" y="3217"/>
                      <a:pt x="13684" y="3068"/>
                      <a:pt x="14336" y="2849"/>
                    </a:cubicBezTo>
                    <a:cubicBezTo>
                      <a:pt x="15117" y="2587"/>
                      <a:pt x="15831" y="2236"/>
                      <a:pt x="16499" y="1889"/>
                    </a:cubicBezTo>
                    <a:cubicBezTo>
                      <a:pt x="17164" y="1545"/>
                      <a:pt x="17791" y="1201"/>
                      <a:pt x="18396" y="921"/>
                    </a:cubicBezTo>
                    <a:cubicBezTo>
                      <a:pt x="18998" y="641"/>
                      <a:pt x="19580" y="421"/>
                      <a:pt x="20125" y="279"/>
                    </a:cubicBezTo>
                    <a:cubicBezTo>
                      <a:pt x="20687" y="133"/>
                      <a:pt x="21208" y="77"/>
                      <a:pt x="21665" y="77"/>
                    </a:cubicBezTo>
                    <a:cubicBezTo>
                      <a:pt x="22098" y="77"/>
                      <a:pt x="22473" y="128"/>
                      <a:pt x="22770" y="201"/>
                    </a:cubicBezTo>
                    <a:cubicBezTo>
                      <a:pt x="23076" y="275"/>
                      <a:pt x="23304" y="372"/>
                      <a:pt x="23461" y="435"/>
                    </a:cubicBezTo>
                    <a:cubicBezTo>
                      <a:pt x="23528" y="466"/>
                      <a:pt x="23585" y="492"/>
                      <a:pt x="23633" y="514"/>
                    </a:cubicBezTo>
                    <a:cubicBezTo>
                      <a:pt x="23664" y="530"/>
                      <a:pt x="23685" y="538"/>
                      <a:pt x="23691" y="538"/>
                    </a:cubicBezTo>
                    <a:cubicBezTo>
                      <a:pt x="23693" y="538"/>
                      <a:pt x="23693" y="537"/>
                      <a:pt x="23693" y="537"/>
                    </a:cubicBezTo>
                    <a:cubicBezTo>
                      <a:pt x="23693" y="537"/>
                      <a:pt x="23402" y="323"/>
                      <a:pt x="22785" y="152"/>
                    </a:cubicBezTo>
                    <a:cubicBezTo>
                      <a:pt x="22464" y="62"/>
                      <a:pt x="22052" y="0"/>
                      <a:pt x="2157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9"/>
              <p:cNvSpPr/>
              <p:nvPr/>
            </p:nvSpPr>
            <p:spPr>
              <a:xfrm>
                <a:off x="1172494" y="1703885"/>
                <a:ext cx="867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6" extrusionOk="0">
                    <a:moveTo>
                      <a:pt x="273" y="1"/>
                    </a:moveTo>
                    <a:cubicBezTo>
                      <a:pt x="119" y="1"/>
                      <a:pt x="0" y="120"/>
                      <a:pt x="0" y="273"/>
                    </a:cubicBezTo>
                    <a:cubicBezTo>
                      <a:pt x="0" y="423"/>
                      <a:pt x="119" y="546"/>
                      <a:pt x="273" y="546"/>
                    </a:cubicBezTo>
                    <a:cubicBezTo>
                      <a:pt x="422" y="546"/>
                      <a:pt x="545" y="423"/>
                      <a:pt x="545" y="273"/>
                    </a:cubicBezTo>
                    <a:cubicBezTo>
                      <a:pt x="545" y="120"/>
                      <a:pt x="422" y="1"/>
                      <a:pt x="2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9"/>
              <p:cNvSpPr/>
              <p:nvPr/>
            </p:nvSpPr>
            <p:spPr>
              <a:xfrm>
                <a:off x="1017193" y="1722172"/>
                <a:ext cx="8675" cy="869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7" extrusionOk="0">
                    <a:moveTo>
                      <a:pt x="273" y="0"/>
                    </a:moveTo>
                    <a:cubicBezTo>
                      <a:pt x="123" y="0"/>
                      <a:pt x="0" y="124"/>
                      <a:pt x="0" y="273"/>
                    </a:cubicBezTo>
                    <a:cubicBezTo>
                      <a:pt x="0" y="426"/>
                      <a:pt x="123" y="546"/>
                      <a:pt x="273" y="546"/>
                    </a:cubicBezTo>
                    <a:cubicBezTo>
                      <a:pt x="423" y="546"/>
                      <a:pt x="545" y="426"/>
                      <a:pt x="545" y="273"/>
                    </a:cubicBezTo>
                    <a:cubicBezTo>
                      <a:pt x="545" y="124"/>
                      <a:pt x="423" y="0"/>
                      <a:pt x="27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9"/>
              <p:cNvSpPr/>
              <p:nvPr/>
            </p:nvSpPr>
            <p:spPr>
              <a:xfrm>
                <a:off x="1326110" y="1722220"/>
                <a:ext cx="8690" cy="869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47" extrusionOk="0">
                    <a:moveTo>
                      <a:pt x="274" y="1"/>
                    </a:moveTo>
                    <a:cubicBezTo>
                      <a:pt x="125" y="1"/>
                      <a:pt x="1" y="121"/>
                      <a:pt x="1" y="274"/>
                    </a:cubicBezTo>
                    <a:cubicBezTo>
                      <a:pt x="1" y="423"/>
                      <a:pt x="125" y="547"/>
                      <a:pt x="274" y="547"/>
                    </a:cubicBezTo>
                    <a:cubicBezTo>
                      <a:pt x="423" y="547"/>
                      <a:pt x="547" y="423"/>
                      <a:pt x="547" y="274"/>
                    </a:cubicBezTo>
                    <a:cubicBezTo>
                      <a:pt x="547" y="121"/>
                      <a:pt x="423" y="1"/>
                      <a:pt x="27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8" name="Google Shape;1218;p39"/>
            <p:cNvSpPr/>
            <p:nvPr/>
          </p:nvSpPr>
          <p:spPr>
            <a:xfrm>
              <a:off x="1270043" y="2677853"/>
              <a:ext cx="6673" cy="9612"/>
            </a:xfrm>
            <a:custGeom>
              <a:avLst/>
              <a:gdLst/>
              <a:ahLst/>
              <a:cxnLst/>
              <a:rect l="l" t="t" r="r" b="b"/>
              <a:pathLst>
                <a:path w="420" h="605" extrusionOk="0">
                  <a:moveTo>
                    <a:pt x="54" y="0"/>
                  </a:moveTo>
                  <a:cubicBezTo>
                    <a:pt x="47" y="0"/>
                    <a:pt x="42" y="2"/>
                    <a:pt x="38" y="5"/>
                  </a:cubicBezTo>
                  <a:cubicBezTo>
                    <a:pt x="1" y="35"/>
                    <a:pt x="64" y="173"/>
                    <a:pt x="154" y="334"/>
                  </a:cubicBezTo>
                  <a:cubicBezTo>
                    <a:pt x="238" y="483"/>
                    <a:pt x="318" y="604"/>
                    <a:pt x="365" y="604"/>
                  </a:cubicBezTo>
                  <a:cubicBezTo>
                    <a:pt x="368" y="604"/>
                    <a:pt x="371" y="604"/>
                    <a:pt x="374" y="603"/>
                  </a:cubicBezTo>
                  <a:cubicBezTo>
                    <a:pt x="419" y="588"/>
                    <a:pt x="397" y="423"/>
                    <a:pt x="299" y="252"/>
                  </a:cubicBezTo>
                  <a:cubicBezTo>
                    <a:pt x="214" y="100"/>
                    <a:pt x="101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9" name="Google Shape;1219;p39"/>
            <p:cNvGrpSpPr/>
            <p:nvPr/>
          </p:nvGrpSpPr>
          <p:grpSpPr>
            <a:xfrm>
              <a:off x="1215819" y="1694083"/>
              <a:ext cx="599658" cy="1005154"/>
              <a:chOff x="1215819" y="1694083"/>
              <a:chExt cx="599658" cy="1005154"/>
            </a:xfrm>
          </p:grpSpPr>
          <p:sp>
            <p:nvSpPr>
              <p:cNvPr id="1220" name="Google Shape;1220;p39"/>
              <p:cNvSpPr/>
              <p:nvPr/>
            </p:nvSpPr>
            <p:spPr>
              <a:xfrm>
                <a:off x="1670185" y="1715451"/>
                <a:ext cx="145291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6333" extrusionOk="0">
                    <a:moveTo>
                      <a:pt x="508" y="1"/>
                    </a:moveTo>
                    <a:cubicBezTo>
                      <a:pt x="258" y="1"/>
                      <a:pt x="53" y="199"/>
                      <a:pt x="45" y="454"/>
                    </a:cubicBezTo>
                    <a:cubicBezTo>
                      <a:pt x="1" y="1902"/>
                      <a:pt x="82" y="6332"/>
                      <a:pt x="82" y="6332"/>
                    </a:cubicBezTo>
                    <a:lnTo>
                      <a:pt x="1390" y="5025"/>
                    </a:lnTo>
                    <a:lnTo>
                      <a:pt x="8681" y="5025"/>
                    </a:lnTo>
                    <a:cubicBezTo>
                      <a:pt x="8934" y="5025"/>
                      <a:pt x="9144" y="4819"/>
                      <a:pt x="9144" y="4562"/>
                    </a:cubicBezTo>
                    <a:lnTo>
                      <a:pt x="9144" y="464"/>
                    </a:lnTo>
                    <a:cubicBezTo>
                      <a:pt x="9144" y="211"/>
                      <a:pt x="8934" y="1"/>
                      <a:pt x="86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9"/>
              <p:cNvSpPr/>
              <p:nvPr/>
            </p:nvSpPr>
            <p:spPr>
              <a:xfrm>
                <a:off x="1719262" y="1750070"/>
                <a:ext cx="10931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87" extrusionOk="0">
                    <a:moveTo>
                      <a:pt x="344" y="0"/>
                    </a:moveTo>
                    <a:cubicBezTo>
                      <a:pt x="153" y="0"/>
                      <a:pt x="1" y="153"/>
                      <a:pt x="1" y="344"/>
                    </a:cubicBezTo>
                    <a:cubicBezTo>
                      <a:pt x="1" y="534"/>
                      <a:pt x="153" y="687"/>
                      <a:pt x="344" y="687"/>
                    </a:cubicBezTo>
                    <a:cubicBezTo>
                      <a:pt x="531" y="687"/>
                      <a:pt x="687" y="534"/>
                      <a:pt x="687" y="344"/>
                    </a:cubicBezTo>
                    <a:cubicBezTo>
                      <a:pt x="687" y="153"/>
                      <a:pt x="531" y="0"/>
                      <a:pt x="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9"/>
              <p:cNvSpPr/>
              <p:nvPr/>
            </p:nvSpPr>
            <p:spPr>
              <a:xfrm>
                <a:off x="1737596" y="1750070"/>
                <a:ext cx="10946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87" extrusionOk="0">
                    <a:moveTo>
                      <a:pt x="344" y="0"/>
                    </a:moveTo>
                    <a:cubicBezTo>
                      <a:pt x="154" y="0"/>
                      <a:pt x="0" y="153"/>
                      <a:pt x="0" y="344"/>
                    </a:cubicBezTo>
                    <a:cubicBezTo>
                      <a:pt x="0" y="534"/>
                      <a:pt x="154" y="687"/>
                      <a:pt x="344" y="687"/>
                    </a:cubicBezTo>
                    <a:cubicBezTo>
                      <a:pt x="535" y="687"/>
                      <a:pt x="688" y="534"/>
                      <a:pt x="688" y="344"/>
                    </a:cubicBezTo>
                    <a:cubicBezTo>
                      <a:pt x="688" y="153"/>
                      <a:pt x="535" y="0"/>
                      <a:pt x="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9"/>
              <p:cNvSpPr/>
              <p:nvPr/>
            </p:nvSpPr>
            <p:spPr>
              <a:xfrm>
                <a:off x="1755994" y="1750070"/>
                <a:ext cx="10867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4" h="687" extrusionOk="0">
                    <a:moveTo>
                      <a:pt x="344" y="0"/>
                    </a:moveTo>
                    <a:cubicBezTo>
                      <a:pt x="154" y="0"/>
                      <a:pt x="1" y="153"/>
                      <a:pt x="1" y="344"/>
                    </a:cubicBezTo>
                    <a:cubicBezTo>
                      <a:pt x="1" y="534"/>
                      <a:pt x="154" y="687"/>
                      <a:pt x="344" y="687"/>
                    </a:cubicBezTo>
                    <a:cubicBezTo>
                      <a:pt x="530" y="687"/>
                      <a:pt x="684" y="534"/>
                      <a:pt x="684" y="344"/>
                    </a:cubicBezTo>
                    <a:cubicBezTo>
                      <a:pt x="684" y="153"/>
                      <a:pt x="530" y="0"/>
                      <a:pt x="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9"/>
              <p:cNvSpPr/>
              <p:nvPr/>
            </p:nvSpPr>
            <p:spPr>
              <a:xfrm>
                <a:off x="1322631" y="2295218"/>
                <a:ext cx="395948" cy="403670"/>
              </a:xfrm>
              <a:custGeom>
                <a:avLst/>
                <a:gdLst/>
                <a:ahLst/>
                <a:cxnLst/>
                <a:rect l="l" t="t" r="r" b="b"/>
                <a:pathLst>
                  <a:path w="24922" h="25408" extrusionOk="0">
                    <a:moveTo>
                      <a:pt x="16924" y="2668"/>
                    </a:moveTo>
                    <a:lnTo>
                      <a:pt x="19265" y="11072"/>
                    </a:lnTo>
                    <a:lnTo>
                      <a:pt x="13876" y="11240"/>
                    </a:lnTo>
                    <a:lnTo>
                      <a:pt x="13611" y="11248"/>
                    </a:lnTo>
                    <a:lnTo>
                      <a:pt x="12949" y="11271"/>
                    </a:lnTo>
                    <a:lnTo>
                      <a:pt x="13125" y="2668"/>
                    </a:lnTo>
                    <a:close/>
                    <a:moveTo>
                      <a:pt x="10887" y="2769"/>
                    </a:moveTo>
                    <a:lnTo>
                      <a:pt x="11153" y="11326"/>
                    </a:lnTo>
                    <a:lnTo>
                      <a:pt x="4912" y="11521"/>
                    </a:lnTo>
                    <a:lnTo>
                      <a:pt x="7291" y="3681"/>
                    </a:lnTo>
                    <a:lnTo>
                      <a:pt x="7560" y="2791"/>
                    </a:lnTo>
                    <a:cubicBezTo>
                      <a:pt x="8557" y="2791"/>
                      <a:pt x="9722" y="2769"/>
                      <a:pt x="10887" y="2769"/>
                    </a:cubicBezTo>
                    <a:close/>
                    <a:moveTo>
                      <a:pt x="14010" y="0"/>
                    </a:moveTo>
                    <a:cubicBezTo>
                      <a:pt x="13382" y="0"/>
                      <a:pt x="12711" y="9"/>
                      <a:pt x="11994" y="28"/>
                    </a:cubicBezTo>
                    <a:cubicBezTo>
                      <a:pt x="3328" y="248"/>
                      <a:pt x="2757" y="1529"/>
                      <a:pt x="3197" y="2276"/>
                    </a:cubicBezTo>
                    <a:cubicBezTo>
                      <a:pt x="3389" y="2605"/>
                      <a:pt x="3756" y="2787"/>
                      <a:pt x="4133" y="2787"/>
                    </a:cubicBezTo>
                    <a:cubicBezTo>
                      <a:pt x="4158" y="2787"/>
                      <a:pt x="4184" y="2786"/>
                      <a:pt x="4209" y="2784"/>
                    </a:cubicBezTo>
                    <a:cubicBezTo>
                      <a:pt x="4422" y="2769"/>
                      <a:pt x="4702" y="2765"/>
                      <a:pt x="5035" y="2765"/>
                    </a:cubicBezTo>
                    <a:lnTo>
                      <a:pt x="4826" y="3681"/>
                    </a:lnTo>
                    <a:lnTo>
                      <a:pt x="0" y="25004"/>
                    </a:lnTo>
                    <a:lnTo>
                      <a:pt x="844" y="24929"/>
                    </a:lnTo>
                    <a:lnTo>
                      <a:pt x="4403" y="13190"/>
                    </a:lnTo>
                    <a:lnTo>
                      <a:pt x="11201" y="12929"/>
                    </a:lnTo>
                    <a:lnTo>
                      <a:pt x="11594" y="25407"/>
                    </a:lnTo>
                    <a:lnTo>
                      <a:pt x="12658" y="25407"/>
                    </a:lnTo>
                    <a:lnTo>
                      <a:pt x="12916" y="12862"/>
                    </a:lnTo>
                    <a:lnTo>
                      <a:pt x="12949" y="12862"/>
                    </a:lnTo>
                    <a:lnTo>
                      <a:pt x="13666" y="12835"/>
                    </a:lnTo>
                    <a:lnTo>
                      <a:pt x="19695" y="12604"/>
                    </a:lnTo>
                    <a:lnTo>
                      <a:pt x="23263" y="25407"/>
                    </a:lnTo>
                    <a:lnTo>
                      <a:pt x="24285" y="25407"/>
                    </a:lnTo>
                    <a:lnTo>
                      <a:pt x="19187" y="2668"/>
                    </a:lnTo>
                    <a:lnTo>
                      <a:pt x="21619" y="2668"/>
                    </a:lnTo>
                    <a:cubicBezTo>
                      <a:pt x="22689" y="2668"/>
                      <a:pt x="24921" y="0"/>
                      <a:pt x="140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9"/>
              <p:cNvSpPr/>
              <p:nvPr/>
            </p:nvSpPr>
            <p:spPr>
              <a:xfrm>
                <a:off x="1215819" y="2631286"/>
                <a:ext cx="145688" cy="67951"/>
              </a:xfrm>
              <a:custGeom>
                <a:avLst/>
                <a:gdLst/>
                <a:ahLst/>
                <a:cxnLst/>
                <a:rect l="l" t="t" r="r" b="b"/>
                <a:pathLst>
                  <a:path w="9170" h="4277" extrusionOk="0">
                    <a:moveTo>
                      <a:pt x="9128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0" y="3806"/>
                      <a:pt x="1016" y="4120"/>
                    </a:cubicBezTo>
                    <a:cubicBezTo>
                      <a:pt x="1394" y="4237"/>
                      <a:pt x="2565" y="4277"/>
                      <a:pt x="3905" y="4277"/>
                    </a:cubicBezTo>
                    <a:cubicBezTo>
                      <a:pt x="5812" y="4277"/>
                      <a:pt x="8062" y="4197"/>
                      <a:pt x="8863" y="4147"/>
                    </a:cubicBezTo>
                    <a:lnTo>
                      <a:pt x="9170" y="4124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9"/>
              <p:cNvSpPr/>
              <p:nvPr/>
            </p:nvSpPr>
            <p:spPr>
              <a:xfrm>
                <a:off x="1230118" y="2691389"/>
                <a:ext cx="131151" cy="2701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70" extrusionOk="0">
                    <a:moveTo>
                      <a:pt x="4127" y="1"/>
                    </a:moveTo>
                    <a:cubicBezTo>
                      <a:pt x="1848" y="1"/>
                      <a:pt x="0" y="38"/>
                      <a:pt x="0" y="87"/>
                    </a:cubicBezTo>
                    <a:cubicBezTo>
                      <a:pt x="0" y="131"/>
                      <a:pt x="1848" y="169"/>
                      <a:pt x="4127" y="169"/>
                    </a:cubicBezTo>
                    <a:cubicBezTo>
                      <a:pt x="6406" y="169"/>
                      <a:pt x="8254" y="131"/>
                      <a:pt x="8254" y="87"/>
                    </a:cubicBezTo>
                    <a:cubicBezTo>
                      <a:pt x="8254" y="38"/>
                      <a:pt x="6406" y="1"/>
                      <a:pt x="412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9"/>
              <p:cNvSpPr/>
              <p:nvPr/>
            </p:nvSpPr>
            <p:spPr>
              <a:xfrm>
                <a:off x="1274618" y="2676502"/>
                <a:ext cx="7006" cy="8134"/>
              </a:xfrm>
              <a:custGeom>
                <a:avLst/>
                <a:gdLst/>
                <a:ahLst/>
                <a:cxnLst/>
                <a:rect l="l" t="t" r="r" b="b"/>
                <a:pathLst>
                  <a:path w="441" h="512" extrusionOk="0">
                    <a:moveTo>
                      <a:pt x="56" y="0"/>
                    </a:moveTo>
                    <a:cubicBezTo>
                      <a:pt x="46" y="0"/>
                      <a:pt x="39" y="3"/>
                      <a:pt x="34" y="8"/>
                    </a:cubicBezTo>
                    <a:cubicBezTo>
                      <a:pt x="0" y="41"/>
                      <a:pt x="68" y="165"/>
                      <a:pt x="164" y="296"/>
                    </a:cubicBezTo>
                    <a:cubicBezTo>
                      <a:pt x="256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1" y="486"/>
                      <a:pt x="407" y="341"/>
                      <a:pt x="302" y="198"/>
                    </a:cubicBezTo>
                    <a:cubicBezTo>
                      <a:pt x="211" y="75"/>
                      <a:pt x="107" y="0"/>
                      <a:pt x="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9"/>
              <p:cNvSpPr/>
              <p:nvPr/>
            </p:nvSpPr>
            <p:spPr>
              <a:xfrm>
                <a:off x="1337279" y="2677074"/>
                <a:ext cx="23100" cy="15427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971" extrusionOk="0">
                    <a:moveTo>
                      <a:pt x="1148" y="0"/>
                    </a:moveTo>
                    <a:cubicBezTo>
                      <a:pt x="975" y="0"/>
                      <a:pt x="745" y="69"/>
                      <a:pt x="549" y="222"/>
                    </a:cubicBezTo>
                    <a:cubicBezTo>
                      <a:pt x="340" y="383"/>
                      <a:pt x="210" y="577"/>
                      <a:pt x="123" y="719"/>
                    </a:cubicBezTo>
                    <a:cubicBezTo>
                      <a:pt x="37" y="861"/>
                      <a:pt x="1" y="955"/>
                      <a:pt x="19" y="969"/>
                    </a:cubicBezTo>
                    <a:cubicBezTo>
                      <a:pt x="21" y="970"/>
                      <a:pt x="23" y="971"/>
                      <a:pt x="25" y="971"/>
                    </a:cubicBezTo>
                    <a:cubicBezTo>
                      <a:pt x="51" y="971"/>
                      <a:pt x="122" y="899"/>
                      <a:pt x="221" y="790"/>
                    </a:cubicBezTo>
                    <a:cubicBezTo>
                      <a:pt x="325" y="667"/>
                      <a:pt x="468" y="498"/>
                      <a:pt x="654" y="353"/>
                    </a:cubicBezTo>
                    <a:cubicBezTo>
                      <a:pt x="837" y="211"/>
                      <a:pt x="1039" y="140"/>
                      <a:pt x="1188" y="122"/>
                    </a:cubicBezTo>
                    <a:cubicBezTo>
                      <a:pt x="1251" y="114"/>
                      <a:pt x="1304" y="113"/>
                      <a:pt x="1346" y="113"/>
                    </a:cubicBezTo>
                    <a:cubicBezTo>
                      <a:pt x="1354" y="113"/>
                      <a:pt x="1362" y="113"/>
                      <a:pt x="1369" y="113"/>
                    </a:cubicBezTo>
                    <a:cubicBezTo>
                      <a:pt x="1413" y="113"/>
                      <a:pt x="1440" y="112"/>
                      <a:pt x="1446" y="99"/>
                    </a:cubicBezTo>
                    <a:cubicBezTo>
                      <a:pt x="1454" y="84"/>
                      <a:pt x="1360" y="13"/>
                      <a:pt x="1185" y="2"/>
                    </a:cubicBezTo>
                    <a:cubicBezTo>
                      <a:pt x="1173" y="1"/>
                      <a:pt x="1160" y="0"/>
                      <a:pt x="114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9"/>
              <p:cNvSpPr/>
              <p:nvPr/>
            </p:nvSpPr>
            <p:spPr>
              <a:xfrm>
                <a:off x="1280370" y="2675994"/>
                <a:ext cx="8087" cy="3813"/>
              </a:xfrm>
              <a:custGeom>
                <a:avLst/>
                <a:gdLst/>
                <a:ahLst/>
                <a:cxnLst/>
                <a:rect l="l" t="t" r="r" b="b"/>
                <a:pathLst>
                  <a:path w="509" h="240" extrusionOk="0">
                    <a:moveTo>
                      <a:pt x="79" y="1"/>
                    </a:moveTo>
                    <a:cubicBezTo>
                      <a:pt x="52" y="1"/>
                      <a:pt x="32" y="7"/>
                      <a:pt x="23" y="21"/>
                    </a:cubicBezTo>
                    <a:cubicBezTo>
                      <a:pt x="1" y="59"/>
                      <a:pt x="87" y="156"/>
                      <a:pt x="225" y="208"/>
                    </a:cubicBezTo>
                    <a:cubicBezTo>
                      <a:pt x="285" y="230"/>
                      <a:pt x="343" y="240"/>
                      <a:pt x="390" y="240"/>
                    </a:cubicBezTo>
                    <a:cubicBezTo>
                      <a:pt x="453" y="240"/>
                      <a:pt x="497" y="223"/>
                      <a:pt x="501" y="197"/>
                    </a:cubicBezTo>
                    <a:cubicBezTo>
                      <a:pt x="509" y="148"/>
                      <a:pt x="408" y="96"/>
                      <a:pt x="285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9"/>
              <p:cNvSpPr/>
              <p:nvPr/>
            </p:nvSpPr>
            <p:spPr>
              <a:xfrm>
                <a:off x="1281911" y="2670815"/>
                <a:ext cx="9517" cy="268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69" extrusionOk="0">
                    <a:moveTo>
                      <a:pt x="303" y="0"/>
                    </a:moveTo>
                    <a:cubicBezTo>
                      <a:pt x="143" y="0"/>
                      <a:pt x="8" y="33"/>
                      <a:pt x="4" y="82"/>
                    </a:cubicBezTo>
                    <a:cubicBezTo>
                      <a:pt x="0" y="127"/>
                      <a:pt x="131" y="168"/>
                      <a:pt x="300" y="168"/>
                    </a:cubicBezTo>
                    <a:cubicBezTo>
                      <a:pt x="307" y="168"/>
                      <a:pt x="315" y="168"/>
                      <a:pt x="322" y="168"/>
                    </a:cubicBezTo>
                    <a:cubicBezTo>
                      <a:pt x="479" y="168"/>
                      <a:pt x="598" y="133"/>
                      <a:pt x="595" y="90"/>
                    </a:cubicBezTo>
                    <a:cubicBezTo>
                      <a:pt x="591" y="41"/>
                      <a:pt x="460" y="4"/>
                      <a:pt x="3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9"/>
              <p:cNvSpPr/>
              <p:nvPr/>
            </p:nvSpPr>
            <p:spPr>
              <a:xfrm>
                <a:off x="1381430" y="2631286"/>
                <a:ext cx="145704" cy="67951"/>
              </a:xfrm>
              <a:custGeom>
                <a:avLst/>
                <a:gdLst/>
                <a:ahLst/>
                <a:cxnLst/>
                <a:rect l="l" t="t" r="r" b="b"/>
                <a:pathLst>
                  <a:path w="9171" h="4277" extrusionOk="0">
                    <a:moveTo>
                      <a:pt x="9133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1" y="3806"/>
                      <a:pt x="1020" y="4120"/>
                    </a:cubicBezTo>
                    <a:cubicBezTo>
                      <a:pt x="1396" y="4237"/>
                      <a:pt x="2567" y="4277"/>
                      <a:pt x="3908" y="4277"/>
                    </a:cubicBezTo>
                    <a:cubicBezTo>
                      <a:pt x="5815" y="4277"/>
                      <a:pt x="8066" y="4197"/>
                      <a:pt x="8864" y="4147"/>
                    </a:cubicBezTo>
                    <a:lnTo>
                      <a:pt x="9170" y="4124"/>
                    </a:lnTo>
                    <a:lnTo>
                      <a:pt x="91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9"/>
              <p:cNvSpPr/>
              <p:nvPr/>
            </p:nvSpPr>
            <p:spPr>
              <a:xfrm>
                <a:off x="1395792" y="2691389"/>
                <a:ext cx="131088" cy="2701"/>
              </a:xfrm>
              <a:custGeom>
                <a:avLst/>
                <a:gdLst/>
                <a:ahLst/>
                <a:cxnLst/>
                <a:rect l="l" t="t" r="r" b="b"/>
                <a:pathLst>
                  <a:path w="8251" h="170" extrusionOk="0">
                    <a:moveTo>
                      <a:pt x="4124" y="1"/>
                    </a:moveTo>
                    <a:cubicBezTo>
                      <a:pt x="1845" y="1"/>
                      <a:pt x="0" y="38"/>
                      <a:pt x="0" y="87"/>
                    </a:cubicBezTo>
                    <a:cubicBezTo>
                      <a:pt x="0" y="131"/>
                      <a:pt x="1845" y="169"/>
                      <a:pt x="4124" y="169"/>
                    </a:cubicBezTo>
                    <a:cubicBezTo>
                      <a:pt x="6402" y="169"/>
                      <a:pt x="8251" y="131"/>
                      <a:pt x="8251" y="87"/>
                    </a:cubicBezTo>
                    <a:cubicBezTo>
                      <a:pt x="8251" y="38"/>
                      <a:pt x="6402" y="1"/>
                      <a:pt x="41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9"/>
              <p:cNvSpPr/>
              <p:nvPr/>
            </p:nvSpPr>
            <p:spPr>
              <a:xfrm>
                <a:off x="1440293" y="2676502"/>
                <a:ext cx="7022" cy="8134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2" extrusionOk="0">
                    <a:moveTo>
                      <a:pt x="55" y="0"/>
                    </a:moveTo>
                    <a:cubicBezTo>
                      <a:pt x="46" y="0"/>
                      <a:pt x="39" y="3"/>
                      <a:pt x="35" y="8"/>
                    </a:cubicBezTo>
                    <a:cubicBezTo>
                      <a:pt x="1" y="41"/>
                      <a:pt x="68" y="165"/>
                      <a:pt x="165" y="296"/>
                    </a:cubicBezTo>
                    <a:cubicBezTo>
                      <a:pt x="253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2" y="486"/>
                      <a:pt x="404" y="341"/>
                      <a:pt x="299" y="198"/>
                    </a:cubicBezTo>
                    <a:cubicBezTo>
                      <a:pt x="211" y="75"/>
                      <a:pt x="104" y="0"/>
                      <a:pt x="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9"/>
              <p:cNvSpPr/>
              <p:nvPr/>
            </p:nvSpPr>
            <p:spPr>
              <a:xfrm>
                <a:off x="1435670" y="2677853"/>
                <a:ext cx="6657" cy="9612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05" extrusionOk="0">
                    <a:moveTo>
                      <a:pt x="54" y="0"/>
                    </a:moveTo>
                    <a:cubicBezTo>
                      <a:pt x="48" y="0"/>
                      <a:pt x="42" y="2"/>
                      <a:pt x="38" y="5"/>
                    </a:cubicBezTo>
                    <a:cubicBezTo>
                      <a:pt x="0" y="35"/>
                      <a:pt x="64" y="173"/>
                      <a:pt x="153" y="334"/>
                    </a:cubicBezTo>
                    <a:cubicBezTo>
                      <a:pt x="237" y="483"/>
                      <a:pt x="321" y="604"/>
                      <a:pt x="368" y="604"/>
                    </a:cubicBezTo>
                    <a:cubicBezTo>
                      <a:pt x="371" y="604"/>
                      <a:pt x="375" y="604"/>
                      <a:pt x="378" y="603"/>
                    </a:cubicBezTo>
                    <a:cubicBezTo>
                      <a:pt x="419" y="588"/>
                      <a:pt x="396" y="423"/>
                      <a:pt x="299" y="252"/>
                    </a:cubicBezTo>
                    <a:cubicBezTo>
                      <a:pt x="213" y="100"/>
                      <a:pt x="104" y="0"/>
                      <a:pt x="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9"/>
              <p:cNvSpPr/>
              <p:nvPr/>
            </p:nvSpPr>
            <p:spPr>
              <a:xfrm>
                <a:off x="1502954" y="2677074"/>
                <a:ext cx="23053" cy="15427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971" extrusionOk="0">
                    <a:moveTo>
                      <a:pt x="1144" y="0"/>
                    </a:moveTo>
                    <a:cubicBezTo>
                      <a:pt x="972" y="0"/>
                      <a:pt x="745" y="69"/>
                      <a:pt x="550" y="222"/>
                    </a:cubicBezTo>
                    <a:cubicBezTo>
                      <a:pt x="341" y="383"/>
                      <a:pt x="206" y="577"/>
                      <a:pt x="120" y="719"/>
                    </a:cubicBezTo>
                    <a:cubicBezTo>
                      <a:pt x="38" y="861"/>
                      <a:pt x="1" y="955"/>
                      <a:pt x="20" y="969"/>
                    </a:cubicBezTo>
                    <a:cubicBezTo>
                      <a:pt x="21" y="970"/>
                      <a:pt x="23" y="971"/>
                      <a:pt x="26" y="971"/>
                    </a:cubicBezTo>
                    <a:cubicBezTo>
                      <a:pt x="51" y="971"/>
                      <a:pt x="119" y="899"/>
                      <a:pt x="218" y="790"/>
                    </a:cubicBezTo>
                    <a:cubicBezTo>
                      <a:pt x="326" y="667"/>
                      <a:pt x="468" y="498"/>
                      <a:pt x="651" y="353"/>
                    </a:cubicBezTo>
                    <a:cubicBezTo>
                      <a:pt x="834" y="211"/>
                      <a:pt x="1035" y="140"/>
                      <a:pt x="1185" y="122"/>
                    </a:cubicBezTo>
                    <a:cubicBezTo>
                      <a:pt x="1248" y="114"/>
                      <a:pt x="1302" y="113"/>
                      <a:pt x="1344" y="113"/>
                    </a:cubicBezTo>
                    <a:cubicBezTo>
                      <a:pt x="1352" y="113"/>
                      <a:pt x="1360" y="113"/>
                      <a:pt x="1367" y="113"/>
                    </a:cubicBezTo>
                    <a:cubicBezTo>
                      <a:pt x="1412" y="113"/>
                      <a:pt x="1439" y="112"/>
                      <a:pt x="1442" y="99"/>
                    </a:cubicBezTo>
                    <a:cubicBezTo>
                      <a:pt x="1450" y="84"/>
                      <a:pt x="1361" y="13"/>
                      <a:pt x="1181" y="2"/>
                    </a:cubicBezTo>
                    <a:cubicBezTo>
                      <a:pt x="1169" y="1"/>
                      <a:pt x="1157" y="0"/>
                      <a:pt x="11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9"/>
              <p:cNvSpPr/>
              <p:nvPr/>
            </p:nvSpPr>
            <p:spPr>
              <a:xfrm>
                <a:off x="1445997" y="2675994"/>
                <a:ext cx="8087" cy="3813"/>
              </a:xfrm>
              <a:custGeom>
                <a:avLst/>
                <a:gdLst/>
                <a:ahLst/>
                <a:cxnLst/>
                <a:rect l="l" t="t" r="r" b="b"/>
                <a:pathLst>
                  <a:path w="509" h="240" extrusionOk="0">
                    <a:moveTo>
                      <a:pt x="79" y="1"/>
                    </a:moveTo>
                    <a:cubicBezTo>
                      <a:pt x="53" y="1"/>
                      <a:pt x="34" y="7"/>
                      <a:pt x="26" y="21"/>
                    </a:cubicBezTo>
                    <a:cubicBezTo>
                      <a:pt x="0" y="59"/>
                      <a:pt x="86" y="156"/>
                      <a:pt x="228" y="208"/>
                    </a:cubicBezTo>
                    <a:cubicBezTo>
                      <a:pt x="289" y="230"/>
                      <a:pt x="346" y="240"/>
                      <a:pt x="392" y="240"/>
                    </a:cubicBezTo>
                    <a:cubicBezTo>
                      <a:pt x="454" y="240"/>
                      <a:pt x="496" y="223"/>
                      <a:pt x="500" y="197"/>
                    </a:cubicBezTo>
                    <a:cubicBezTo>
                      <a:pt x="508" y="148"/>
                      <a:pt x="407" y="96"/>
                      <a:pt x="284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9"/>
              <p:cNvSpPr/>
              <p:nvPr/>
            </p:nvSpPr>
            <p:spPr>
              <a:xfrm>
                <a:off x="1447522" y="2670815"/>
                <a:ext cx="9517" cy="268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69" extrusionOk="0">
                    <a:moveTo>
                      <a:pt x="304" y="0"/>
                    </a:moveTo>
                    <a:cubicBezTo>
                      <a:pt x="143" y="0"/>
                      <a:pt x="13" y="33"/>
                      <a:pt x="9" y="82"/>
                    </a:cubicBezTo>
                    <a:cubicBezTo>
                      <a:pt x="1" y="127"/>
                      <a:pt x="135" y="168"/>
                      <a:pt x="300" y="168"/>
                    </a:cubicBezTo>
                    <a:cubicBezTo>
                      <a:pt x="308" y="168"/>
                      <a:pt x="315" y="168"/>
                      <a:pt x="323" y="168"/>
                    </a:cubicBezTo>
                    <a:cubicBezTo>
                      <a:pt x="480" y="168"/>
                      <a:pt x="599" y="133"/>
                      <a:pt x="599" y="90"/>
                    </a:cubicBezTo>
                    <a:cubicBezTo>
                      <a:pt x="595" y="41"/>
                      <a:pt x="464" y="4"/>
                      <a:pt x="30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9"/>
              <p:cNvSpPr/>
              <p:nvPr/>
            </p:nvSpPr>
            <p:spPr>
              <a:xfrm>
                <a:off x="1553984" y="1743541"/>
                <a:ext cx="130103" cy="183199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11531" extrusionOk="0">
                    <a:moveTo>
                      <a:pt x="2218" y="77"/>
                    </a:moveTo>
                    <a:cubicBezTo>
                      <a:pt x="2453" y="77"/>
                      <a:pt x="2717" y="126"/>
                      <a:pt x="2981" y="261"/>
                    </a:cubicBezTo>
                    <a:cubicBezTo>
                      <a:pt x="3516" y="527"/>
                      <a:pt x="3994" y="1151"/>
                      <a:pt x="4136" y="1935"/>
                    </a:cubicBezTo>
                    <a:cubicBezTo>
                      <a:pt x="4214" y="2327"/>
                      <a:pt x="4214" y="2753"/>
                      <a:pt x="4162" y="3186"/>
                    </a:cubicBezTo>
                    <a:cubicBezTo>
                      <a:pt x="4129" y="3507"/>
                      <a:pt x="4039" y="3836"/>
                      <a:pt x="3998" y="4187"/>
                    </a:cubicBezTo>
                    <a:cubicBezTo>
                      <a:pt x="3960" y="3940"/>
                      <a:pt x="3953" y="3690"/>
                      <a:pt x="3941" y="3444"/>
                    </a:cubicBezTo>
                    <a:cubicBezTo>
                      <a:pt x="3915" y="2842"/>
                      <a:pt x="3860" y="2230"/>
                      <a:pt x="3636" y="1670"/>
                    </a:cubicBezTo>
                    <a:cubicBezTo>
                      <a:pt x="3412" y="1110"/>
                      <a:pt x="3004" y="601"/>
                      <a:pt x="2443" y="374"/>
                    </a:cubicBezTo>
                    <a:cubicBezTo>
                      <a:pt x="2266" y="302"/>
                      <a:pt x="2072" y="267"/>
                      <a:pt x="1879" y="267"/>
                    </a:cubicBezTo>
                    <a:cubicBezTo>
                      <a:pt x="1665" y="267"/>
                      <a:pt x="1452" y="310"/>
                      <a:pt x="1260" y="396"/>
                    </a:cubicBezTo>
                    <a:cubicBezTo>
                      <a:pt x="1331" y="339"/>
                      <a:pt x="1443" y="265"/>
                      <a:pt x="1604" y="198"/>
                    </a:cubicBezTo>
                    <a:cubicBezTo>
                      <a:pt x="1758" y="131"/>
                      <a:pt x="1973" y="77"/>
                      <a:pt x="2218" y="77"/>
                    </a:cubicBezTo>
                    <a:close/>
                    <a:moveTo>
                      <a:pt x="2267" y="0"/>
                    </a:moveTo>
                    <a:cubicBezTo>
                      <a:pt x="1990" y="0"/>
                      <a:pt x="1750" y="68"/>
                      <a:pt x="1581" y="149"/>
                    </a:cubicBezTo>
                    <a:cubicBezTo>
                      <a:pt x="1424" y="224"/>
                      <a:pt x="1316" y="306"/>
                      <a:pt x="1249" y="370"/>
                    </a:cubicBezTo>
                    <a:cubicBezTo>
                      <a:pt x="1226" y="392"/>
                      <a:pt x="1211" y="411"/>
                      <a:pt x="1197" y="426"/>
                    </a:cubicBezTo>
                    <a:cubicBezTo>
                      <a:pt x="1043" y="504"/>
                      <a:pt x="909" y="608"/>
                      <a:pt x="800" y="743"/>
                    </a:cubicBezTo>
                    <a:lnTo>
                      <a:pt x="1" y="7948"/>
                    </a:lnTo>
                    <a:lnTo>
                      <a:pt x="5862" y="11530"/>
                    </a:lnTo>
                    <a:cubicBezTo>
                      <a:pt x="6313" y="11486"/>
                      <a:pt x="6777" y="11441"/>
                      <a:pt x="7195" y="11258"/>
                    </a:cubicBezTo>
                    <a:cubicBezTo>
                      <a:pt x="7613" y="11079"/>
                      <a:pt x="7991" y="10734"/>
                      <a:pt x="8087" y="10286"/>
                    </a:cubicBezTo>
                    <a:cubicBezTo>
                      <a:pt x="8189" y="9842"/>
                      <a:pt x="7931" y="9312"/>
                      <a:pt x="7482" y="9214"/>
                    </a:cubicBezTo>
                    <a:cubicBezTo>
                      <a:pt x="7281" y="9169"/>
                      <a:pt x="7027" y="9196"/>
                      <a:pt x="6908" y="9028"/>
                    </a:cubicBezTo>
                    <a:cubicBezTo>
                      <a:pt x="6796" y="8871"/>
                      <a:pt x="6874" y="8662"/>
                      <a:pt x="6937" y="8483"/>
                    </a:cubicBezTo>
                    <a:cubicBezTo>
                      <a:pt x="7143" y="7911"/>
                      <a:pt x="7177" y="7264"/>
                      <a:pt x="6956" y="6697"/>
                    </a:cubicBezTo>
                    <a:cubicBezTo>
                      <a:pt x="6810" y="6320"/>
                      <a:pt x="6545" y="5983"/>
                      <a:pt x="6213" y="5759"/>
                    </a:cubicBezTo>
                    <a:cubicBezTo>
                      <a:pt x="6261" y="5711"/>
                      <a:pt x="6306" y="5659"/>
                      <a:pt x="6339" y="5599"/>
                    </a:cubicBezTo>
                    <a:cubicBezTo>
                      <a:pt x="6441" y="5420"/>
                      <a:pt x="6477" y="5218"/>
                      <a:pt x="6477" y="5031"/>
                    </a:cubicBezTo>
                    <a:cubicBezTo>
                      <a:pt x="6470" y="4661"/>
                      <a:pt x="6355" y="4303"/>
                      <a:pt x="6101" y="4087"/>
                    </a:cubicBezTo>
                    <a:cubicBezTo>
                      <a:pt x="5972" y="3979"/>
                      <a:pt x="5809" y="3924"/>
                      <a:pt x="5656" y="3924"/>
                    </a:cubicBezTo>
                    <a:cubicBezTo>
                      <a:pt x="5511" y="3924"/>
                      <a:pt x="5375" y="3973"/>
                      <a:pt x="5286" y="4075"/>
                    </a:cubicBezTo>
                    <a:cubicBezTo>
                      <a:pt x="5100" y="4266"/>
                      <a:pt x="5115" y="4568"/>
                      <a:pt x="5275" y="4680"/>
                    </a:cubicBezTo>
                    <a:cubicBezTo>
                      <a:pt x="5356" y="4743"/>
                      <a:pt x="5441" y="4765"/>
                      <a:pt x="5516" y="4765"/>
                    </a:cubicBezTo>
                    <a:cubicBezTo>
                      <a:pt x="5578" y="4765"/>
                      <a:pt x="5633" y="4749"/>
                      <a:pt x="5671" y="4728"/>
                    </a:cubicBezTo>
                    <a:cubicBezTo>
                      <a:pt x="5757" y="4684"/>
                      <a:pt x="5768" y="4632"/>
                      <a:pt x="5768" y="4632"/>
                    </a:cubicBezTo>
                    <a:cubicBezTo>
                      <a:pt x="5768" y="4631"/>
                      <a:pt x="5768" y="4631"/>
                      <a:pt x="5767" y="4631"/>
                    </a:cubicBezTo>
                    <a:cubicBezTo>
                      <a:pt x="5761" y="4631"/>
                      <a:pt x="5733" y="4675"/>
                      <a:pt x="5660" y="4706"/>
                    </a:cubicBezTo>
                    <a:cubicBezTo>
                      <a:pt x="5630" y="4718"/>
                      <a:pt x="5590" y="4726"/>
                      <a:pt x="5545" y="4726"/>
                    </a:cubicBezTo>
                    <a:cubicBezTo>
                      <a:pt x="5472" y="4726"/>
                      <a:pt x="5385" y="4704"/>
                      <a:pt x="5308" y="4639"/>
                    </a:cubicBezTo>
                    <a:cubicBezTo>
                      <a:pt x="5182" y="4542"/>
                      <a:pt x="5174" y="4288"/>
                      <a:pt x="5343" y="4127"/>
                    </a:cubicBezTo>
                    <a:cubicBezTo>
                      <a:pt x="5414" y="4048"/>
                      <a:pt x="5524" y="4009"/>
                      <a:pt x="5642" y="4009"/>
                    </a:cubicBezTo>
                    <a:cubicBezTo>
                      <a:pt x="5776" y="4009"/>
                      <a:pt x="5922" y="4060"/>
                      <a:pt x="6037" y="4161"/>
                    </a:cubicBezTo>
                    <a:cubicBezTo>
                      <a:pt x="6258" y="4347"/>
                      <a:pt x="6365" y="4687"/>
                      <a:pt x="6365" y="5031"/>
                    </a:cubicBezTo>
                    <a:cubicBezTo>
                      <a:pt x="6365" y="5203"/>
                      <a:pt x="6329" y="5382"/>
                      <a:pt x="6235" y="5539"/>
                    </a:cubicBezTo>
                    <a:cubicBezTo>
                      <a:pt x="6201" y="5595"/>
                      <a:pt x="6156" y="5647"/>
                      <a:pt x="6108" y="5692"/>
                    </a:cubicBezTo>
                    <a:cubicBezTo>
                      <a:pt x="5970" y="5610"/>
                      <a:pt x="5820" y="5550"/>
                      <a:pt x="5663" y="5509"/>
                    </a:cubicBezTo>
                    <a:cubicBezTo>
                      <a:pt x="5327" y="5431"/>
                      <a:pt x="4965" y="5449"/>
                      <a:pt x="4659" y="5289"/>
                    </a:cubicBezTo>
                    <a:cubicBezTo>
                      <a:pt x="4401" y="5158"/>
                      <a:pt x="4218" y="4908"/>
                      <a:pt x="4114" y="4635"/>
                    </a:cubicBezTo>
                    <a:cubicBezTo>
                      <a:pt x="4110" y="4606"/>
                      <a:pt x="4106" y="4575"/>
                      <a:pt x="4106" y="4546"/>
                    </a:cubicBezTo>
                    <a:cubicBezTo>
                      <a:pt x="4106" y="4090"/>
                      <a:pt x="4248" y="3645"/>
                      <a:pt x="4293" y="3201"/>
                    </a:cubicBezTo>
                    <a:cubicBezTo>
                      <a:pt x="4345" y="2756"/>
                      <a:pt x="4341" y="2320"/>
                      <a:pt x="4259" y="1913"/>
                    </a:cubicBezTo>
                    <a:cubicBezTo>
                      <a:pt x="4102" y="1094"/>
                      <a:pt x="3594" y="444"/>
                      <a:pt x="3023" y="175"/>
                    </a:cubicBezTo>
                    <a:cubicBezTo>
                      <a:pt x="2758" y="48"/>
                      <a:pt x="2500" y="0"/>
                      <a:pt x="22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9"/>
              <p:cNvSpPr/>
              <p:nvPr/>
            </p:nvSpPr>
            <p:spPr>
              <a:xfrm>
                <a:off x="1466889" y="1696005"/>
                <a:ext cx="118330" cy="251801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5849" extrusionOk="0">
                    <a:moveTo>
                      <a:pt x="3208" y="0"/>
                    </a:moveTo>
                    <a:lnTo>
                      <a:pt x="1476" y="900"/>
                    </a:lnTo>
                    <a:cubicBezTo>
                      <a:pt x="568" y="1371"/>
                      <a:pt x="0" y="2312"/>
                      <a:pt x="11" y="3331"/>
                    </a:cubicBezTo>
                    <a:cubicBezTo>
                      <a:pt x="23" y="4665"/>
                      <a:pt x="56" y="6473"/>
                      <a:pt x="145" y="7500"/>
                    </a:cubicBezTo>
                    <a:cubicBezTo>
                      <a:pt x="295" y="9263"/>
                      <a:pt x="2081" y="9409"/>
                      <a:pt x="2081" y="9409"/>
                    </a:cubicBezTo>
                    <a:cubicBezTo>
                      <a:pt x="2081" y="9409"/>
                      <a:pt x="2155" y="10044"/>
                      <a:pt x="2211" y="10675"/>
                    </a:cubicBezTo>
                    <a:cubicBezTo>
                      <a:pt x="2211" y="10679"/>
                      <a:pt x="1823" y="15849"/>
                      <a:pt x="3628" y="15849"/>
                    </a:cubicBezTo>
                    <a:cubicBezTo>
                      <a:pt x="3636" y="15849"/>
                      <a:pt x="3645" y="15849"/>
                      <a:pt x="3653" y="15848"/>
                    </a:cubicBezTo>
                    <a:cubicBezTo>
                      <a:pt x="5009" y="15814"/>
                      <a:pt x="5917" y="12968"/>
                      <a:pt x="6305" y="11475"/>
                    </a:cubicBezTo>
                    <a:lnTo>
                      <a:pt x="6506" y="10653"/>
                    </a:lnTo>
                    <a:lnTo>
                      <a:pt x="6506" y="10608"/>
                    </a:lnTo>
                    <a:cubicBezTo>
                      <a:pt x="6510" y="10589"/>
                      <a:pt x="6514" y="10575"/>
                      <a:pt x="6514" y="10575"/>
                    </a:cubicBezTo>
                    <a:lnTo>
                      <a:pt x="6506" y="10575"/>
                    </a:lnTo>
                    <a:lnTo>
                      <a:pt x="6465" y="5622"/>
                    </a:lnTo>
                    <a:lnTo>
                      <a:pt x="6522" y="5677"/>
                    </a:lnTo>
                    <a:cubicBezTo>
                      <a:pt x="6579" y="5743"/>
                      <a:pt x="6663" y="5771"/>
                      <a:pt x="6751" y="5771"/>
                    </a:cubicBezTo>
                    <a:cubicBezTo>
                      <a:pt x="6818" y="5771"/>
                      <a:pt x="6886" y="5755"/>
                      <a:pt x="6947" y="5729"/>
                    </a:cubicBezTo>
                    <a:cubicBezTo>
                      <a:pt x="7146" y="5648"/>
                      <a:pt x="7298" y="5476"/>
                      <a:pt x="7373" y="5278"/>
                    </a:cubicBezTo>
                    <a:cubicBezTo>
                      <a:pt x="7448" y="5080"/>
                      <a:pt x="7444" y="4855"/>
                      <a:pt x="7384" y="4654"/>
                    </a:cubicBezTo>
                    <a:cubicBezTo>
                      <a:pt x="7343" y="4516"/>
                      <a:pt x="7272" y="4385"/>
                      <a:pt x="7156" y="4303"/>
                    </a:cubicBezTo>
                    <a:cubicBezTo>
                      <a:pt x="7066" y="4243"/>
                      <a:pt x="6951" y="4222"/>
                      <a:pt x="6831" y="4222"/>
                    </a:cubicBezTo>
                    <a:cubicBezTo>
                      <a:pt x="6703" y="4222"/>
                      <a:pt x="6570" y="4246"/>
                      <a:pt x="6454" y="4273"/>
                    </a:cubicBezTo>
                    <a:lnTo>
                      <a:pt x="6439" y="2619"/>
                    </a:lnTo>
                    <a:lnTo>
                      <a:pt x="320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9"/>
              <p:cNvSpPr/>
              <p:nvPr/>
            </p:nvSpPr>
            <p:spPr>
              <a:xfrm>
                <a:off x="1473641" y="1765783"/>
                <a:ext cx="7308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53" extrusionOk="0">
                    <a:moveTo>
                      <a:pt x="232" y="1"/>
                    </a:moveTo>
                    <a:cubicBezTo>
                      <a:pt x="229" y="1"/>
                      <a:pt x="227" y="1"/>
                      <a:pt x="225" y="1"/>
                    </a:cubicBezTo>
                    <a:cubicBezTo>
                      <a:pt x="98" y="1"/>
                      <a:pt x="1" y="105"/>
                      <a:pt x="5" y="232"/>
                    </a:cubicBezTo>
                    <a:cubicBezTo>
                      <a:pt x="8" y="356"/>
                      <a:pt x="109" y="453"/>
                      <a:pt x="236" y="453"/>
                    </a:cubicBezTo>
                    <a:cubicBezTo>
                      <a:pt x="360" y="449"/>
                      <a:pt x="460" y="344"/>
                      <a:pt x="456" y="221"/>
                    </a:cubicBezTo>
                    <a:cubicBezTo>
                      <a:pt x="453" y="96"/>
                      <a:pt x="352" y="1"/>
                      <a:pt x="2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9"/>
              <p:cNvSpPr/>
              <p:nvPr/>
            </p:nvSpPr>
            <p:spPr>
              <a:xfrm>
                <a:off x="1469908" y="1761080"/>
                <a:ext cx="14553" cy="4607"/>
              </a:xfrm>
              <a:custGeom>
                <a:avLst/>
                <a:gdLst/>
                <a:ahLst/>
                <a:cxnLst/>
                <a:rect l="l" t="t" r="r" b="b"/>
                <a:pathLst>
                  <a:path w="916" h="290" extrusionOk="0">
                    <a:moveTo>
                      <a:pt x="487" y="0"/>
                    </a:moveTo>
                    <a:cubicBezTo>
                      <a:pt x="471" y="0"/>
                      <a:pt x="454" y="1"/>
                      <a:pt x="438" y="2"/>
                    </a:cubicBezTo>
                    <a:cubicBezTo>
                      <a:pt x="288" y="16"/>
                      <a:pt x="161" y="83"/>
                      <a:pt x="93" y="151"/>
                    </a:cubicBezTo>
                    <a:cubicBezTo>
                      <a:pt x="23" y="214"/>
                      <a:pt x="0" y="274"/>
                      <a:pt x="15" y="285"/>
                    </a:cubicBezTo>
                    <a:cubicBezTo>
                      <a:pt x="18" y="288"/>
                      <a:pt x="22" y="289"/>
                      <a:pt x="27" y="289"/>
                    </a:cubicBezTo>
                    <a:cubicBezTo>
                      <a:pt x="76" y="289"/>
                      <a:pt x="228" y="168"/>
                      <a:pt x="448" y="151"/>
                    </a:cubicBezTo>
                    <a:cubicBezTo>
                      <a:pt x="470" y="149"/>
                      <a:pt x="491" y="148"/>
                      <a:pt x="512" y="148"/>
                    </a:cubicBezTo>
                    <a:cubicBezTo>
                      <a:pt x="694" y="148"/>
                      <a:pt x="835" y="217"/>
                      <a:pt x="887" y="217"/>
                    </a:cubicBezTo>
                    <a:cubicBezTo>
                      <a:pt x="895" y="217"/>
                      <a:pt x="901" y="215"/>
                      <a:pt x="905" y="211"/>
                    </a:cubicBezTo>
                    <a:cubicBezTo>
                      <a:pt x="915" y="196"/>
                      <a:pt x="886" y="144"/>
                      <a:pt x="803" y="87"/>
                    </a:cubicBezTo>
                    <a:cubicBezTo>
                      <a:pt x="730" y="41"/>
                      <a:pt x="619" y="0"/>
                      <a:pt x="48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1515314" y="1764528"/>
                <a:ext cx="7245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3" extrusionOk="0">
                    <a:moveTo>
                      <a:pt x="231" y="1"/>
                    </a:moveTo>
                    <a:cubicBezTo>
                      <a:pt x="229" y="1"/>
                      <a:pt x="226" y="1"/>
                      <a:pt x="224" y="1"/>
                    </a:cubicBezTo>
                    <a:cubicBezTo>
                      <a:pt x="97" y="5"/>
                      <a:pt x="0" y="106"/>
                      <a:pt x="4" y="233"/>
                    </a:cubicBezTo>
                    <a:cubicBezTo>
                      <a:pt x="4" y="353"/>
                      <a:pt x="104" y="453"/>
                      <a:pt x="227" y="453"/>
                    </a:cubicBezTo>
                    <a:cubicBezTo>
                      <a:pt x="229" y="453"/>
                      <a:pt x="232" y="453"/>
                      <a:pt x="235" y="453"/>
                    </a:cubicBezTo>
                    <a:cubicBezTo>
                      <a:pt x="359" y="449"/>
                      <a:pt x="455" y="345"/>
                      <a:pt x="455" y="221"/>
                    </a:cubicBezTo>
                    <a:cubicBezTo>
                      <a:pt x="452" y="96"/>
                      <a:pt x="351" y="1"/>
                      <a:pt x="2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9"/>
              <p:cNvSpPr/>
              <p:nvPr/>
            </p:nvSpPr>
            <p:spPr>
              <a:xfrm>
                <a:off x="1512820" y="1759825"/>
                <a:ext cx="14553" cy="4607"/>
              </a:xfrm>
              <a:custGeom>
                <a:avLst/>
                <a:gdLst/>
                <a:ahLst/>
                <a:cxnLst/>
                <a:rect l="l" t="t" r="r" b="b"/>
                <a:pathLst>
                  <a:path w="916" h="290" extrusionOk="0">
                    <a:moveTo>
                      <a:pt x="482" y="0"/>
                    </a:moveTo>
                    <a:cubicBezTo>
                      <a:pt x="467" y="0"/>
                      <a:pt x="452" y="1"/>
                      <a:pt x="437" y="2"/>
                    </a:cubicBezTo>
                    <a:cubicBezTo>
                      <a:pt x="283" y="14"/>
                      <a:pt x="161" y="85"/>
                      <a:pt x="93" y="148"/>
                    </a:cubicBezTo>
                    <a:cubicBezTo>
                      <a:pt x="19" y="215"/>
                      <a:pt x="0" y="271"/>
                      <a:pt x="11" y="286"/>
                    </a:cubicBezTo>
                    <a:cubicBezTo>
                      <a:pt x="13" y="288"/>
                      <a:pt x="17" y="289"/>
                      <a:pt x="21" y="289"/>
                    </a:cubicBezTo>
                    <a:cubicBezTo>
                      <a:pt x="69" y="289"/>
                      <a:pt x="225" y="165"/>
                      <a:pt x="448" y="148"/>
                    </a:cubicBezTo>
                    <a:cubicBezTo>
                      <a:pt x="470" y="146"/>
                      <a:pt x="491" y="145"/>
                      <a:pt x="512" y="145"/>
                    </a:cubicBezTo>
                    <a:cubicBezTo>
                      <a:pt x="693" y="145"/>
                      <a:pt x="834" y="214"/>
                      <a:pt x="883" y="214"/>
                    </a:cubicBezTo>
                    <a:cubicBezTo>
                      <a:pt x="892" y="214"/>
                      <a:pt x="897" y="212"/>
                      <a:pt x="900" y="207"/>
                    </a:cubicBezTo>
                    <a:cubicBezTo>
                      <a:pt x="915" y="193"/>
                      <a:pt x="881" y="140"/>
                      <a:pt x="803" y="88"/>
                    </a:cubicBezTo>
                    <a:cubicBezTo>
                      <a:pt x="729" y="41"/>
                      <a:pt x="613" y="0"/>
                      <a:pt x="4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9"/>
              <p:cNvSpPr/>
              <p:nvPr/>
            </p:nvSpPr>
            <p:spPr>
              <a:xfrm>
                <a:off x="1489481" y="1763829"/>
                <a:ext cx="10581" cy="3425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56" extrusionOk="0">
                    <a:moveTo>
                      <a:pt x="639" y="0"/>
                    </a:moveTo>
                    <a:cubicBezTo>
                      <a:pt x="607" y="0"/>
                      <a:pt x="415" y="576"/>
                      <a:pt x="202" y="1293"/>
                    </a:cubicBezTo>
                    <a:cubicBezTo>
                      <a:pt x="150" y="1472"/>
                      <a:pt x="102" y="1644"/>
                      <a:pt x="54" y="1805"/>
                    </a:cubicBezTo>
                    <a:cubicBezTo>
                      <a:pt x="35" y="1879"/>
                      <a:pt x="1" y="1969"/>
                      <a:pt x="38" y="2062"/>
                    </a:cubicBezTo>
                    <a:cubicBezTo>
                      <a:pt x="57" y="2107"/>
                      <a:pt x="106" y="2141"/>
                      <a:pt x="143" y="2148"/>
                    </a:cubicBezTo>
                    <a:cubicBezTo>
                      <a:pt x="166" y="2155"/>
                      <a:pt x="188" y="2156"/>
                      <a:pt x="208" y="2156"/>
                    </a:cubicBezTo>
                    <a:cubicBezTo>
                      <a:pt x="224" y="2156"/>
                      <a:pt x="238" y="2155"/>
                      <a:pt x="251" y="2155"/>
                    </a:cubicBezTo>
                    <a:cubicBezTo>
                      <a:pt x="497" y="2148"/>
                      <a:pt x="651" y="2137"/>
                      <a:pt x="651" y="2122"/>
                    </a:cubicBezTo>
                    <a:cubicBezTo>
                      <a:pt x="651" y="2107"/>
                      <a:pt x="497" y="2092"/>
                      <a:pt x="251" y="2081"/>
                    </a:cubicBezTo>
                    <a:cubicBezTo>
                      <a:pt x="188" y="2077"/>
                      <a:pt x="132" y="2070"/>
                      <a:pt x="116" y="2029"/>
                    </a:cubicBezTo>
                    <a:cubicBezTo>
                      <a:pt x="99" y="1980"/>
                      <a:pt x="121" y="1909"/>
                      <a:pt x="147" y="1831"/>
                    </a:cubicBezTo>
                    <a:cubicBezTo>
                      <a:pt x="195" y="1670"/>
                      <a:pt x="247" y="1502"/>
                      <a:pt x="304" y="1322"/>
                    </a:cubicBezTo>
                    <a:cubicBezTo>
                      <a:pt x="516" y="602"/>
                      <a:pt x="666" y="8"/>
                      <a:pt x="640" y="0"/>
                    </a:cubicBezTo>
                    <a:cubicBezTo>
                      <a:pt x="640" y="0"/>
                      <a:pt x="640" y="0"/>
                      <a:pt x="63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9"/>
              <p:cNvSpPr/>
              <p:nvPr/>
            </p:nvSpPr>
            <p:spPr>
              <a:xfrm>
                <a:off x="1494120" y="1800720"/>
                <a:ext cx="21067" cy="11439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720" extrusionOk="0">
                    <a:moveTo>
                      <a:pt x="1200" y="1"/>
                    </a:moveTo>
                    <a:lnTo>
                      <a:pt x="1200" y="1"/>
                    </a:lnTo>
                    <a:cubicBezTo>
                      <a:pt x="1184" y="1"/>
                      <a:pt x="485" y="435"/>
                      <a:pt x="0" y="446"/>
                    </a:cubicBezTo>
                    <a:cubicBezTo>
                      <a:pt x="0" y="446"/>
                      <a:pt x="200" y="720"/>
                      <a:pt x="532" y="720"/>
                    </a:cubicBezTo>
                    <a:cubicBezTo>
                      <a:pt x="618" y="720"/>
                      <a:pt x="713" y="701"/>
                      <a:pt x="815" y="655"/>
                    </a:cubicBezTo>
                    <a:cubicBezTo>
                      <a:pt x="1326" y="424"/>
                      <a:pt x="1200" y="2"/>
                      <a:pt x="1200" y="2"/>
                    </a:cubicBezTo>
                    <a:cubicBezTo>
                      <a:pt x="1200" y="1"/>
                      <a:pt x="1200" y="1"/>
                      <a:pt x="1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1499935" y="1832018"/>
                <a:ext cx="36859" cy="20320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1279" extrusionOk="0">
                    <a:moveTo>
                      <a:pt x="2320" y="0"/>
                    </a:moveTo>
                    <a:cubicBezTo>
                      <a:pt x="1189" y="833"/>
                      <a:pt x="1" y="848"/>
                      <a:pt x="1" y="848"/>
                    </a:cubicBezTo>
                    <a:lnTo>
                      <a:pt x="49" y="1278"/>
                    </a:lnTo>
                    <a:cubicBezTo>
                      <a:pt x="71" y="1278"/>
                      <a:pt x="93" y="1278"/>
                      <a:pt x="115" y="1278"/>
                    </a:cubicBezTo>
                    <a:cubicBezTo>
                      <a:pt x="1832" y="1278"/>
                      <a:pt x="2320" y="0"/>
                      <a:pt x="232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9"/>
              <p:cNvSpPr/>
              <p:nvPr/>
            </p:nvSpPr>
            <p:spPr>
              <a:xfrm>
                <a:off x="1462091" y="1694083"/>
                <a:ext cx="120824" cy="69953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4403" extrusionOk="0">
                    <a:moveTo>
                      <a:pt x="3713" y="1"/>
                    </a:moveTo>
                    <a:cubicBezTo>
                      <a:pt x="0" y="1"/>
                      <a:pt x="63" y="3666"/>
                      <a:pt x="63" y="3666"/>
                    </a:cubicBezTo>
                    <a:cubicBezTo>
                      <a:pt x="209" y="3686"/>
                      <a:pt x="347" y="3695"/>
                      <a:pt x="481" y="3695"/>
                    </a:cubicBezTo>
                    <a:cubicBezTo>
                      <a:pt x="1054" y="3695"/>
                      <a:pt x="1543" y="3529"/>
                      <a:pt x="2154" y="3374"/>
                    </a:cubicBezTo>
                    <a:cubicBezTo>
                      <a:pt x="2905" y="3184"/>
                      <a:pt x="3619" y="2687"/>
                      <a:pt x="3884" y="1959"/>
                    </a:cubicBezTo>
                    <a:cubicBezTo>
                      <a:pt x="3969" y="2437"/>
                      <a:pt x="4198" y="2892"/>
                      <a:pt x="4526" y="3251"/>
                    </a:cubicBezTo>
                    <a:cubicBezTo>
                      <a:pt x="4574" y="3307"/>
                      <a:pt x="4651" y="3357"/>
                      <a:pt x="4716" y="3357"/>
                    </a:cubicBezTo>
                    <a:cubicBezTo>
                      <a:pt x="4747" y="3357"/>
                      <a:pt x="4775" y="3346"/>
                      <a:pt x="4795" y="3318"/>
                    </a:cubicBezTo>
                    <a:cubicBezTo>
                      <a:pt x="4829" y="3273"/>
                      <a:pt x="4817" y="3210"/>
                      <a:pt x="4803" y="3158"/>
                    </a:cubicBezTo>
                    <a:cubicBezTo>
                      <a:pt x="4754" y="2952"/>
                      <a:pt x="4702" y="2747"/>
                      <a:pt x="4650" y="2542"/>
                    </a:cubicBezTo>
                    <a:lnTo>
                      <a:pt x="4650" y="2542"/>
                    </a:lnTo>
                    <a:cubicBezTo>
                      <a:pt x="4941" y="3009"/>
                      <a:pt x="5243" y="3483"/>
                      <a:pt x="5673" y="3826"/>
                    </a:cubicBezTo>
                    <a:cubicBezTo>
                      <a:pt x="5975" y="4067"/>
                      <a:pt x="6711" y="4402"/>
                      <a:pt x="7054" y="4402"/>
                    </a:cubicBezTo>
                    <a:cubicBezTo>
                      <a:pt x="7200" y="4402"/>
                      <a:pt x="7274" y="4342"/>
                      <a:pt x="7215" y="4188"/>
                    </a:cubicBezTo>
                    <a:cubicBezTo>
                      <a:pt x="7163" y="4062"/>
                      <a:pt x="7604" y="61"/>
                      <a:pt x="3802" y="1"/>
                    </a:cubicBezTo>
                    <a:cubicBezTo>
                      <a:pt x="3772" y="1"/>
                      <a:pt x="3742" y="1"/>
                      <a:pt x="37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9"/>
              <p:cNvSpPr/>
              <p:nvPr/>
            </p:nvSpPr>
            <p:spPr>
              <a:xfrm>
                <a:off x="1569951" y="1769056"/>
                <a:ext cx="10168" cy="1353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852" extrusionOk="0">
                    <a:moveTo>
                      <a:pt x="233" y="0"/>
                    </a:moveTo>
                    <a:cubicBezTo>
                      <a:pt x="76" y="0"/>
                      <a:pt x="4" y="75"/>
                      <a:pt x="12" y="86"/>
                    </a:cubicBezTo>
                    <a:cubicBezTo>
                      <a:pt x="15" y="90"/>
                      <a:pt x="20" y="92"/>
                      <a:pt x="29" y="92"/>
                    </a:cubicBezTo>
                    <a:cubicBezTo>
                      <a:pt x="49" y="92"/>
                      <a:pt x="83" y="85"/>
                      <a:pt x="129" y="85"/>
                    </a:cubicBezTo>
                    <a:cubicBezTo>
                      <a:pt x="159" y="85"/>
                      <a:pt x="194" y="88"/>
                      <a:pt x="233" y="97"/>
                    </a:cubicBezTo>
                    <a:cubicBezTo>
                      <a:pt x="356" y="116"/>
                      <a:pt x="509" y="235"/>
                      <a:pt x="505" y="426"/>
                    </a:cubicBezTo>
                    <a:cubicBezTo>
                      <a:pt x="509" y="616"/>
                      <a:pt x="356" y="733"/>
                      <a:pt x="228" y="755"/>
                    </a:cubicBezTo>
                    <a:cubicBezTo>
                      <a:pt x="194" y="762"/>
                      <a:pt x="163" y="764"/>
                      <a:pt x="136" y="764"/>
                    </a:cubicBezTo>
                    <a:cubicBezTo>
                      <a:pt x="85" y="764"/>
                      <a:pt x="48" y="757"/>
                      <a:pt x="28" y="757"/>
                    </a:cubicBezTo>
                    <a:cubicBezTo>
                      <a:pt x="19" y="757"/>
                      <a:pt x="14" y="758"/>
                      <a:pt x="12" y="762"/>
                    </a:cubicBezTo>
                    <a:cubicBezTo>
                      <a:pt x="1" y="773"/>
                      <a:pt x="76" y="852"/>
                      <a:pt x="230" y="852"/>
                    </a:cubicBezTo>
                    <a:cubicBezTo>
                      <a:pt x="233" y="852"/>
                      <a:pt x="237" y="852"/>
                      <a:pt x="240" y="852"/>
                    </a:cubicBezTo>
                    <a:cubicBezTo>
                      <a:pt x="318" y="848"/>
                      <a:pt x="419" y="818"/>
                      <a:pt x="502" y="747"/>
                    </a:cubicBezTo>
                    <a:cubicBezTo>
                      <a:pt x="587" y="672"/>
                      <a:pt x="640" y="553"/>
                      <a:pt x="640" y="426"/>
                    </a:cubicBezTo>
                    <a:cubicBezTo>
                      <a:pt x="640" y="299"/>
                      <a:pt x="587" y="179"/>
                      <a:pt x="502" y="105"/>
                    </a:cubicBezTo>
                    <a:cubicBezTo>
                      <a:pt x="419" y="30"/>
                      <a:pt x="322" y="4"/>
                      <a:pt x="244" y="0"/>
                    </a:cubicBezTo>
                    <a:cubicBezTo>
                      <a:pt x="240" y="0"/>
                      <a:pt x="236" y="0"/>
                      <a:pt x="233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9"/>
              <p:cNvSpPr/>
              <p:nvPr/>
            </p:nvSpPr>
            <p:spPr>
              <a:xfrm>
                <a:off x="1376505" y="1864000"/>
                <a:ext cx="304547" cy="330905"/>
              </a:xfrm>
              <a:custGeom>
                <a:avLst/>
                <a:gdLst/>
                <a:ahLst/>
                <a:cxnLst/>
                <a:rect l="l" t="t" r="r" b="b"/>
                <a:pathLst>
                  <a:path w="19169" h="20828" extrusionOk="0">
                    <a:moveTo>
                      <a:pt x="12199" y="1"/>
                    </a:moveTo>
                    <a:cubicBezTo>
                      <a:pt x="12199" y="4"/>
                      <a:pt x="12199" y="15"/>
                      <a:pt x="12195" y="34"/>
                    </a:cubicBezTo>
                    <a:lnTo>
                      <a:pt x="12195" y="79"/>
                    </a:lnTo>
                    <a:lnTo>
                      <a:pt x="11994" y="901"/>
                    </a:lnTo>
                    <a:cubicBezTo>
                      <a:pt x="11606" y="2394"/>
                      <a:pt x="10698" y="5240"/>
                      <a:pt x="9342" y="5274"/>
                    </a:cubicBezTo>
                    <a:cubicBezTo>
                      <a:pt x="9334" y="5275"/>
                      <a:pt x="9325" y="5275"/>
                      <a:pt x="9317" y="5275"/>
                    </a:cubicBezTo>
                    <a:cubicBezTo>
                      <a:pt x="7633" y="5275"/>
                      <a:pt x="7855" y="782"/>
                      <a:pt x="7893" y="172"/>
                    </a:cubicBezTo>
                    <a:lnTo>
                      <a:pt x="7893" y="172"/>
                    </a:lnTo>
                    <a:cubicBezTo>
                      <a:pt x="7788" y="191"/>
                      <a:pt x="7770" y="206"/>
                      <a:pt x="7770" y="206"/>
                    </a:cubicBezTo>
                    <a:cubicBezTo>
                      <a:pt x="7770" y="206"/>
                      <a:pt x="2387" y="504"/>
                      <a:pt x="0" y="5222"/>
                    </a:cubicBezTo>
                    <a:lnTo>
                      <a:pt x="4146" y="8255"/>
                    </a:lnTo>
                    <a:lnTo>
                      <a:pt x="5162" y="7643"/>
                    </a:lnTo>
                    <a:lnTo>
                      <a:pt x="5162" y="7643"/>
                    </a:lnTo>
                    <a:cubicBezTo>
                      <a:pt x="5162" y="7643"/>
                      <a:pt x="5495" y="14321"/>
                      <a:pt x="4924" y="16136"/>
                    </a:cubicBezTo>
                    <a:cubicBezTo>
                      <a:pt x="4281" y="18190"/>
                      <a:pt x="3283" y="20465"/>
                      <a:pt x="3283" y="20465"/>
                    </a:cubicBezTo>
                    <a:cubicBezTo>
                      <a:pt x="4851" y="20343"/>
                      <a:pt x="6493" y="20287"/>
                      <a:pt x="8197" y="20287"/>
                    </a:cubicBezTo>
                    <a:cubicBezTo>
                      <a:pt x="11453" y="20287"/>
                      <a:pt x="14936" y="20491"/>
                      <a:pt x="18567" y="20827"/>
                    </a:cubicBezTo>
                    <a:lnTo>
                      <a:pt x="14869" y="7272"/>
                    </a:lnTo>
                    <a:cubicBezTo>
                      <a:pt x="16151" y="7194"/>
                      <a:pt x="17335" y="6966"/>
                      <a:pt x="18515" y="6533"/>
                    </a:cubicBezTo>
                    <a:lnTo>
                      <a:pt x="19169" y="6402"/>
                    </a:lnTo>
                    <a:cubicBezTo>
                      <a:pt x="19169" y="6402"/>
                      <a:pt x="17743" y="1"/>
                      <a:pt x="127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1534284" y="2016250"/>
                <a:ext cx="65727" cy="1674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1054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1" y="9"/>
                      <a:pt x="35" y="65"/>
                      <a:pt x="113" y="155"/>
                    </a:cubicBezTo>
                    <a:cubicBezTo>
                      <a:pt x="187" y="244"/>
                      <a:pt x="311" y="368"/>
                      <a:pt x="479" y="498"/>
                    </a:cubicBezTo>
                    <a:cubicBezTo>
                      <a:pt x="815" y="756"/>
                      <a:pt x="1372" y="1029"/>
                      <a:pt x="2033" y="1051"/>
                    </a:cubicBezTo>
                    <a:cubicBezTo>
                      <a:pt x="2067" y="1052"/>
                      <a:pt x="2101" y="1053"/>
                      <a:pt x="2135" y="1053"/>
                    </a:cubicBezTo>
                    <a:cubicBezTo>
                      <a:pt x="2753" y="1053"/>
                      <a:pt x="3288" y="834"/>
                      <a:pt x="3624" y="610"/>
                    </a:cubicBezTo>
                    <a:cubicBezTo>
                      <a:pt x="3804" y="494"/>
                      <a:pt x="3934" y="382"/>
                      <a:pt x="4016" y="296"/>
                    </a:cubicBezTo>
                    <a:cubicBezTo>
                      <a:pt x="4099" y="211"/>
                      <a:pt x="4136" y="158"/>
                      <a:pt x="4132" y="151"/>
                    </a:cubicBezTo>
                    <a:cubicBezTo>
                      <a:pt x="4131" y="150"/>
                      <a:pt x="4130" y="150"/>
                      <a:pt x="4129" y="150"/>
                    </a:cubicBezTo>
                    <a:cubicBezTo>
                      <a:pt x="4100" y="150"/>
                      <a:pt x="3921" y="334"/>
                      <a:pt x="3576" y="532"/>
                    </a:cubicBezTo>
                    <a:cubicBezTo>
                      <a:pt x="3239" y="727"/>
                      <a:pt x="2724" y="918"/>
                      <a:pt x="2136" y="918"/>
                    </a:cubicBezTo>
                    <a:cubicBezTo>
                      <a:pt x="2105" y="918"/>
                      <a:pt x="2073" y="918"/>
                      <a:pt x="2040" y="917"/>
                    </a:cubicBezTo>
                    <a:cubicBezTo>
                      <a:pt x="1409" y="894"/>
                      <a:pt x="875" y="651"/>
                      <a:pt x="535" y="420"/>
                    </a:cubicBezTo>
                    <a:cubicBezTo>
                      <a:pt x="203" y="196"/>
                      <a:pt x="35" y="1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9"/>
              <p:cNvSpPr/>
              <p:nvPr/>
            </p:nvSpPr>
            <p:spPr>
              <a:xfrm>
                <a:off x="1596658" y="1945105"/>
                <a:ext cx="41498" cy="13016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8193" extrusionOk="0">
                    <a:moveTo>
                      <a:pt x="9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0" y="5"/>
                      <a:pt x="34" y="121"/>
                      <a:pt x="102" y="326"/>
                    </a:cubicBezTo>
                    <a:cubicBezTo>
                      <a:pt x="176" y="557"/>
                      <a:pt x="277" y="852"/>
                      <a:pt x="393" y="1200"/>
                    </a:cubicBezTo>
                    <a:cubicBezTo>
                      <a:pt x="640" y="1936"/>
                      <a:pt x="979" y="2955"/>
                      <a:pt x="1338" y="4084"/>
                    </a:cubicBezTo>
                    <a:cubicBezTo>
                      <a:pt x="1696" y="5215"/>
                      <a:pt x="2007" y="6243"/>
                      <a:pt x="2227" y="6989"/>
                    </a:cubicBezTo>
                    <a:cubicBezTo>
                      <a:pt x="2331" y="7341"/>
                      <a:pt x="2421" y="7636"/>
                      <a:pt x="2488" y="7871"/>
                    </a:cubicBezTo>
                    <a:cubicBezTo>
                      <a:pt x="2555" y="8080"/>
                      <a:pt x="2593" y="8192"/>
                      <a:pt x="2604" y="8192"/>
                    </a:cubicBezTo>
                    <a:cubicBezTo>
                      <a:pt x="2612" y="8189"/>
                      <a:pt x="2589" y="8069"/>
                      <a:pt x="2541" y="7856"/>
                    </a:cubicBezTo>
                    <a:cubicBezTo>
                      <a:pt x="2492" y="7647"/>
                      <a:pt x="2417" y="7341"/>
                      <a:pt x="2317" y="6963"/>
                    </a:cubicBezTo>
                    <a:cubicBezTo>
                      <a:pt x="2119" y="6213"/>
                      <a:pt x="1827" y="5178"/>
                      <a:pt x="1469" y="4046"/>
                    </a:cubicBezTo>
                    <a:cubicBezTo>
                      <a:pt x="1110" y="2911"/>
                      <a:pt x="755" y="1899"/>
                      <a:pt x="483" y="1166"/>
                    </a:cubicBezTo>
                    <a:cubicBezTo>
                      <a:pt x="345" y="804"/>
                      <a:pt x="233" y="509"/>
                      <a:pt x="150" y="307"/>
                    </a:cubicBezTo>
                    <a:cubicBezTo>
                      <a:pt x="69" y="109"/>
                      <a:pt x="17" y="1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9"/>
              <p:cNvSpPr/>
              <p:nvPr/>
            </p:nvSpPr>
            <p:spPr>
              <a:xfrm>
                <a:off x="1592321" y="1904020"/>
                <a:ext cx="20368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551" extrusionOk="0">
                    <a:moveTo>
                      <a:pt x="36" y="0"/>
                    </a:moveTo>
                    <a:cubicBezTo>
                      <a:pt x="27" y="0"/>
                      <a:pt x="22" y="2"/>
                      <a:pt x="20" y="6"/>
                    </a:cubicBezTo>
                    <a:cubicBezTo>
                      <a:pt x="1" y="40"/>
                      <a:pt x="255" y="216"/>
                      <a:pt x="606" y="365"/>
                    </a:cubicBezTo>
                    <a:cubicBezTo>
                      <a:pt x="888" y="486"/>
                      <a:pt x="1143" y="551"/>
                      <a:pt x="1235" y="551"/>
                    </a:cubicBezTo>
                    <a:cubicBezTo>
                      <a:pt x="1256" y="551"/>
                      <a:pt x="1269" y="547"/>
                      <a:pt x="1271" y="540"/>
                    </a:cubicBezTo>
                    <a:cubicBezTo>
                      <a:pt x="1282" y="507"/>
                      <a:pt x="1002" y="387"/>
                      <a:pt x="658" y="238"/>
                    </a:cubicBezTo>
                    <a:cubicBezTo>
                      <a:pt x="354" y="109"/>
                      <a:pt x="102" y="0"/>
                      <a:pt x="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9"/>
              <p:cNvSpPr/>
              <p:nvPr/>
            </p:nvSpPr>
            <p:spPr>
              <a:xfrm>
                <a:off x="1632198" y="1924452"/>
                <a:ext cx="8929" cy="23466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477" extrusionOk="0">
                    <a:moveTo>
                      <a:pt x="522" y="1"/>
                    </a:moveTo>
                    <a:cubicBezTo>
                      <a:pt x="486" y="1"/>
                      <a:pt x="350" y="318"/>
                      <a:pt x="218" y="718"/>
                    </a:cubicBezTo>
                    <a:cubicBezTo>
                      <a:pt x="80" y="1126"/>
                      <a:pt x="1" y="1466"/>
                      <a:pt x="35" y="1476"/>
                    </a:cubicBezTo>
                    <a:cubicBezTo>
                      <a:pt x="36" y="1477"/>
                      <a:pt x="36" y="1477"/>
                      <a:pt x="37" y="1477"/>
                    </a:cubicBezTo>
                    <a:cubicBezTo>
                      <a:pt x="77" y="1477"/>
                      <a:pt x="212" y="1159"/>
                      <a:pt x="344" y="759"/>
                    </a:cubicBezTo>
                    <a:cubicBezTo>
                      <a:pt x="479" y="352"/>
                      <a:pt x="561" y="13"/>
                      <a:pt x="524" y="1"/>
                    </a:cubicBezTo>
                    <a:cubicBezTo>
                      <a:pt x="523" y="1"/>
                      <a:pt x="522" y="1"/>
                      <a:pt x="5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9"/>
              <p:cNvSpPr/>
              <p:nvPr/>
            </p:nvSpPr>
            <p:spPr>
              <a:xfrm>
                <a:off x="1561642" y="1952414"/>
                <a:ext cx="11169" cy="2086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313" extrusionOk="0">
                    <a:moveTo>
                      <a:pt x="667" y="0"/>
                    </a:moveTo>
                    <a:cubicBezTo>
                      <a:pt x="626" y="0"/>
                      <a:pt x="483" y="284"/>
                      <a:pt x="311" y="639"/>
                    </a:cubicBezTo>
                    <a:cubicBezTo>
                      <a:pt x="139" y="997"/>
                      <a:pt x="1" y="1293"/>
                      <a:pt x="34" y="1311"/>
                    </a:cubicBezTo>
                    <a:cubicBezTo>
                      <a:pt x="35" y="1312"/>
                      <a:pt x="36" y="1312"/>
                      <a:pt x="38" y="1312"/>
                    </a:cubicBezTo>
                    <a:cubicBezTo>
                      <a:pt x="77" y="1312"/>
                      <a:pt x="264" y="1049"/>
                      <a:pt x="434" y="695"/>
                    </a:cubicBezTo>
                    <a:cubicBezTo>
                      <a:pt x="610" y="333"/>
                      <a:pt x="703" y="16"/>
                      <a:pt x="670" y="1"/>
                    </a:cubicBezTo>
                    <a:cubicBezTo>
                      <a:pt x="669" y="0"/>
                      <a:pt x="668" y="0"/>
                      <a:pt x="6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9"/>
              <p:cNvSpPr/>
              <p:nvPr/>
            </p:nvSpPr>
            <p:spPr>
              <a:xfrm>
                <a:off x="1532631" y="1977484"/>
                <a:ext cx="17174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144" extrusionOk="0">
                    <a:moveTo>
                      <a:pt x="35" y="1"/>
                    </a:moveTo>
                    <a:cubicBezTo>
                      <a:pt x="33" y="1"/>
                      <a:pt x="32" y="1"/>
                      <a:pt x="31" y="2"/>
                    </a:cubicBezTo>
                    <a:cubicBezTo>
                      <a:pt x="0" y="25"/>
                      <a:pt x="176" y="324"/>
                      <a:pt x="464" y="641"/>
                    </a:cubicBezTo>
                    <a:cubicBezTo>
                      <a:pt x="735" y="941"/>
                      <a:pt x="1000" y="1144"/>
                      <a:pt x="1047" y="1144"/>
                    </a:cubicBezTo>
                    <a:cubicBezTo>
                      <a:pt x="1050" y="1144"/>
                      <a:pt x="1052" y="1143"/>
                      <a:pt x="1053" y="1142"/>
                    </a:cubicBezTo>
                    <a:cubicBezTo>
                      <a:pt x="1080" y="1112"/>
                      <a:pt x="845" y="862"/>
                      <a:pt x="565" y="552"/>
                    </a:cubicBezTo>
                    <a:cubicBezTo>
                      <a:pt x="295" y="254"/>
                      <a:pt x="78" y="1"/>
                      <a:pt x="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9"/>
              <p:cNvSpPr/>
              <p:nvPr/>
            </p:nvSpPr>
            <p:spPr>
              <a:xfrm>
                <a:off x="1578562" y="1992212"/>
                <a:ext cx="22513" cy="224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14" extrusionOk="0">
                    <a:moveTo>
                      <a:pt x="1382" y="1"/>
                    </a:moveTo>
                    <a:cubicBezTo>
                      <a:pt x="1337" y="1"/>
                      <a:pt x="1072" y="298"/>
                      <a:pt x="736" y="648"/>
                    </a:cubicBezTo>
                    <a:cubicBezTo>
                      <a:pt x="475" y="921"/>
                      <a:pt x="247" y="1145"/>
                      <a:pt x="153" y="1257"/>
                    </a:cubicBezTo>
                    <a:lnTo>
                      <a:pt x="154" y="1257"/>
                    </a:lnTo>
                    <a:lnTo>
                      <a:pt x="154" y="1257"/>
                    </a:lnTo>
                    <a:cubicBezTo>
                      <a:pt x="152" y="1258"/>
                      <a:pt x="151" y="1259"/>
                      <a:pt x="150" y="1261"/>
                    </a:cubicBezTo>
                    <a:lnTo>
                      <a:pt x="0" y="1414"/>
                    </a:lnTo>
                    <a:lnTo>
                      <a:pt x="191" y="1298"/>
                    </a:lnTo>
                    <a:cubicBezTo>
                      <a:pt x="314" y="1223"/>
                      <a:pt x="568" y="1018"/>
                      <a:pt x="834" y="745"/>
                    </a:cubicBezTo>
                    <a:cubicBezTo>
                      <a:pt x="1188" y="375"/>
                      <a:pt x="1416" y="24"/>
                      <a:pt x="1386" y="2"/>
                    </a:cubicBezTo>
                    <a:cubicBezTo>
                      <a:pt x="1385" y="1"/>
                      <a:pt x="1384" y="1"/>
                      <a:pt x="13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9"/>
              <p:cNvSpPr/>
              <p:nvPr/>
            </p:nvSpPr>
            <p:spPr>
              <a:xfrm>
                <a:off x="1590255" y="2053299"/>
                <a:ext cx="21496" cy="12567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791" extrusionOk="0">
                    <a:moveTo>
                      <a:pt x="31" y="1"/>
                    </a:moveTo>
                    <a:cubicBezTo>
                      <a:pt x="27" y="1"/>
                      <a:pt x="24" y="2"/>
                      <a:pt x="22" y="4"/>
                    </a:cubicBezTo>
                    <a:cubicBezTo>
                      <a:pt x="0" y="34"/>
                      <a:pt x="255" y="269"/>
                      <a:pt x="624" y="489"/>
                    </a:cubicBezTo>
                    <a:cubicBezTo>
                      <a:pt x="950" y="681"/>
                      <a:pt x="1244" y="790"/>
                      <a:pt x="1319" y="790"/>
                    </a:cubicBezTo>
                    <a:cubicBezTo>
                      <a:pt x="1329" y="790"/>
                      <a:pt x="1336" y="788"/>
                      <a:pt x="1337" y="784"/>
                    </a:cubicBezTo>
                    <a:cubicBezTo>
                      <a:pt x="1353" y="751"/>
                      <a:pt x="1053" y="586"/>
                      <a:pt x="691" y="374"/>
                    </a:cubicBezTo>
                    <a:cubicBezTo>
                      <a:pt x="358" y="176"/>
                      <a:pt x="86" y="1"/>
                      <a:pt x="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9"/>
              <p:cNvSpPr/>
              <p:nvPr/>
            </p:nvSpPr>
            <p:spPr>
              <a:xfrm>
                <a:off x="1545326" y="2048946"/>
                <a:ext cx="15030" cy="20527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292" extrusionOk="0">
                    <a:moveTo>
                      <a:pt x="912" y="0"/>
                    </a:moveTo>
                    <a:cubicBezTo>
                      <a:pt x="873" y="0"/>
                      <a:pt x="656" y="265"/>
                      <a:pt x="419" y="607"/>
                    </a:cubicBezTo>
                    <a:cubicBezTo>
                      <a:pt x="173" y="965"/>
                      <a:pt x="1" y="1272"/>
                      <a:pt x="30" y="1291"/>
                    </a:cubicBezTo>
                    <a:cubicBezTo>
                      <a:pt x="31" y="1291"/>
                      <a:pt x="33" y="1291"/>
                      <a:pt x="34" y="1291"/>
                    </a:cubicBezTo>
                    <a:cubicBezTo>
                      <a:pt x="78" y="1291"/>
                      <a:pt x="293" y="1028"/>
                      <a:pt x="531" y="686"/>
                    </a:cubicBezTo>
                    <a:cubicBezTo>
                      <a:pt x="774" y="331"/>
                      <a:pt x="946" y="24"/>
                      <a:pt x="916" y="2"/>
                    </a:cubicBezTo>
                    <a:cubicBezTo>
                      <a:pt x="915" y="1"/>
                      <a:pt x="914" y="0"/>
                      <a:pt x="9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9"/>
              <p:cNvSpPr/>
              <p:nvPr/>
            </p:nvSpPr>
            <p:spPr>
              <a:xfrm>
                <a:off x="1509722" y="2039763"/>
                <a:ext cx="16698" cy="12599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793" extrusionOk="0">
                    <a:moveTo>
                      <a:pt x="33" y="0"/>
                    </a:moveTo>
                    <a:cubicBezTo>
                      <a:pt x="28" y="0"/>
                      <a:pt x="25" y="2"/>
                      <a:pt x="23" y="4"/>
                    </a:cubicBezTo>
                    <a:cubicBezTo>
                      <a:pt x="1" y="34"/>
                      <a:pt x="206" y="233"/>
                      <a:pt x="483" y="449"/>
                    </a:cubicBezTo>
                    <a:cubicBezTo>
                      <a:pt x="735" y="647"/>
                      <a:pt x="960" y="792"/>
                      <a:pt x="1014" y="792"/>
                    </a:cubicBezTo>
                    <a:cubicBezTo>
                      <a:pt x="1019" y="792"/>
                      <a:pt x="1022" y="791"/>
                      <a:pt x="1024" y="788"/>
                    </a:cubicBezTo>
                    <a:cubicBezTo>
                      <a:pt x="1050" y="759"/>
                      <a:pt x="845" y="561"/>
                      <a:pt x="568" y="345"/>
                    </a:cubicBezTo>
                    <a:cubicBezTo>
                      <a:pt x="312" y="146"/>
                      <a:pt x="86" y="0"/>
                      <a:pt x="3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9"/>
              <p:cNvSpPr/>
              <p:nvPr/>
            </p:nvSpPr>
            <p:spPr>
              <a:xfrm>
                <a:off x="1491674" y="2002205"/>
                <a:ext cx="16348" cy="1129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711" extrusionOk="0">
                    <a:moveTo>
                      <a:pt x="995" y="0"/>
                    </a:moveTo>
                    <a:cubicBezTo>
                      <a:pt x="942" y="0"/>
                      <a:pt x="723" y="127"/>
                      <a:pt x="476" y="303"/>
                    </a:cubicBezTo>
                    <a:cubicBezTo>
                      <a:pt x="203" y="497"/>
                      <a:pt x="1" y="676"/>
                      <a:pt x="23" y="706"/>
                    </a:cubicBezTo>
                    <a:cubicBezTo>
                      <a:pt x="25" y="709"/>
                      <a:pt x="30" y="710"/>
                      <a:pt x="36" y="710"/>
                    </a:cubicBezTo>
                    <a:cubicBezTo>
                      <a:pt x="92" y="710"/>
                      <a:pt x="308" y="587"/>
                      <a:pt x="554" y="411"/>
                    </a:cubicBezTo>
                    <a:cubicBezTo>
                      <a:pt x="826" y="217"/>
                      <a:pt x="1028" y="37"/>
                      <a:pt x="1006" y="4"/>
                    </a:cubicBezTo>
                    <a:cubicBezTo>
                      <a:pt x="1004" y="1"/>
                      <a:pt x="1000" y="0"/>
                      <a:pt x="9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9"/>
              <p:cNvSpPr/>
              <p:nvPr/>
            </p:nvSpPr>
            <p:spPr>
              <a:xfrm>
                <a:off x="1488607" y="1961342"/>
                <a:ext cx="125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792" h="968" extrusionOk="0">
                    <a:moveTo>
                      <a:pt x="36" y="1"/>
                    </a:moveTo>
                    <a:cubicBezTo>
                      <a:pt x="33" y="1"/>
                      <a:pt x="31" y="1"/>
                      <a:pt x="30" y="2"/>
                    </a:cubicBezTo>
                    <a:cubicBezTo>
                      <a:pt x="0" y="28"/>
                      <a:pt x="142" y="261"/>
                      <a:pt x="340" y="525"/>
                    </a:cubicBezTo>
                    <a:cubicBezTo>
                      <a:pt x="531" y="780"/>
                      <a:pt x="712" y="968"/>
                      <a:pt x="756" y="968"/>
                    </a:cubicBezTo>
                    <a:cubicBezTo>
                      <a:pt x="759" y="968"/>
                      <a:pt x="761" y="967"/>
                      <a:pt x="762" y="966"/>
                    </a:cubicBezTo>
                    <a:cubicBezTo>
                      <a:pt x="792" y="944"/>
                      <a:pt x="650" y="712"/>
                      <a:pt x="448" y="444"/>
                    </a:cubicBezTo>
                    <a:cubicBezTo>
                      <a:pt x="257" y="192"/>
                      <a:pt x="79" y="1"/>
                      <a:pt x="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9"/>
              <p:cNvSpPr/>
              <p:nvPr/>
            </p:nvSpPr>
            <p:spPr>
              <a:xfrm>
                <a:off x="1573637" y="1890087"/>
                <a:ext cx="11232" cy="19033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198" extrusionOk="0">
                    <a:moveTo>
                      <a:pt x="669" y="1"/>
                    </a:moveTo>
                    <a:cubicBezTo>
                      <a:pt x="627" y="1"/>
                      <a:pt x="465" y="248"/>
                      <a:pt x="292" y="566"/>
                    </a:cubicBezTo>
                    <a:cubicBezTo>
                      <a:pt x="116" y="898"/>
                      <a:pt x="1" y="1182"/>
                      <a:pt x="30" y="1197"/>
                    </a:cubicBezTo>
                    <a:cubicBezTo>
                      <a:pt x="32" y="1197"/>
                      <a:pt x="33" y="1198"/>
                      <a:pt x="34" y="1198"/>
                    </a:cubicBezTo>
                    <a:cubicBezTo>
                      <a:pt x="76" y="1198"/>
                      <a:pt x="242" y="950"/>
                      <a:pt x="411" y="629"/>
                    </a:cubicBezTo>
                    <a:cubicBezTo>
                      <a:pt x="591" y="300"/>
                      <a:pt x="706" y="17"/>
                      <a:pt x="673" y="2"/>
                    </a:cubicBezTo>
                    <a:cubicBezTo>
                      <a:pt x="672" y="1"/>
                      <a:pt x="671" y="1"/>
                      <a:pt x="6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9"/>
              <p:cNvSpPr/>
              <p:nvPr/>
            </p:nvSpPr>
            <p:spPr>
              <a:xfrm>
                <a:off x="1462075" y="1901017"/>
                <a:ext cx="20606" cy="12440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783" extrusionOk="0">
                    <a:moveTo>
                      <a:pt x="30" y="1"/>
                    </a:moveTo>
                    <a:cubicBezTo>
                      <a:pt x="25" y="1"/>
                      <a:pt x="21" y="2"/>
                      <a:pt x="19" y="5"/>
                    </a:cubicBezTo>
                    <a:cubicBezTo>
                      <a:pt x="0" y="38"/>
                      <a:pt x="266" y="236"/>
                      <a:pt x="613" y="450"/>
                    </a:cubicBezTo>
                    <a:cubicBezTo>
                      <a:pt x="927" y="642"/>
                      <a:pt x="1198" y="782"/>
                      <a:pt x="1261" y="782"/>
                    </a:cubicBezTo>
                    <a:cubicBezTo>
                      <a:pt x="1268" y="782"/>
                      <a:pt x="1272" y="781"/>
                      <a:pt x="1274" y="778"/>
                    </a:cubicBezTo>
                    <a:cubicBezTo>
                      <a:pt x="1296" y="748"/>
                      <a:pt x="1027" y="550"/>
                      <a:pt x="684" y="333"/>
                    </a:cubicBezTo>
                    <a:cubicBezTo>
                      <a:pt x="367" y="139"/>
                      <a:pt x="91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9"/>
              <p:cNvSpPr/>
              <p:nvPr/>
            </p:nvSpPr>
            <p:spPr>
              <a:xfrm>
                <a:off x="1425105" y="1901065"/>
                <a:ext cx="9691" cy="14664"/>
              </a:xfrm>
              <a:custGeom>
                <a:avLst/>
                <a:gdLst/>
                <a:ahLst/>
                <a:cxnLst/>
                <a:rect l="l" t="t" r="r" b="b"/>
                <a:pathLst>
                  <a:path w="610" h="923" extrusionOk="0">
                    <a:moveTo>
                      <a:pt x="571" y="1"/>
                    </a:moveTo>
                    <a:cubicBezTo>
                      <a:pt x="532" y="1"/>
                      <a:pt x="389" y="185"/>
                      <a:pt x="247" y="428"/>
                    </a:cubicBezTo>
                    <a:cubicBezTo>
                      <a:pt x="98" y="678"/>
                      <a:pt x="0" y="902"/>
                      <a:pt x="31" y="921"/>
                    </a:cubicBezTo>
                    <a:cubicBezTo>
                      <a:pt x="32" y="922"/>
                      <a:pt x="34" y="922"/>
                      <a:pt x="36" y="922"/>
                    </a:cubicBezTo>
                    <a:cubicBezTo>
                      <a:pt x="77" y="922"/>
                      <a:pt x="220" y="737"/>
                      <a:pt x="363" y="495"/>
                    </a:cubicBezTo>
                    <a:cubicBezTo>
                      <a:pt x="512" y="240"/>
                      <a:pt x="610" y="21"/>
                      <a:pt x="576" y="2"/>
                    </a:cubicBezTo>
                    <a:cubicBezTo>
                      <a:pt x="574" y="1"/>
                      <a:pt x="573" y="1"/>
                      <a:pt x="5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9"/>
              <p:cNvSpPr/>
              <p:nvPr/>
            </p:nvSpPr>
            <p:spPr>
              <a:xfrm>
                <a:off x="1465157" y="2166752"/>
                <a:ext cx="19415" cy="12710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800" extrusionOk="0">
                    <a:moveTo>
                      <a:pt x="30" y="1"/>
                    </a:moveTo>
                    <a:cubicBezTo>
                      <a:pt x="25" y="1"/>
                      <a:pt x="21" y="2"/>
                      <a:pt x="20" y="4"/>
                    </a:cubicBezTo>
                    <a:cubicBezTo>
                      <a:pt x="1" y="39"/>
                      <a:pt x="247" y="240"/>
                      <a:pt x="572" y="456"/>
                    </a:cubicBezTo>
                    <a:cubicBezTo>
                      <a:pt x="872" y="658"/>
                      <a:pt x="1132" y="800"/>
                      <a:pt x="1192" y="800"/>
                    </a:cubicBezTo>
                    <a:cubicBezTo>
                      <a:pt x="1198" y="800"/>
                      <a:pt x="1202" y="799"/>
                      <a:pt x="1204" y="796"/>
                    </a:cubicBezTo>
                    <a:cubicBezTo>
                      <a:pt x="1222" y="766"/>
                      <a:pt x="975" y="561"/>
                      <a:pt x="647" y="344"/>
                    </a:cubicBezTo>
                    <a:cubicBezTo>
                      <a:pt x="349" y="146"/>
                      <a:pt x="89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9"/>
              <p:cNvSpPr/>
              <p:nvPr/>
            </p:nvSpPr>
            <p:spPr>
              <a:xfrm>
                <a:off x="1606508" y="2164528"/>
                <a:ext cx="15935" cy="163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2" extrusionOk="0">
                    <a:moveTo>
                      <a:pt x="968" y="1"/>
                    </a:moveTo>
                    <a:cubicBezTo>
                      <a:pt x="919" y="1"/>
                      <a:pt x="700" y="202"/>
                      <a:pt x="453" y="470"/>
                    </a:cubicBezTo>
                    <a:cubicBezTo>
                      <a:pt x="191" y="753"/>
                      <a:pt x="1" y="1003"/>
                      <a:pt x="30" y="1030"/>
                    </a:cubicBezTo>
                    <a:cubicBezTo>
                      <a:pt x="32" y="1031"/>
                      <a:pt x="33" y="1032"/>
                      <a:pt x="36" y="1032"/>
                    </a:cubicBezTo>
                    <a:cubicBezTo>
                      <a:pt x="80" y="1032"/>
                      <a:pt x="305" y="829"/>
                      <a:pt x="554" y="560"/>
                    </a:cubicBezTo>
                    <a:cubicBezTo>
                      <a:pt x="811" y="275"/>
                      <a:pt x="1002" y="25"/>
                      <a:pt x="975" y="3"/>
                    </a:cubicBezTo>
                    <a:cubicBezTo>
                      <a:pt x="973" y="1"/>
                      <a:pt x="971" y="1"/>
                      <a:pt x="9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9"/>
              <p:cNvSpPr/>
              <p:nvPr/>
            </p:nvSpPr>
            <p:spPr>
              <a:xfrm>
                <a:off x="1527818" y="2163495"/>
                <a:ext cx="2621" cy="16507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039" extrusionOk="0">
                    <a:moveTo>
                      <a:pt x="41" y="0"/>
                    </a:moveTo>
                    <a:cubicBezTo>
                      <a:pt x="40" y="0"/>
                      <a:pt x="39" y="0"/>
                      <a:pt x="39" y="1"/>
                    </a:cubicBezTo>
                    <a:cubicBezTo>
                      <a:pt x="1" y="8"/>
                      <a:pt x="31" y="239"/>
                      <a:pt x="27" y="520"/>
                    </a:cubicBezTo>
                    <a:cubicBezTo>
                      <a:pt x="31" y="799"/>
                      <a:pt x="1" y="1028"/>
                      <a:pt x="39" y="1039"/>
                    </a:cubicBezTo>
                    <a:cubicBezTo>
                      <a:pt x="39" y="1039"/>
                      <a:pt x="40" y="1039"/>
                      <a:pt x="40" y="1039"/>
                    </a:cubicBezTo>
                    <a:cubicBezTo>
                      <a:pt x="75" y="1039"/>
                      <a:pt x="165" y="814"/>
                      <a:pt x="161" y="520"/>
                    </a:cubicBezTo>
                    <a:cubicBezTo>
                      <a:pt x="165" y="224"/>
                      <a:pt x="76" y="0"/>
                      <a:pt x="4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9"/>
              <p:cNvSpPr/>
              <p:nvPr/>
            </p:nvSpPr>
            <p:spPr>
              <a:xfrm>
                <a:off x="1557797" y="2169167"/>
                <a:ext cx="19589" cy="11693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736" extrusionOk="0">
                    <a:moveTo>
                      <a:pt x="33" y="1"/>
                    </a:moveTo>
                    <a:cubicBezTo>
                      <a:pt x="25" y="1"/>
                      <a:pt x="21" y="2"/>
                      <a:pt x="19" y="6"/>
                    </a:cubicBezTo>
                    <a:cubicBezTo>
                      <a:pt x="0" y="35"/>
                      <a:pt x="250" y="226"/>
                      <a:pt x="583" y="424"/>
                    </a:cubicBezTo>
                    <a:cubicBezTo>
                      <a:pt x="878" y="605"/>
                      <a:pt x="1137" y="735"/>
                      <a:pt x="1200" y="735"/>
                    </a:cubicBezTo>
                    <a:cubicBezTo>
                      <a:pt x="1207" y="735"/>
                      <a:pt x="1212" y="734"/>
                      <a:pt x="1214" y="730"/>
                    </a:cubicBezTo>
                    <a:cubicBezTo>
                      <a:pt x="1233" y="697"/>
                      <a:pt x="983" y="510"/>
                      <a:pt x="654" y="308"/>
                    </a:cubicBezTo>
                    <a:cubicBezTo>
                      <a:pt x="355" y="131"/>
                      <a:pt x="96" y="1"/>
                      <a:pt x="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9"/>
              <p:cNvSpPr/>
              <p:nvPr/>
            </p:nvSpPr>
            <p:spPr>
              <a:xfrm>
                <a:off x="1428664" y="2184419"/>
                <a:ext cx="242840" cy="10518"/>
              </a:xfrm>
              <a:custGeom>
                <a:avLst/>
                <a:gdLst/>
                <a:ahLst/>
                <a:cxnLst/>
                <a:rect l="l" t="t" r="r" b="b"/>
                <a:pathLst>
                  <a:path w="15285" h="662" extrusionOk="0">
                    <a:moveTo>
                      <a:pt x="6391" y="1"/>
                    </a:moveTo>
                    <a:cubicBezTo>
                      <a:pt x="4779" y="1"/>
                      <a:pt x="3339" y="59"/>
                      <a:pt x="2238" y="121"/>
                    </a:cubicBezTo>
                    <a:cubicBezTo>
                      <a:pt x="1543" y="159"/>
                      <a:pt x="986" y="199"/>
                      <a:pt x="598" y="234"/>
                    </a:cubicBezTo>
                    <a:cubicBezTo>
                      <a:pt x="419" y="249"/>
                      <a:pt x="269" y="263"/>
                      <a:pt x="153" y="275"/>
                    </a:cubicBezTo>
                    <a:cubicBezTo>
                      <a:pt x="53" y="286"/>
                      <a:pt x="0" y="294"/>
                      <a:pt x="0" y="297"/>
                    </a:cubicBezTo>
                    <a:cubicBezTo>
                      <a:pt x="0" y="301"/>
                      <a:pt x="20" y="303"/>
                      <a:pt x="56" y="303"/>
                    </a:cubicBezTo>
                    <a:cubicBezTo>
                      <a:pt x="81" y="303"/>
                      <a:pt x="115" y="302"/>
                      <a:pt x="157" y="301"/>
                    </a:cubicBezTo>
                    <a:cubicBezTo>
                      <a:pt x="274" y="297"/>
                      <a:pt x="422" y="294"/>
                      <a:pt x="602" y="286"/>
                    </a:cubicBezTo>
                    <a:cubicBezTo>
                      <a:pt x="1009" y="267"/>
                      <a:pt x="1562" y="244"/>
                      <a:pt x="2241" y="215"/>
                    </a:cubicBezTo>
                    <a:cubicBezTo>
                      <a:pt x="3300" y="175"/>
                      <a:pt x="4666" y="135"/>
                      <a:pt x="6193" y="135"/>
                    </a:cubicBezTo>
                    <a:cubicBezTo>
                      <a:pt x="6665" y="135"/>
                      <a:pt x="7152" y="139"/>
                      <a:pt x="7650" y="147"/>
                    </a:cubicBezTo>
                    <a:cubicBezTo>
                      <a:pt x="9764" y="185"/>
                      <a:pt x="11669" y="353"/>
                      <a:pt x="13051" y="473"/>
                    </a:cubicBezTo>
                    <a:cubicBezTo>
                      <a:pt x="13727" y="536"/>
                      <a:pt x="14280" y="585"/>
                      <a:pt x="14684" y="622"/>
                    </a:cubicBezTo>
                    <a:cubicBezTo>
                      <a:pt x="14867" y="633"/>
                      <a:pt x="15012" y="644"/>
                      <a:pt x="15127" y="656"/>
                    </a:cubicBezTo>
                    <a:cubicBezTo>
                      <a:pt x="15189" y="660"/>
                      <a:pt x="15232" y="662"/>
                      <a:pt x="15257" y="662"/>
                    </a:cubicBezTo>
                    <a:cubicBezTo>
                      <a:pt x="15275" y="662"/>
                      <a:pt x="15284" y="661"/>
                      <a:pt x="15284" y="659"/>
                    </a:cubicBezTo>
                    <a:cubicBezTo>
                      <a:pt x="15284" y="652"/>
                      <a:pt x="15232" y="644"/>
                      <a:pt x="15132" y="630"/>
                    </a:cubicBezTo>
                    <a:cubicBezTo>
                      <a:pt x="15015" y="611"/>
                      <a:pt x="14870" y="592"/>
                      <a:pt x="14691" y="566"/>
                    </a:cubicBezTo>
                    <a:cubicBezTo>
                      <a:pt x="14306" y="518"/>
                      <a:pt x="13750" y="454"/>
                      <a:pt x="13058" y="379"/>
                    </a:cubicBezTo>
                    <a:cubicBezTo>
                      <a:pt x="11681" y="234"/>
                      <a:pt x="9771" y="51"/>
                      <a:pt x="7654" y="13"/>
                    </a:cubicBezTo>
                    <a:cubicBezTo>
                      <a:pt x="7224" y="5"/>
                      <a:pt x="6802" y="1"/>
                      <a:pt x="639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9"/>
              <p:cNvSpPr/>
              <p:nvPr/>
            </p:nvSpPr>
            <p:spPr>
              <a:xfrm>
                <a:off x="1596785" y="1945105"/>
                <a:ext cx="41371" cy="130166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8193" extrusionOk="0">
                    <a:moveTo>
                      <a:pt x="0" y="1"/>
                    </a:moveTo>
                    <a:lnTo>
                      <a:pt x="8" y="54"/>
                    </a:lnTo>
                    <a:cubicBezTo>
                      <a:pt x="23" y="106"/>
                      <a:pt x="49" y="199"/>
                      <a:pt x="94" y="326"/>
                    </a:cubicBezTo>
                    <a:cubicBezTo>
                      <a:pt x="168" y="557"/>
                      <a:pt x="269" y="852"/>
                      <a:pt x="385" y="1200"/>
                    </a:cubicBezTo>
                    <a:cubicBezTo>
                      <a:pt x="632" y="1936"/>
                      <a:pt x="971" y="2955"/>
                      <a:pt x="1330" y="4084"/>
                    </a:cubicBezTo>
                    <a:cubicBezTo>
                      <a:pt x="1688" y="5215"/>
                      <a:pt x="1999" y="6243"/>
                      <a:pt x="2219" y="6989"/>
                    </a:cubicBezTo>
                    <a:cubicBezTo>
                      <a:pt x="2323" y="7341"/>
                      <a:pt x="2413" y="7636"/>
                      <a:pt x="2480" y="7871"/>
                    </a:cubicBezTo>
                    <a:cubicBezTo>
                      <a:pt x="2547" y="8077"/>
                      <a:pt x="2585" y="8192"/>
                      <a:pt x="2596" y="8192"/>
                    </a:cubicBezTo>
                    <a:cubicBezTo>
                      <a:pt x="2604" y="8189"/>
                      <a:pt x="2581" y="8069"/>
                      <a:pt x="2533" y="7856"/>
                    </a:cubicBezTo>
                    <a:cubicBezTo>
                      <a:pt x="2499" y="7699"/>
                      <a:pt x="2447" y="7494"/>
                      <a:pt x="2383" y="724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9"/>
              <p:cNvSpPr/>
              <p:nvPr/>
            </p:nvSpPr>
            <p:spPr>
              <a:xfrm>
                <a:off x="1635408" y="2062673"/>
                <a:ext cx="4591" cy="14489"/>
              </a:xfrm>
              <a:custGeom>
                <a:avLst/>
                <a:gdLst/>
                <a:ahLst/>
                <a:cxnLst/>
                <a:rect l="l" t="t" r="r" b="b"/>
                <a:pathLst>
                  <a:path w="289" h="912" extrusionOk="0">
                    <a:moveTo>
                      <a:pt x="1" y="1"/>
                    </a:moveTo>
                    <a:lnTo>
                      <a:pt x="251" y="912"/>
                    </a:lnTo>
                    <a:cubicBezTo>
                      <a:pt x="266" y="897"/>
                      <a:pt x="277" y="882"/>
                      <a:pt x="288" y="86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9"/>
              <p:cNvSpPr/>
              <p:nvPr/>
            </p:nvSpPr>
            <p:spPr>
              <a:xfrm>
                <a:off x="1596896" y="1945947"/>
                <a:ext cx="42499" cy="136204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8573" extrusionOk="0">
                    <a:moveTo>
                      <a:pt x="1" y="1"/>
                    </a:moveTo>
                    <a:lnTo>
                      <a:pt x="1293" y="8572"/>
                    </a:lnTo>
                    <a:cubicBezTo>
                      <a:pt x="1293" y="8572"/>
                      <a:pt x="2383" y="8562"/>
                      <a:pt x="2675" y="8259"/>
                    </a:cubicBezTo>
                    <a:lnTo>
                      <a:pt x="2425" y="7348"/>
                    </a:lnTo>
                    <a:lnTo>
                      <a:pt x="2376" y="7191"/>
                    </a:lnTo>
                    <a:lnTo>
                      <a:pt x="2376" y="7191"/>
                    </a:lnTo>
                    <a:cubicBezTo>
                      <a:pt x="2440" y="7441"/>
                      <a:pt x="2492" y="7646"/>
                      <a:pt x="2526" y="7803"/>
                    </a:cubicBezTo>
                    <a:cubicBezTo>
                      <a:pt x="2574" y="8016"/>
                      <a:pt x="2597" y="8136"/>
                      <a:pt x="2589" y="8139"/>
                    </a:cubicBezTo>
                    <a:cubicBezTo>
                      <a:pt x="2578" y="8139"/>
                      <a:pt x="2540" y="8024"/>
                      <a:pt x="2473" y="7818"/>
                    </a:cubicBezTo>
                    <a:cubicBezTo>
                      <a:pt x="2406" y="7583"/>
                      <a:pt x="2316" y="7288"/>
                      <a:pt x="2212" y="6936"/>
                    </a:cubicBezTo>
                    <a:cubicBezTo>
                      <a:pt x="1992" y="6190"/>
                      <a:pt x="1681" y="5162"/>
                      <a:pt x="1323" y="4031"/>
                    </a:cubicBezTo>
                    <a:cubicBezTo>
                      <a:pt x="964" y="2902"/>
                      <a:pt x="625" y="1883"/>
                      <a:pt x="378" y="1147"/>
                    </a:cubicBezTo>
                    <a:cubicBezTo>
                      <a:pt x="262" y="799"/>
                      <a:pt x="161" y="504"/>
                      <a:pt x="87" y="273"/>
                    </a:cubicBezTo>
                    <a:cubicBezTo>
                      <a:pt x="42" y="146"/>
                      <a:pt x="16" y="5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9"/>
              <p:cNvSpPr/>
              <p:nvPr/>
            </p:nvSpPr>
            <p:spPr>
              <a:xfrm>
                <a:off x="1273300" y="2185213"/>
                <a:ext cx="401398" cy="483536"/>
              </a:xfrm>
              <a:custGeom>
                <a:avLst/>
                <a:gdLst/>
                <a:ahLst/>
                <a:cxnLst/>
                <a:rect l="l" t="t" r="r" b="b"/>
                <a:pathLst>
                  <a:path w="25265" h="30435" extrusionOk="0">
                    <a:moveTo>
                      <a:pt x="15504" y="1"/>
                    </a:moveTo>
                    <a:cubicBezTo>
                      <a:pt x="14579" y="1"/>
                      <a:pt x="13673" y="26"/>
                      <a:pt x="12831" y="87"/>
                    </a:cubicBezTo>
                    <a:cubicBezTo>
                      <a:pt x="9779" y="322"/>
                      <a:pt x="8110" y="109"/>
                      <a:pt x="4756" y="426"/>
                    </a:cubicBezTo>
                    <a:cubicBezTo>
                      <a:pt x="2411" y="737"/>
                      <a:pt x="644" y="2704"/>
                      <a:pt x="587" y="5069"/>
                    </a:cubicBezTo>
                    <a:lnTo>
                      <a:pt x="1" y="30434"/>
                    </a:lnTo>
                    <a:lnTo>
                      <a:pt x="6171" y="30434"/>
                    </a:lnTo>
                    <a:lnTo>
                      <a:pt x="7146" y="7691"/>
                    </a:lnTo>
                    <a:lnTo>
                      <a:pt x="8965" y="7922"/>
                    </a:lnTo>
                    <a:cubicBezTo>
                      <a:pt x="8730" y="16438"/>
                      <a:pt x="9619" y="30434"/>
                      <a:pt x="9619" y="30434"/>
                    </a:cubicBezTo>
                    <a:lnTo>
                      <a:pt x="16469" y="30102"/>
                    </a:lnTo>
                    <a:lnTo>
                      <a:pt x="16081" y="8255"/>
                    </a:lnTo>
                    <a:lnTo>
                      <a:pt x="16081" y="8255"/>
                    </a:lnTo>
                    <a:cubicBezTo>
                      <a:pt x="16081" y="8255"/>
                      <a:pt x="16241" y="8266"/>
                      <a:pt x="16518" y="8266"/>
                    </a:cubicBezTo>
                    <a:cubicBezTo>
                      <a:pt x="18344" y="8266"/>
                      <a:pt x="25265" y="7793"/>
                      <a:pt x="25063" y="609"/>
                    </a:cubicBezTo>
                    <a:cubicBezTo>
                      <a:pt x="25063" y="609"/>
                      <a:pt x="20053" y="1"/>
                      <a:pt x="155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9"/>
              <p:cNvSpPr/>
              <p:nvPr/>
            </p:nvSpPr>
            <p:spPr>
              <a:xfrm>
                <a:off x="1414842" y="2185467"/>
                <a:ext cx="91687" cy="130913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8240" extrusionOk="0">
                    <a:moveTo>
                      <a:pt x="5736" y="0"/>
                    </a:moveTo>
                    <a:cubicBezTo>
                      <a:pt x="5716" y="0"/>
                      <a:pt x="5685" y="1"/>
                      <a:pt x="5644" y="3"/>
                    </a:cubicBezTo>
                    <a:cubicBezTo>
                      <a:pt x="5566" y="7"/>
                      <a:pt x="5446" y="14"/>
                      <a:pt x="5297" y="29"/>
                    </a:cubicBezTo>
                    <a:cubicBezTo>
                      <a:pt x="4990" y="59"/>
                      <a:pt x="4554" y="111"/>
                      <a:pt x="4016" y="197"/>
                    </a:cubicBezTo>
                    <a:cubicBezTo>
                      <a:pt x="3481" y="295"/>
                      <a:pt x="2824" y="362"/>
                      <a:pt x="2152" y="664"/>
                    </a:cubicBezTo>
                    <a:cubicBezTo>
                      <a:pt x="1816" y="810"/>
                      <a:pt x="1483" y="1007"/>
                      <a:pt x="1180" y="1273"/>
                    </a:cubicBezTo>
                    <a:cubicBezTo>
                      <a:pt x="882" y="1538"/>
                      <a:pt x="624" y="1874"/>
                      <a:pt x="441" y="2255"/>
                    </a:cubicBezTo>
                    <a:cubicBezTo>
                      <a:pt x="75" y="3024"/>
                      <a:pt x="1" y="3846"/>
                      <a:pt x="1" y="4567"/>
                    </a:cubicBezTo>
                    <a:cubicBezTo>
                      <a:pt x="19" y="5281"/>
                      <a:pt x="34" y="5927"/>
                      <a:pt x="49" y="6480"/>
                    </a:cubicBezTo>
                    <a:cubicBezTo>
                      <a:pt x="60" y="7022"/>
                      <a:pt x="53" y="7462"/>
                      <a:pt x="49" y="7768"/>
                    </a:cubicBezTo>
                    <a:cubicBezTo>
                      <a:pt x="45" y="8071"/>
                      <a:pt x="41" y="8239"/>
                      <a:pt x="53" y="8239"/>
                    </a:cubicBezTo>
                    <a:cubicBezTo>
                      <a:pt x="53" y="8239"/>
                      <a:pt x="53" y="8239"/>
                      <a:pt x="53" y="8239"/>
                    </a:cubicBezTo>
                    <a:cubicBezTo>
                      <a:pt x="57" y="8239"/>
                      <a:pt x="64" y="8195"/>
                      <a:pt x="71" y="8120"/>
                    </a:cubicBezTo>
                    <a:cubicBezTo>
                      <a:pt x="79" y="8041"/>
                      <a:pt x="90" y="7922"/>
                      <a:pt x="101" y="7768"/>
                    </a:cubicBezTo>
                    <a:cubicBezTo>
                      <a:pt x="120" y="7466"/>
                      <a:pt x="142" y="7025"/>
                      <a:pt x="146" y="6480"/>
                    </a:cubicBezTo>
                    <a:cubicBezTo>
                      <a:pt x="153" y="5934"/>
                      <a:pt x="131" y="5284"/>
                      <a:pt x="123" y="4567"/>
                    </a:cubicBezTo>
                    <a:cubicBezTo>
                      <a:pt x="131" y="3858"/>
                      <a:pt x="209" y="3055"/>
                      <a:pt x="564" y="2315"/>
                    </a:cubicBezTo>
                    <a:cubicBezTo>
                      <a:pt x="740" y="1949"/>
                      <a:pt x="987" y="1628"/>
                      <a:pt x="1270" y="1371"/>
                    </a:cubicBezTo>
                    <a:cubicBezTo>
                      <a:pt x="1558" y="1116"/>
                      <a:pt x="1879" y="922"/>
                      <a:pt x="2200" y="776"/>
                    </a:cubicBezTo>
                    <a:cubicBezTo>
                      <a:pt x="2847" y="481"/>
                      <a:pt x="3500" y="399"/>
                      <a:pt x="4030" y="290"/>
                    </a:cubicBezTo>
                    <a:cubicBezTo>
                      <a:pt x="4564" y="194"/>
                      <a:pt x="5002" y="126"/>
                      <a:pt x="5300" y="81"/>
                    </a:cubicBezTo>
                    <a:cubicBezTo>
                      <a:pt x="5603" y="37"/>
                      <a:pt x="5771" y="11"/>
                      <a:pt x="5767" y="3"/>
                    </a:cubicBezTo>
                    <a:cubicBezTo>
                      <a:pt x="5767" y="1"/>
                      <a:pt x="5757" y="0"/>
                      <a:pt x="57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9"/>
              <p:cNvSpPr/>
              <p:nvPr/>
            </p:nvSpPr>
            <p:spPr>
              <a:xfrm>
                <a:off x="1377522" y="2282111"/>
                <a:ext cx="9914" cy="25309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593" extrusionOk="0">
                    <a:moveTo>
                      <a:pt x="42" y="1"/>
                    </a:moveTo>
                    <a:cubicBezTo>
                      <a:pt x="42" y="1"/>
                      <a:pt x="41" y="1"/>
                      <a:pt x="41" y="1"/>
                    </a:cubicBezTo>
                    <a:cubicBezTo>
                      <a:pt x="0" y="8"/>
                      <a:pt x="71" y="393"/>
                      <a:pt x="250" y="823"/>
                    </a:cubicBezTo>
                    <a:cubicBezTo>
                      <a:pt x="428" y="1248"/>
                      <a:pt x="550" y="1592"/>
                      <a:pt x="585" y="1592"/>
                    </a:cubicBezTo>
                    <a:cubicBezTo>
                      <a:pt x="586" y="1592"/>
                      <a:pt x="586" y="1592"/>
                      <a:pt x="586" y="1592"/>
                    </a:cubicBezTo>
                    <a:cubicBezTo>
                      <a:pt x="624" y="1585"/>
                      <a:pt x="557" y="1204"/>
                      <a:pt x="377" y="774"/>
                    </a:cubicBezTo>
                    <a:cubicBezTo>
                      <a:pt x="199" y="346"/>
                      <a:pt x="76" y="1"/>
                      <a:pt x="4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9"/>
              <p:cNvSpPr/>
              <p:nvPr/>
            </p:nvSpPr>
            <p:spPr>
              <a:xfrm>
                <a:off x="1385402" y="2274104"/>
                <a:ext cx="4051" cy="33316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097" extrusionOk="0"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1" y="5"/>
                      <a:pt x="56" y="475"/>
                      <a:pt x="90" y="1050"/>
                    </a:cubicBezTo>
                    <a:cubicBezTo>
                      <a:pt x="120" y="1625"/>
                      <a:pt x="49" y="2089"/>
                      <a:pt x="90" y="2096"/>
                    </a:cubicBezTo>
                    <a:cubicBezTo>
                      <a:pt x="91" y="2096"/>
                      <a:pt x="91" y="2096"/>
                      <a:pt x="91" y="2096"/>
                    </a:cubicBezTo>
                    <a:cubicBezTo>
                      <a:pt x="122" y="2096"/>
                      <a:pt x="254" y="1632"/>
                      <a:pt x="225" y="1043"/>
                    </a:cubicBezTo>
                    <a:cubicBezTo>
                      <a:pt x="191" y="459"/>
                      <a:pt x="76" y="0"/>
                      <a:pt x="4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9"/>
              <p:cNvSpPr/>
              <p:nvPr/>
            </p:nvSpPr>
            <p:spPr>
              <a:xfrm>
                <a:off x="1520811" y="2281698"/>
                <a:ext cx="8516" cy="34682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183" extrusionOk="0">
                    <a:moveTo>
                      <a:pt x="36" y="1"/>
                    </a:moveTo>
                    <a:cubicBezTo>
                      <a:pt x="36" y="1"/>
                      <a:pt x="35" y="1"/>
                      <a:pt x="35" y="1"/>
                    </a:cubicBezTo>
                    <a:cubicBezTo>
                      <a:pt x="1" y="8"/>
                      <a:pt x="91" y="498"/>
                      <a:pt x="199" y="1103"/>
                    </a:cubicBezTo>
                    <a:cubicBezTo>
                      <a:pt x="310" y="1704"/>
                      <a:pt x="461" y="2182"/>
                      <a:pt x="501" y="2182"/>
                    </a:cubicBezTo>
                    <a:cubicBezTo>
                      <a:pt x="501" y="2182"/>
                      <a:pt x="502" y="2182"/>
                      <a:pt x="502" y="2182"/>
                    </a:cubicBezTo>
                    <a:cubicBezTo>
                      <a:pt x="535" y="2175"/>
                      <a:pt x="442" y="1685"/>
                      <a:pt x="334" y="1080"/>
                    </a:cubicBezTo>
                    <a:cubicBezTo>
                      <a:pt x="226" y="479"/>
                      <a:pt x="75" y="1"/>
                      <a:pt x="3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9"/>
              <p:cNvSpPr/>
              <p:nvPr/>
            </p:nvSpPr>
            <p:spPr>
              <a:xfrm>
                <a:off x="1528644" y="2281650"/>
                <a:ext cx="4417" cy="3473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186" extrusionOk="0">
                    <a:moveTo>
                      <a:pt x="159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21" y="4"/>
                      <a:pt x="144" y="493"/>
                      <a:pt x="109" y="1094"/>
                    </a:cubicBezTo>
                    <a:cubicBezTo>
                      <a:pt x="76" y="1696"/>
                      <a:pt x="1" y="2178"/>
                      <a:pt x="39" y="2185"/>
                    </a:cubicBezTo>
                    <a:cubicBezTo>
                      <a:pt x="39" y="2185"/>
                      <a:pt x="39" y="2185"/>
                      <a:pt x="40" y="2185"/>
                    </a:cubicBezTo>
                    <a:cubicBezTo>
                      <a:pt x="75" y="2185"/>
                      <a:pt x="211" y="1707"/>
                      <a:pt x="244" y="1102"/>
                    </a:cubicBezTo>
                    <a:cubicBezTo>
                      <a:pt x="278" y="490"/>
                      <a:pt x="193" y="0"/>
                      <a:pt x="15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9"/>
              <p:cNvSpPr/>
              <p:nvPr/>
            </p:nvSpPr>
            <p:spPr>
              <a:xfrm>
                <a:off x="1272887" y="2644108"/>
                <a:ext cx="95913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6037" h="135" extrusionOk="0">
                    <a:moveTo>
                      <a:pt x="3019" y="0"/>
                    </a:moveTo>
                    <a:cubicBezTo>
                      <a:pt x="1353" y="0"/>
                      <a:pt x="1" y="30"/>
                      <a:pt x="1" y="68"/>
                    </a:cubicBezTo>
                    <a:cubicBezTo>
                      <a:pt x="1" y="104"/>
                      <a:pt x="1353" y="135"/>
                      <a:pt x="3019" y="135"/>
                    </a:cubicBezTo>
                    <a:cubicBezTo>
                      <a:pt x="4685" y="135"/>
                      <a:pt x="6037" y="104"/>
                      <a:pt x="6037" y="68"/>
                    </a:cubicBezTo>
                    <a:cubicBezTo>
                      <a:pt x="6037" y="30"/>
                      <a:pt x="4685" y="0"/>
                      <a:pt x="30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9"/>
              <p:cNvSpPr/>
              <p:nvPr/>
            </p:nvSpPr>
            <p:spPr>
              <a:xfrm>
                <a:off x="1424517" y="2642328"/>
                <a:ext cx="109131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135" extrusionOk="0">
                    <a:moveTo>
                      <a:pt x="3436" y="0"/>
                    </a:moveTo>
                    <a:cubicBezTo>
                      <a:pt x="1539" y="0"/>
                      <a:pt x="0" y="30"/>
                      <a:pt x="0" y="68"/>
                    </a:cubicBezTo>
                    <a:cubicBezTo>
                      <a:pt x="0" y="104"/>
                      <a:pt x="1539" y="135"/>
                      <a:pt x="3436" y="135"/>
                    </a:cubicBezTo>
                    <a:cubicBezTo>
                      <a:pt x="5330" y="135"/>
                      <a:pt x="6869" y="104"/>
                      <a:pt x="6869" y="68"/>
                    </a:cubicBezTo>
                    <a:cubicBezTo>
                      <a:pt x="6869" y="30"/>
                      <a:pt x="5330" y="0"/>
                      <a:pt x="34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9"/>
              <p:cNvSpPr/>
              <p:nvPr/>
            </p:nvSpPr>
            <p:spPr>
              <a:xfrm>
                <a:off x="1489672" y="2254228"/>
                <a:ext cx="168836" cy="387337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24380" extrusionOk="0">
                    <a:moveTo>
                      <a:pt x="3164" y="1"/>
                    </a:moveTo>
                    <a:cubicBezTo>
                      <a:pt x="2716" y="8"/>
                      <a:pt x="2242" y="34"/>
                      <a:pt x="1767" y="153"/>
                    </a:cubicBezTo>
                    <a:cubicBezTo>
                      <a:pt x="1300" y="273"/>
                      <a:pt x="818" y="516"/>
                      <a:pt x="501" y="938"/>
                    </a:cubicBezTo>
                    <a:cubicBezTo>
                      <a:pt x="172" y="1356"/>
                      <a:pt x="52" y="1901"/>
                      <a:pt x="26" y="2432"/>
                    </a:cubicBezTo>
                    <a:cubicBezTo>
                      <a:pt x="0" y="2970"/>
                      <a:pt x="56" y="3511"/>
                      <a:pt x="75" y="4057"/>
                    </a:cubicBezTo>
                    <a:cubicBezTo>
                      <a:pt x="104" y="5159"/>
                      <a:pt x="135" y="6298"/>
                      <a:pt x="164" y="7467"/>
                    </a:cubicBezTo>
                    <a:cubicBezTo>
                      <a:pt x="295" y="12136"/>
                      <a:pt x="418" y="16364"/>
                      <a:pt x="482" y="19426"/>
                    </a:cubicBezTo>
                    <a:cubicBezTo>
                      <a:pt x="512" y="20950"/>
                      <a:pt x="535" y="22187"/>
                      <a:pt x="553" y="23050"/>
                    </a:cubicBezTo>
                    <a:cubicBezTo>
                      <a:pt x="561" y="23472"/>
                      <a:pt x="564" y="23805"/>
                      <a:pt x="571" y="24036"/>
                    </a:cubicBezTo>
                    <a:cubicBezTo>
                      <a:pt x="575" y="24144"/>
                      <a:pt x="575" y="24230"/>
                      <a:pt x="580" y="24294"/>
                    </a:cubicBezTo>
                    <a:cubicBezTo>
                      <a:pt x="580" y="24350"/>
                      <a:pt x="583" y="24379"/>
                      <a:pt x="587" y="24379"/>
                    </a:cubicBezTo>
                    <a:cubicBezTo>
                      <a:pt x="587" y="24379"/>
                      <a:pt x="590" y="24350"/>
                      <a:pt x="590" y="24294"/>
                    </a:cubicBezTo>
                    <a:cubicBezTo>
                      <a:pt x="594" y="24230"/>
                      <a:pt x="594" y="24144"/>
                      <a:pt x="597" y="24036"/>
                    </a:cubicBezTo>
                    <a:cubicBezTo>
                      <a:pt x="597" y="23805"/>
                      <a:pt x="602" y="23472"/>
                      <a:pt x="606" y="23050"/>
                    </a:cubicBezTo>
                    <a:cubicBezTo>
                      <a:pt x="606" y="22195"/>
                      <a:pt x="597" y="20955"/>
                      <a:pt x="580" y="19426"/>
                    </a:cubicBezTo>
                    <a:cubicBezTo>
                      <a:pt x="538" y="16364"/>
                      <a:pt x="430" y="12132"/>
                      <a:pt x="299" y="7464"/>
                    </a:cubicBezTo>
                    <a:cubicBezTo>
                      <a:pt x="269" y="6294"/>
                      <a:pt x="235" y="5155"/>
                      <a:pt x="206" y="4053"/>
                    </a:cubicBezTo>
                    <a:cubicBezTo>
                      <a:pt x="187" y="3500"/>
                      <a:pt x="131" y="2963"/>
                      <a:pt x="157" y="2439"/>
                    </a:cubicBezTo>
                    <a:cubicBezTo>
                      <a:pt x="180" y="1920"/>
                      <a:pt x="295" y="1405"/>
                      <a:pt x="597" y="1013"/>
                    </a:cubicBezTo>
                    <a:cubicBezTo>
                      <a:pt x="897" y="620"/>
                      <a:pt x="1345" y="389"/>
                      <a:pt x="1800" y="270"/>
                    </a:cubicBezTo>
                    <a:cubicBezTo>
                      <a:pt x="2256" y="150"/>
                      <a:pt x="2719" y="124"/>
                      <a:pt x="3168" y="113"/>
                    </a:cubicBezTo>
                    <a:cubicBezTo>
                      <a:pt x="4068" y="108"/>
                      <a:pt x="4905" y="105"/>
                      <a:pt x="5670" y="105"/>
                    </a:cubicBezTo>
                    <a:cubicBezTo>
                      <a:pt x="7194" y="98"/>
                      <a:pt x="8430" y="90"/>
                      <a:pt x="9297" y="86"/>
                    </a:cubicBezTo>
                    <a:cubicBezTo>
                      <a:pt x="9719" y="82"/>
                      <a:pt x="10048" y="75"/>
                      <a:pt x="10283" y="75"/>
                    </a:cubicBezTo>
                    <a:cubicBezTo>
                      <a:pt x="10391" y="72"/>
                      <a:pt x="10473" y="68"/>
                      <a:pt x="10541" y="68"/>
                    </a:cubicBezTo>
                    <a:cubicBezTo>
                      <a:pt x="10597" y="64"/>
                      <a:pt x="10627" y="64"/>
                      <a:pt x="10627" y="60"/>
                    </a:cubicBezTo>
                    <a:cubicBezTo>
                      <a:pt x="10627" y="60"/>
                      <a:pt x="10597" y="56"/>
                      <a:pt x="10541" y="53"/>
                    </a:cubicBezTo>
                    <a:cubicBezTo>
                      <a:pt x="10473" y="53"/>
                      <a:pt x="10391" y="49"/>
                      <a:pt x="10283" y="46"/>
                    </a:cubicBezTo>
                    <a:cubicBezTo>
                      <a:pt x="10048" y="46"/>
                      <a:pt x="9719" y="38"/>
                      <a:pt x="9297" y="34"/>
                    </a:cubicBezTo>
                    <a:cubicBezTo>
                      <a:pt x="8430" y="27"/>
                      <a:pt x="7194" y="19"/>
                      <a:pt x="5670" y="8"/>
                    </a:cubicBezTo>
                    <a:cubicBezTo>
                      <a:pt x="4905" y="4"/>
                      <a:pt x="4064" y="4"/>
                      <a:pt x="316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9"/>
              <p:cNvSpPr/>
              <p:nvPr/>
            </p:nvSpPr>
            <p:spPr>
              <a:xfrm>
                <a:off x="1404086" y="2309596"/>
                <a:ext cx="11487" cy="1430"/>
              </a:xfrm>
              <a:custGeom>
                <a:avLst/>
                <a:gdLst/>
                <a:ahLst/>
                <a:cxnLst/>
                <a:rect l="l" t="t" r="r" b="b"/>
                <a:pathLst>
                  <a:path w="723" h="90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22" y="90"/>
                    </a:lnTo>
                    <a:lnTo>
                      <a:pt x="722" y="9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9"/>
              <p:cNvSpPr/>
              <p:nvPr/>
            </p:nvSpPr>
            <p:spPr>
              <a:xfrm>
                <a:off x="1400527" y="2235116"/>
                <a:ext cx="17826" cy="7591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778" extrusionOk="0">
                    <a:moveTo>
                      <a:pt x="1121" y="280"/>
                    </a:moveTo>
                    <a:lnTo>
                      <a:pt x="1121" y="280"/>
                    </a:lnTo>
                    <a:cubicBezTo>
                      <a:pt x="1050" y="677"/>
                      <a:pt x="1028" y="1073"/>
                      <a:pt x="1024" y="1442"/>
                    </a:cubicBezTo>
                    <a:cubicBezTo>
                      <a:pt x="1028" y="1809"/>
                      <a:pt x="1036" y="2156"/>
                      <a:pt x="1043" y="2481"/>
                    </a:cubicBezTo>
                    <a:lnTo>
                      <a:pt x="1121" y="280"/>
                    </a:lnTo>
                    <a:close/>
                    <a:moveTo>
                      <a:pt x="1043" y="1"/>
                    </a:moveTo>
                    <a:cubicBezTo>
                      <a:pt x="1" y="1782"/>
                      <a:pt x="225" y="4677"/>
                      <a:pt x="225" y="4688"/>
                    </a:cubicBezTo>
                    <a:lnTo>
                      <a:pt x="946" y="4778"/>
                    </a:lnTo>
                    <a:cubicBezTo>
                      <a:pt x="946" y="4737"/>
                      <a:pt x="950" y="4692"/>
                      <a:pt x="950" y="4643"/>
                    </a:cubicBezTo>
                    <a:cubicBezTo>
                      <a:pt x="954" y="4337"/>
                      <a:pt x="961" y="3897"/>
                      <a:pt x="950" y="3355"/>
                    </a:cubicBezTo>
                    <a:cubicBezTo>
                      <a:pt x="935" y="2802"/>
                      <a:pt x="920" y="2156"/>
                      <a:pt x="902" y="1442"/>
                    </a:cubicBezTo>
                    <a:cubicBezTo>
                      <a:pt x="902" y="987"/>
                      <a:pt x="931" y="494"/>
                      <a:pt x="1043" y="1"/>
                    </a:cubicBez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9"/>
              <p:cNvSpPr/>
              <p:nvPr/>
            </p:nvSpPr>
            <p:spPr>
              <a:xfrm>
                <a:off x="1414842" y="2232685"/>
                <a:ext cx="3813" cy="7840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4935" extrusionOk="0">
                    <a:moveTo>
                      <a:pt x="239" y="0"/>
                    </a:moveTo>
                    <a:lnTo>
                      <a:pt x="239" y="0"/>
                    </a:lnTo>
                    <a:cubicBezTo>
                      <a:pt x="206" y="49"/>
                      <a:pt x="172" y="102"/>
                      <a:pt x="142" y="154"/>
                    </a:cubicBezTo>
                    <a:cubicBezTo>
                      <a:pt x="30" y="647"/>
                      <a:pt x="1" y="1140"/>
                      <a:pt x="1" y="1595"/>
                    </a:cubicBezTo>
                    <a:cubicBezTo>
                      <a:pt x="19" y="2309"/>
                      <a:pt x="34" y="2955"/>
                      <a:pt x="49" y="3508"/>
                    </a:cubicBezTo>
                    <a:cubicBezTo>
                      <a:pt x="60" y="4050"/>
                      <a:pt x="53" y="4490"/>
                      <a:pt x="49" y="4796"/>
                    </a:cubicBezTo>
                    <a:cubicBezTo>
                      <a:pt x="49" y="4845"/>
                      <a:pt x="45" y="4890"/>
                      <a:pt x="45" y="4931"/>
                    </a:cubicBezTo>
                    <a:lnTo>
                      <a:pt x="56" y="4934"/>
                    </a:lnTo>
                    <a:lnTo>
                      <a:pt x="142" y="2634"/>
                    </a:lnTo>
                    <a:cubicBezTo>
                      <a:pt x="135" y="2309"/>
                      <a:pt x="127" y="1962"/>
                      <a:pt x="123" y="1595"/>
                    </a:cubicBezTo>
                    <a:cubicBezTo>
                      <a:pt x="127" y="1226"/>
                      <a:pt x="149" y="830"/>
                      <a:pt x="220" y="433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9"/>
              <p:cNvSpPr/>
              <p:nvPr/>
            </p:nvSpPr>
            <p:spPr>
              <a:xfrm>
                <a:off x="1341425" y="2259058"/>
                <a:ext cx="70588" cy="383921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24165" extrusionOk="0">
                    <a:moveTo>
                      <a:pt x="2872" y="1"/>
                    </a:moveTo>
                    <a:cubicBezTo>
                      <a:pt x="2649" y="1"/>
                      <a:pt x="2406" y="23"/>
                      <a:pt x="2148" y="88"/>
                    </a:cubicBezTo>
                    <a:cubicBezTo>
                      <a:pt x="1910" y="152"/>
                      <a:pt x="1659" y="249"/>
                      <a:pt x="1431" y="417"/>
                    </a:cubicBezTo>
                    <a:cubicBezTo>
                      <a:pt x="1200" y="578"/>
                      <a:pt x="1002" y="813"/>
                      <a:pt x="864" y="1097"/>
                    </a:cubicBezTo>
                    <a:cubicBezTo>
                      <a:pt x="580" y="1664"/>
                      <a:pt x="550" y="2364"/>
                      <a:pt x="531" y="3076"/>
                    </a:cubicBezTo>
                    <a:cubicBezTo>
                      <a:pt x="509" y="3798"/>
                      <a:pt x="486" y="4563"/>
                      <a:pt x="460" y="5374"/>
                    </a:cubicBezTo>
                    <a:cubicBezTo>
                      <a:pt x="416" y="6991"/>
                      <a:pt x="364" y="8773"/>
                      <a:pt x="311" y="10637"/>
                    </a:cubicBezTo>
                    <a:cubicBezTo>
                      <a:pt x="217" y="14368"/>
                      <a:pt x="131" y="17748"/>
                      <a:pt x="68" y="20206"/>
                    </a:cubicBezTo>
                    <a:cubicBezTo>
                      <a:pt x="42" y="21420"/>
                      <a:pt x="23" y="22410"/>
                      <a:pt x="9" y="23104"/>
                    </a:cubicBezTo>
                    <a:cubicBezTo>
                      <a:pt x="5" y="23437"/>
                      <a:pt x="1" y="23702"/>
                      <a:pt x="1" y="23892"/>
                    </a:cubicBezTo>
                    <a:lnTo>
                      <a:pt x="1" y="24098"/>
                    </a:lnTo>
                    <a:cubicBezTo>
                      <a:pt x="1" y="24142"/>
                      <a:pt x="5" y="24165"/>
                      <a:pt x="5" y="24165"/>
                    </a:cubicBezTo>
                    <a:cubicBezTo>
                      <a:pt x="9" y="24165"/>
                      <a:pt x="12" y="24142"/>
                      <a:pt x="16" y="24098"/>
                    </a:cubicBezTo>
                    <a:cubicBezTo>
                      <a:pt x="19" y="24042"/>
                      <a:pt x="23" y="23975"/>
                      <a:pt x="27" y="23892"/>
                    </a:cubicBezTo>
                    <a:cubicBezTo>
                      <a:pt x="35" y="23702"/>
                      <a:pt x="45" y="23440"/>
                      <a:pt x="61" y="23104"/>
                    </a:cubicBezTo>
                    <a:cubicBezTo>
                      <a:pt x="87" y="22410"/>
                      <a:pt x="121" y="21423"/>
                      <a:pt x="162" y="20206"/>
                    </a:cubicBezTo>
                    <a:cubicBezTo>
                      <a:pt x="236" y="17748"/>
                      <a:pt x="337" y="14371"/>
                      <a:pt x="445" y="10640"/>
                    </a:cubicBezTo>
                    <a:cubicBezTo>
                      <a:pt x="494" y="8777"/>
                      <a:pt x="543" y="6995"/>
                      <a:pt x="588" y="5377"/>
                    </a:cubicBezTo>
                    <a:cubicBezTo>
                      <a:pt x="606" y="4567"/>
                      <a:pt x="624" y="3801"/>
                      <a:pt x="643" y="3081"/>
                    </a:cubicBezTo>
                    <a:cubicBezTo>
                      <a:pt x="659" y="2364"/>
                      <a:pt x="685" y="1683"/>
                      <a:pt x="950" y="1138"/>
                    </a:cubicBezTo>
                    <a:cubicBezTo>
                      <a:pt x="1076" y="869"/>
                      <a:pt x="1264" y="642"/>
                      <a:pt x="1480" y="485"/>
                    </a:cubicBezTo>
                    <a:cubicBezTo>
                      <a:pt x="1700" y="324"/>
                      <a:pt x="1939" y="227"/>
                      <a:pt x="2167" y="163"/>
                    </a:cubicBezTo>
                    <a:cubicBezTo>
                      <a:pt x="2443" y="88"/>
                      <a:pt x="2703" y="65"/>
                      <a:pt x="2940" y="65"/>
                    </a:cubicBezTo>
                    <a:cubicBezTo>
                      <a:pt x="3104" y="65"/>
                      <a:pt x="3257" y="76"/>
                      <a:pt x="3396" y="88"/>
                    </a:cubicBezTo>
                    <a:cubicBezTo>
                      <a:pt x="3732" y="126"/>
                      <a:pt x="3994" y="182"/>
                      <a:pt x="4173" y="212"/>
                    </a:cubicBezTo>
                    <a:cubicBezTo>
                      <a:pt x="4255" y="227"/>
                      <a:pt x="4319" y="238"/>
                      <a:pt x="4375" y="249"/>
                    </a:cubicBezTo>
                    <a:cubicBezTo>
                      <a:pt x="4408" y="255"/>
                      <a:pt x="4429" y="258"/>
                      <a:pt x="4438" y="258"/>
                    </a:cubicBezTo>
                    <a:cubicBezTo>
                      <a:pt x="4441" y="258"/>
                      <a:pt x="4442" y="258"/>
                      <a:pt x="4442" y="257"/>
                    </a:cubicBezTo>
                    <a:cubicBezTo>
                      <a:pt x="4442" y="257"/>
                      <a:pt x="4420" y="249"/>
                      <a:pt x="4375" y="235"/>
                    </a:cubicBezTo>
                    <a:cubicBezTo>
                      <a:pt x="4322" y="223"/>
                      <a:pt x="4259" y="208"/>
                      <a:pt x="4177" y="185"/>
                    </a:cubicBezTo>
                    <a:cubicBezTo>
                      <a:pt x="4001" y="145"/>
                      <a:pt x="3743" y="85"/>
                      <a:pt x="3400" y="36"/>
                    </a:cubicBezTo>
                    <a:cubicBezTo>
                      <a:pt x="3242" y="17"/>
                      <a:pt x="3065" y="1"/>
                      <a:pt x="287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9"/>
              <p:cNvSpPr/>
              <p:nvPr/>
            </p:nvSpPr>
            <p:spPr>
              <a:xfrm>
                <a:off x="1264355" y="1952366"/>
                <a:ext cx="267339" cy="186265"/>
              </a:xfrm>
              <a:custGeom>
                <a:avLst/>
                <a:gdLst/>
                <a:ahLst/>
                <a:cxnLst/>
                <a:rect l="l" t="t" r="r" b="b"/>
                <a:pathLst>
                  <a:path w="16827" h="11724" extrusionOk="0">
                    <a:moveTo>
                      <a:pt x="8818" y="0"/>
                    </a:moveTo>
                    <a:cubicBezTo>
                      <a:pt x="8818" y="0"/>
                      <a:pt x="2305" y="6529"/>
                      <a:pt x="1061" y="7993"/>
                    </a:cubicBezTo>
                    <a:cubicBezTo>
                      <a:pt x="0" y="9240"/>
                      <a:pt x="691" y="11594"/>
                      <a:pt x="1580" y="11695"/>
                    </a:cubicBezTo>
                    <a:cubicBezTo>
                      <a:pt x="1762" y="11715"/>
                      <a:pt x="2511" y="11724"/>
                      <a:pt x="3587" y="11724"/>
                    </a:cubicBezTo>
                    <a:cubicBezTo>
                      <a:pt x="7755" y="11724"/>
                      <a:pt x="16827" y="11601"/>
                      <a:pt x="16827" y="11601"/>
                    </a:cubicBezTo>
                    <a:lnTo>
                      <a:pt x="16636" y="8661"/>
                    </a:lnTo>
                    <a:cubicBezTo>
                      <a:pt x="16636" y="8661"/>
                      <a:pt x="15625" y="8666"/>
                      <a:pt x="14259" y="8666"/>
                    </a:cubicBezTo>
                    <a:cubicBezTo>
                      <a:pt x="11484" y="8666"/>
                      <a:pt x="7246" y="8647"/>
                      <a:pt x="7063" y="8535"/>
                    </a:cubicBezTo>
                    <a:cubicBezTo>
                      <a:pt x="6790" y="8363"/>
                      <a:pt x="12442" y="2648"/>
                      <a:pt x="12442" y="2648"/>
                    </a:cubicBezTo>
                    <a:lnTo>
                      <a:pt x="881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9"/>
              <p:cNvSpPr/>
              <p:nvPr/>
            </p:nvSpPr>
            <p:spPr>
              <a:xfrm>
                <a:off x="1448539" y="1965886"/>
                <a:ext cx="288056" cy="171267"/>
              </a:xfrm>
              <a:custGeom>
                <a:avLst/>
                <a:gdLst/>
                <a:ahLst/>
                <a:cxnLst/>
                <a:rect l="l" t="t" r="r" b="b"/>
                <a:pathLst>
                  <a:path w="18131" h="10780" extrusionOk="0">
                    <a:moveTo>
                      <a:pt x="14445" y="1"/>
                    </a:moveTo>
                    <a:lnTo>
                      <a:pt x="10209" y="894"/>
                    </a:lnTo>
                    <a:cubicBezTo>
                      <a:pt x="10209" y="894"/>
                      <a:pt x="11987" y="6312"/>
                      <a:pt x="12050" y="6959"/>
                    </a:cubicBezTo>
                    <a:cubicBezTo>
                      <a:pt x="12110" y="7605"/>
                      <a:pt x="1" y="7635"/>
                      <a:pt x="1" y="7635"/>
                    </a:cubicBezTo>
                    <a:lnTo>
                      <a:pt x="935" y="10668"/>
                    </a:lnTo>
                    <a:cubicBezTo>
                      <a:pt x="935" y="10668"/>
                      <a:pt x="6502" y="10779"/>
                      <a:pt x="10906" y="10779"/>
                    </a:cubicBezTo>
                    <a:cubicBezTo>
                      <a:pt x="13108" y="10779"/>
                      <a:pt x="15018" y="10752"/>
                      <a:pt x="15797" y="10668"/>
                    </a:cubicBezTo>
                    <a:cubicBezTo>
                      <a:pt x="18131" y="10418"/>
                      <a:pt x="16902" y="7419"/>
                      <a:pt x="16663" y="6709"/>
                    </a:cubicBezTo>
                    <a:cubicBezTo>
                      <a:pt x="16424" y="5999"/>
                      <a:pt x="14445" y="1"/>
                      <a:pt x="1444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9"/>
              <p:cNvSpPr/>
              <p:nvPr/>
            </p:nvSpPr>
            <p:spPr>
              <a:xfrm>
                <a:off x="1258000" y="1933126"/>
                <a:ext cx="400619" cy="201136"/>
              </a:xfrm>
              <a:custGeom>
                <a:avLst/>
                <a:gdLst/>
                <a:ahLst/>
                <a:cxnLst/>
                <a:rect l="l" t="t" r="r" b="b"/>
                <a:pathLst>
                  <a:path w="25216" h="12660" extrusionOk="0">
                    <a:moveTo>
                      <a:pt x="13473" y="1"/>
                    </a:moveTo>
                    <a:lnTo>
                      <a:pt x="0" y="191"/>
                    </a:lnTo>
                    <a:lnTo>
                      <a:pt x="4501" y="12659"/>
                    </a:lnTo>
                    <a:lnTo>
                      <a:pt x="25216" y="12648"/>
                    </a:lnTo>
                    <a:lnTo>
                      <a:pt x="25074" y="12039"/>
                    </a:lnTo>
                    <a:lnTo>
                      <a:pt x="17301" y="11755"/>
                    </a:lnTo>
                    <a:lnTo>
                      <a:pt x="1347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9"/>
              <p:cNvSpPr/>
              <p:nvPr/>
            </p:nvSpPr>
            <p:spPr>
              <a:xfrm>
                <a:off x="1380715" y="2014931"/>
                <a:ext cx="25293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690" extrusionOk="0">
                    <a:moveTo>
                      <a:pt x="761" y="0"/>
                    </a:moveTo>
                    <a:cubicBezTo>
                      <a:pt x="724" y="0"/>
                      <a:pt x="687" y="3"/>
                      <a:pt x="651" y="10"/>
                    </a:cubicBezTo>
                    <a:cubicBezTo>
                      <a:pt x="254" y="81"/>
                      <a:pt x="1" y="510"/>
                      <a:pt x="82" y="970"/>
                    </a:cubicBezTo>
                    <a:cubicBezTo>
                      <a:pt x="157" y="1389"/>
                      <a:pt x="482" y="1689"/>
                      <a:pt x="834" y="1689"/>
                    </a:cubicBezTo>
                    <a:cubicBezTo>
                      <a:pt x="871" y="1689"/>
                      <a:pt x="908" y="1686"/>
                      <a:pt x="946" y="1679"/>
                    </a:cubicBezTo>
                    <a:cubicBezTo>
                      <a:pt x="1337" y="1608"/>
                      <a:pt x="1592" y="1179"/>
                      <a:pt x="1509" y="720"/>
                    </a:cubicBezTo>
                    <a:cubicBezTo>
                      <a:pt x="1435" y="300"/>
                      <a:pt x="1112" y="0"/>
                      <a:pt x="7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0" name="Google Shape;1290;p39"/>
            <p:cNvSpPr/>
            <p:nvPr/>
          </p:nvSpPr>
          <p:spPr>
            <a:xfrm>
              <a:off x="1034447" y="2129893"/>
              <a:ext cx="993096" cy="568995"/>
            </a:xfrm>
            <a:custGeom>
              <a:avLst/>
              <a:gdLst/>
              <a:ahLst/>
              <a:cxnLst/>
              <a:rect l="l" t="t" r="r" b="b"/>
              <a:pathLst>
                <a:path w="62508" h="35814" extrusionOk="0">
                  <a:moveTo>
                    <a:pt x="1" y="1"/>
                  </a:moveTo>
                  <a:lnTo>
                    <a:pt x="1" y="35787"/>
                  </a:lnTo>
                  <a:lnTo>
                    <a:pt x="1066" y="35787"/>
                  </a:lnTo>
                  <a:lnTo>
                    <a:pt x="1066" y="2108"/>
                  </a:lnTo>
                  <a:lnTo>
                    <a:pt x="50003" y="2108"/>
                  </a:lnTo>
                  <a:lnTo>
                    <a:pt x="50003" y="35813"/>
                  </a:lnTo>
                  <a:lnTo>
                    <a:pt x="62508" y="35813"/>
                  </a:lnTo>
                  <a:lnTo>
                    <a:pt x="62508" y="2108"/>
                  </a:lnTo>
                  <a:lnTo>
                    <a:pt x="62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795372" y="2633241"/>
              <a:ext cx="141589" cy="66028"/>
            </a:xfrm>
            <a:custGeom>
              <a:avLst/>
              <a:gdLst/>
              <a:ahLst/>
              <a:cxnLst/>
              <a:rect l="l" t="t" r="r" b="b"/>
              <a:pathLst>
                <a:path w="8912" h="4156" extrusionOk="0">
                  <a:moveTo>
                    <a:pt x="42" y="1"/>
                  </a:moveTo>
                  <a:lnTo>
                    <a:pt x="1" y="4005"/>
                  </a:lnTo>
                  <a:lnTo>
                    <a:pt x="299" y="4027"/>
                  </a:lnTo>
                  <a:cubicBezTo>
                    <a:pt x="1076" y="4078"/>
                    <a:pt x="3267" y="4155"/>
                    <a:pt x="5122" y="4155"/>
                  </a:cubicBezTo>
                  <a:cubicBezTo>
                    <a:pt x="6422" y="4155"/>
                    <a:pt x="7558" y="4117"/>
                    <a:pt x="7922" y="4005"/>
                  </a:cubicBezTo>
                  <a:cubicBezTo>
                    <a:pt x="8912" y="3698"/>
                    <a:pt x="4841" y="2709"/>
                    <a:pt x="4841" y="2709"/>
                  </a:cubicBezTo>
                  <a:lnTo>
                    <a:pt x="4841" y="3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795594" y="2691627"/>
              <a:ext cx="127434" cy="2621"/>
            </a:xfrm>
            <a:custGeom>
              <a:avLst/>
              <a:gdLst/>
              <a:ahLst/>
              <a:cxnLst/>
              <a:rect l="l" t="t" r="r" b="b"/>
              <a:pathLst>
                <a:path w="8021" h="165" extrusionOk="0">
                  <a:moveTo>
                    <a:pt x="4012" y="1"/>
                  </a:moveTo>
                  <a:cubicBezTo>
                    <a:pt x="1798" y="1"/>
                    <a:pt x="1" y="39"/>
                    <a:pt x="1" y="83"/>
                  </a:cubicBezTo>
                  <a:cubicBezTo>
                    <a:pt x="1" y="128"/>
                    <a:pt x="1798" y="165"/>
                    <a:pt x="4012" y="165"/>
                  </a:cubicBezTo>
                  <a:cubicBezTo>
                    <a:pt x="6228" y="165"/>
                    <a:pt x="8020" y="128"/>
                    <a:pt x="8020" y="83"/>
                  </a:cubicBezTo>
                  <a:cubicBezTo>
                    <a:pt x="8020" y="39"/>
                    <a:pt x="6228" y="1"/>
                    <a:pt x="40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872998" y="2677154"/>
              <a:ext cx="6768" cy="7880"/>
            </a:xfrm>
            <a:custGeom>
              <a:avLst/>
              <a:gdLst/>
              <a:ahLst/>
              <a:cxnLst/>
              <a:rect l="l" t="t" r="r" b="b"/>
              <a:pathLst>
                <a:path w="426" h="496" extrusionOk="0">
                  <a:moveTo>
                    <a:pt x="373" y="0"/>
                  </a:moveTo>
                  <a:cubicBezTo>
                    <a:pt x="323" y="0"/>
                    <a:pt x="222" y="72"/>
                    <a:pt x="135" y="191"/>
                  </a:cubicBezTo>
                  <a:cubicBezTo>
                    <a:pt x="33" y="329"/>
                    <a:pt x="0" y="471"/>
                    <a:pt x="37" y="493"/>
                  </a:cubicBezTo>
                  <a:cubicBezTo>
                    <a:pt x="40" y="495"/>
                    <a:pt x="44" y="496"/>
                    <a:pt x="48" y="496"/>
                  </a:cubicBezTo>
                  <a:cubicBezTo>
                    <a:pt x="94" y="496"/>
                    <a:pt x="180" y="405"/>
                    <a:pt x="269" y="288"/>
                  </a:cubicBezTo>
                  <a:cubicBezTo>
                    <a:pt x="362" y="157"/>
                    <a:pt x="426" y="41"/>
                    <a:pt x="395" y="8"/>
                  </a:cubicBezTo>
                  <a:cubicBezTo>
                    <a:pt x="390" y="3"/>
                    <a:pt x="382" y="0"/>
                    <a:pt x="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877796" y="2678456"/>
              <a:ext cx="6482" cy="9358"/>
            </a:xfrm>
            <a:custGeom>
              <a:avLst/>
              <a:gdLst/>
              <a:ahLst/>
              <a:cxnLst/>
              <a:rect l="l" t="t" r="r" b="b"/>
              <a:pathLst>
                <a:path w="408" h="589" extrusionOk="0">
                  <a:moveTo>
                    <a:pt x="357" y="0"/>
                  </a:moveTo>
                  <a:cubicBezTo>
                    <a:pt x="310" y="0"/>
                    <a:pt x="200" y="97"/>
                    <a:pt x="116" y="247"/>
                  </a:cubicBezTo>
                  <a:cubicBezTo>
                    <a:pt x="23" y="411"/>
                    <a:pt x="0" y="573"/>
                    <a:pt x="41" y="587"/>
                  </a:cubicBezTo>
                  <a:cubicBezTo>
                    <a:pt x="44" y="588"/>
                    <a:pt x="47" y="588"/>
                    <a:pt x="49" y="588"/>
                  </a:cubicBezTo>
                  <a:cubicBezTo>
                    <a:pt x="96" y="588"/>
                    <a:pt x="177" y="470"/>
                    <a:pt x="258" y="326"/>
                  </a:cubicBezTo>
                  <a:cubicBezTo>
                    <a:pt x="344" y="169"/>
                    <a:pt x="407" y="35"/>
                    <a:pt x="370" y="4"/>
                  </a:cubicBezTo>
                  <a:cubicBezTo>
                    <a:pt x="367" y="2"/>
                    <a:pt x="362" y="0"/>
                    <a:pt x="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796500" y="2677726"/>
              <a:ext cx="22385" cy="14966"/>
            </a:xfrm>
            <a:custGeom>
              <a:avLst/>
              <a:gdLst/>
              <a:ahLst/>
              <a:cxnLst/>
              <a:rect l="l" t="t" r="r" b="b"/>
              <a:pathLst>
                <a:path w="1409" h="942" extrusionOk="0">
                  <a:moveTo>
                    <a:pt x="300" y="1"/>
                  </a:moveTo>
                  <a:cubicBezTo>
                    <a:pt x="287" y="1"/>
                    <a:pt x="274" y="1"/>
                    <a:pt x="262" y="2"/>
                  </a:cubicBezTo>
                  <a:cubicBezTo>
                    <a:pt x="86" y="13"/>
                    <a:pt x="0" y="76"/>
                    <a:pt x="8" y="95"/>
                  </a:cubicBezTo>
                  <a:cubicBezTo>
                    <a:pt x="12" y="106"/>
                    <a:pt x="38" y="106"/>
                    <a:pt x="81" y="106"/>
                  </a:cubicBezTo>
                  <a:cubicBezTo>
                    <a:pt x="125" y="106"/>
                    <a:pt x="185" y="106"/>
                    <a:pt x="258" y="117"/>
                  </a:cubicBezTo>
                  <a:cubicBezTo>
                    <a:pt x="404" y="133"/>
                    <a:pt x="598" y="204"/>
                    <a:pt x="778" y="342"/>
                  </a:cubicBezTo>
                  <a:cubicBezTo>
                    <a:pt x="957" y="484"/>
                    <a:pt x="1091" y="648"/>
                    <a:pt x="1195" y="764"/>
                  </a:cubicBezTo>
                  <a:cubicBezTo>
                    <a:pt x="1291" y="872"/>
                    <a:pt x="1358" y="942"/>
                    <a:pt x="1384" y="942"/>
                  </a:cubicBezTo>
                  <a:cubicBezTo>
                    <a:pt x="1386" y="942"/>
                    <a:pt x="1388" y="941"/>
                    <a:pt x="1390" y="940"/>
                  </a:cubicBezTo>
                  <a:cubicBezTo>
                    <a:pt x="1409" y="928"/>
                    <a:pt x="1371" y="835"/>
                    <a:pt x="1289" y="697"/>
                  </a:cubicBezTo>
                  <a:cubicBezTo>
                    <a:pt x="1207" y="562"/>
                    <a:pt x="1080" y="372"/>
                    <a:pt x="874" y="215"/>
                  </a:cubicBezTo>
                  <a:cubicBezTo>
                    <a:pt x="687" y="6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866342" y="2676645"/>
              <a:ext cx="7848" cy="3702"/>
            </a:xfrm>
            <a:custGeom>
              <a:avLst/>
              <a:gdLst/>
              <a:ahLst/>
              <a:cxnLst/>
              <a:rect l="l" t="t" r="r" b="b"/>
              <a:pathLst>
                <a:path w="494" h="233" extrusionOk="0">
                  <a:moveTo>
                    <a:pt x="418" y="1"/>
                  </a:moveTo>
                  <a:cubicBezTo>
                    <a:pt x="370" y="1"/>
                    <a:pt x="298" y="21"/>
                    <a:pt x="221" y="47"/>
                  </a:cubicBezTo>
                  <a:cubicBezTo>
                    <a:pt x="97" y="92"/>
                    <a:pt x="0" y="144"/>
                    <a:pt x="8" y="189"/>
                  </a:cubicBezTo>
                  <a:cubicBezTo>
                    <a:pt x="12" y="215"/>
                    <a:pt x="55" y="232"/>
                    <a:pt x="117" y="232"/>
                  </a:cubicBezTo>
                  <a:cubicBezTo>
                    <a:pt x="162" y="232"/>
                    <a:pt x="218" y="223"/>
                    <a:pt x="277" y="201"/>
                  </a:cubicBezTo>
                  <a:cubicBezTo>
                    <a:pt x="411" y="152"/>
                    <a:pt x="494" y="59"/>
                    <a:pt x="471" y="21"/>
                  </a:cubicBezTo>
                  <a:cubicBezTo>
                    <a:pt x="463" y="7"/>
                    <a:pt x="444" y="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863498" y="2671641"/>
              <a:ext cx="9215" cy="2558"/>
            </a:xfrm>
            <a:custGeom>
              <a:avLst/>
              <a:gdLst/>
              <a:ahLst/>
              <a:cxnLst/>
              <a:rect l="l" t="t" r="r" b="b"/>
              <a:pathLst>
                <a:path w="580" h="161" extrusionOk="0">
                  <a:moveTo>
                    <a:pt x="309" y="0"/>
                  </a:moveTo>
                  <a:cubicBezTo>
                    <a:pt x="302" y="0"/>
                    <a:pt x="295" y="0"/>
                    <a:pt x="288" y="0"/>
                  </a:cubicBezTo>
                  <a:cubicBezTo>
                    <a:pt x="131" y="0"/>
                    <a:pt x="4" y="42"/>
                    <a:pt x="0" y="86"/>
                  </a:cubicBezTo>
                  <a:cubicBezTo>
                    <a:pt x="0" y="129"/>
                    <a:pt x="115" y="161"/>
                    <a:pt x="267" y="161"/>
                  </a:cubicBezTo>
                  <a:cubicBezTo>
                    <a:pt x="275" y="161"/>
                    <a:pt x="283" y="161"/>
                    <a:pt x="292" y="161"/>
                  </a:cubicBezTo>
                  <a:cubicBezTo>
                    <a:pt x="452" y="161"/>
                    <a:pt x="579" y="123"/>
                    <a:pt x="576" y="75"/>
                  </a:cubicBezTo>
                  <a:cubicBezTo>
                    <a:pt x="572" y="35"/>
                    <a:pt x="453" y="0"/>
                    <a:pt x="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1085653" y="1323507"/>
              <a:ext cx="76641" cy="106653"/>
            </a:xfrm>
            <a:custGeom>
              <a:avLst/>
              <a:gdLst/>
              <a:ahLst/>
              <a:cxnLst/>
              <a:rect l="l" t="t" r="r" b="b"/>
              <a:pathLst>
                <a:path w="4824" h="6713" extrusionOk="0">
                  <a:moveTo>
                    <a:pt x="476" y="5196"/>
                  </a:moveTo>
                  <a:lnTo>
                    <a:pt x="491" y="5241"/>
                  </a:lnTo>
                  <a:lnTo>
                    <a:pt x="493" y="5210"/>
                  </a:lnTo>
                  <a:lnTo>
                    <a:pt x="476" y="5196"/>
                  </a:lnTo>
                  <a:close/>
                  <a:moveTo>
                    <a:pt x="3414" y="0"/>
                  </a:moveTo>
                  <a:cubicBezTo>
                    <a:pt x="3392" y="0"/>
                    <a:pt x="3369" y="3"/>
                    <a:pt x="3344" y="8"/>
                  </a:cubicBezTo>
                  <a:cubicBezTo>
                    <a:pt x="3161" y="53"/>
                    <a:pt x="2459" y="1360"/>
                    <a:pt x="2254" y="1794"/>
                  </a:cubicBezTo>
                  <a:cubicBezTo>
                    <a:pt x="2095" y="2122"/>
                    <a:pt x="1744" y="2890"/>
                    <a:pt x="1492" y="2890"/>
                  </a:cubicBezTo>
                  <a:cubicBezTo>
                    <a:pt x="1411" y="2890"/>
                    <a:pt x="1341" y="2811"/>
                    <a:pt x="1291" y="2615"/>
                  </a:cubicBezTo>
                  <a:cubicBezTo>
                    <a:pt x="1077" y="1808"/>
                    <a:pt x="610" y="1263"/>
                    <a:pt x="382" y="1207"/>
                  </a:cubicBezTo>
                  <a:cubicBezTo>
                    <a:pt x="362" y="1202"/>
                    <a:pt x="342" y="1199"/>
                    <a:pt x="323" y="1199"/>
                  </a:cubicBezTo>
                  <a:cubicBezTo>
                    <a:pt x="125" y="1199"/>
                    <a:pt x="1" y="1464"/>
                    <a:pt x="151" y="1644"/>
                  </a:cubicBezTo>
                  <a:cubicBezTo>
                    <a:pt x="286" y="1808"/>
                    <a:pt x="424" y="2145"/>
                    <a:pt x="517" y="2406"/>
                  </a:cubicBezTo>
                  <a:cubicBezTo>
                    <a:pt x="596" y="2619"/>
                    <a:pt x="636" y="2843"/>
                    <a:pt x="636" y="3071"/>
                  </a:cubicBezTo>
                  <a:cubicBezTo>
                    <a:pt x="641" y="3945"/>
                    <a:pt x="536" y="4430"/>
                    <a:pt x="536" y="4430"/>
                  </a:cubicBezTo>
                  <a:lnTo>
                    <a:pt x="493" y="5210"/>
                  </a:lnTo>
                  <a:lnTo>
                    <a:pt x="2362" y="6713"/>
                  </a:lnTo>
                  <a:cubicBezTo>
                    <a:pt x="2362" y="6713"/>
                    <a:pt x="3841" y="5070"/>
                    <a:pt x="4525" y="3994"/>
                  </a:cubicBezTo>
                  <a:cubicBezTo>
                    <a:pt x="4525" y="3994"/>
                    <a:pt x="4823" y="3613"/>
                    <a:pt x="4547" y="3430"/>
                  </a:cubicBezTo>
                  <a:cubicBezTo>
                    <a:pt x="4511" y="3407"/>
                    <a:pt x="4466" y="3399"/>
                    <a:pt x="4420" y="3399"/>
                  </a:cubicBezTo>
                  <a:cubicBezTo>
                    <a:pt x="4299" y="3399"/>
                    <a:pt x="4170" y="3456"/>
                    <a:pt x="4170" y="3456"/>
                  </a:cubicBezTo>
                  <a:cubicBezTo>
                    <a:pt x="4170" y="3456"/>
                    <a:pt x="4147" y="3142"/>
                    <a:pt x="4065" y="3004"/>
                  </a:cubicBezTo>
                  <a:cubicBezTo>
                    <a:pt x="4034" y="2950"/>
                    <a:pt x="3963" y="2934"/>
                    <a:pt x="3890" y="2934"/>
                  </a:cubicBezTo>
                  <a:cubicBezTo>
                    <a:pt x="3781" y="2934"/>
                    <a:pt x="3666" y="2970"/>
                    <a:pt x="3666" y="2970"/>
                  </a:cubicBezTo>
                  <a:cubicBezTo>
                    <a:pt x="3666" y="2970"/>
                    <a:pt x="3613" y="2836"/>
                    <a:pt x="3587" y="2601"/>
                  </a:cubicBezTo>
                  <a:cubicBezTo>
                    <a:pt x="3584" y="2541"/>
                    <a:pt x="3542" y="2503"/>
                    <a:pt x="3482" y="2484"/>
                  </a:cubicBezTo>
                  <a:cubicBezTo>
                    <a:pt x="3436" y="2469"/>
                    <a:pt x="3378" y="2463"/>
                    <a:pt x="3318" y="2463"/>
                  </a:cubicBezTo>
                  <a:cubicBezTo>
                    <a:pt x="3152" y="2463"/>
                    <a:pt x="2971" y="2507"/>
                    <a:pt x="2971" y="2507"/>
                  </a:cubicBezTo>
                  <a:cubicBezTo>
                    <a:pt x="2736" y="2410"/>
                    <a:pt x="3292" y="1088"/>
                    <a:pt x="3513" y="655"/>
                  </a:cubicBezTo>
                  <a:cubicBezTo>
                    <a:pt x="3709" y="264"/>
                    <a:pt x="3632" y="0"/>
                    <a:pt x="341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726595" y="1385691"/>
              <a:ext cx="108194" cy="187965"/>
            </a:xfrm>
            <a:custGeom>
              <a:avLst/>
              <a:gdLst/>
              <a:ahLst/>
              <a:cxnLst/>
              <a:rect l="l" t="t" r="r" b="b"/>
              <a:pathLst>
                <a:path w="6810" h="11831" extrusionOk="0">
                  <a:moveTo>
                    <a:pt x="6742" y="1"/>
                  </a:moveTo>
                  <a:lnTo>
                    <a:pt x="30" y="1275"/>
                  </a:lnTo>
                  <a:lnTo>
                    <a:pt x="1" y="11621"/>
                  </a:lnTo>
                  <a:lnTo>
                    <a:pt x="4438" y="11830"/>
                  </a:lnTo>
                  <a:lnTo>
                    <a:pt x="4564" y="9317"/>
                  </a:lnTo>
                  <a:cubicBezTo>
                    <a:pt x="4564" y="9317"/>
                    <a:pt x="4706" y="9345"/>
                    <a:pt x="4916" y="9345"/>
                  </a:cubicBezTo>
                  <a:cubicBezTo>
                    <a:pt x="5405" y="9345"/>
                    <a:pt x="6263" y="9191"/>
                    <a:pt x="6548" y="8167"/>
                  </a:cubicBezTo>
                  <a:cubicBezTo>
                    <a:pt x="6809" y="7229"/>
                    <a:pt x="6742" y="1"/>
                    <a:pt x="674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695614" y="1359397"/>
              <a:ext cx="155539" cy="162466"/>
            </a:xfrm>
            <a:custGeom>
              <a:avLst/>
              <a:gdLst/>
              <a:ahLst/>
              <a:cxnLst/>
              <a:rect l="l" t="t" r="r" b="b"/>
              <a:pathLst>
                <a:path w="9790" h="10226" extrusionOk="0">
                  <a:moveTo>
                    <a:pt x="8748" y="1"/>
                  </a:moveTo>
                  <a:cubicBezTo>
                    <a:pt x="8654" y="1"/>
                    <a:pt x="8551" y="18"/>
                    <a:pt x="8438" y="54"/>
                  </a:cubicBezTo>
                  <a:cubicBezTo>
                    <a:pt x="7090" y="491"/>
                    <a:pt x="6761" y="637"/>
                    <a:pt x="6156" y="685"/>
                  </a:cubicBezTo>
                  <a:cubicBezTo>
                    <a:pt x="5577" y="730"/>
                    <a:pt x="1442" y="734"/>
                    <a:pt x="1065" y="3053"/>
                  </a:cubicBezTo>
                  <a:cubicBezTo>
                    <a:pt x="1024" y="2959"/>
                    <a:pt x="979" y="2844"/>
                    <a:pt x="949" y="2713"/>
                  </a:cubicBezTo>
                  <a:cubicBezTo>
                    <a:pt x="860" y="2347"/>
                    <a:pt x="938" y="2037"/>
                    <a:pt x="897" y="2030"/>
                  </a:cubicBezTo>
                  <a:cubicBezTo>
                    <a:pt x="897" y="2029"/>
                    <a:pt x="896" y="2029"/>
                    <a:pt x="895" y="2029"/>
                  </a:cubicBezTo>
                  <a:cubicBezTo>
                    <a:pt x="859" y="2029"/>
                    <a:pt x="724" y="2348"/>
                    <a:pt x="819" y="2743"/>
                  </a:cubicBezTo>
                  <a:cubicBezTo>
                    <a:pt x="830" y="2795"/>
                    <a:pt x="845" y="2847"/>
                    <a:pt x="863" y="2892"/>
                  </a:cubicBezTo>
                  <a:cubicBezTo>
                    <a:pt x="834" y="2866"/>
                    <a:pt x="808" y="2837"/>
                    <a:pt x="777" y="2811"/>
                  </a:cubicBezTo>
                  <a:cubicBezTo>
                    <a:pt x="602" y="2657"/>
                    <a:pt x="400" y="2568"/>
                    <a:pt x="255" y="2530"/>
                  </a:cubicBezTo>
                  <a:cubicBezTo>
                    <a:pt x="177" y="2513"/>
                    <a:pt x="114" y="2506"/>
                    <a:pt x="71" y="2506"/>
                  </a:cubicBezTo>
                  <a:cubicBezTo>
                    <a:pt x="31" y="2506"/>
                    <a:pt x="8" y="2512"/>
                    <a:pt x="8" y="2519"/>
                  </a:cubicBezTo>
                  <a:cubicBezTo>
                    <a:pt x="1" y="2560"/>
                    <a:pt x="363" y="2623"/>
                    <a:pt x="691" y="2911"/>
                  </a:cubicBezTo>
                  <a:cubicBezTo>
                    <a:pt x="853" y="3049"/>
                    <a:pt x="965" y="3206"/>
                    <a:pt x="1039" y="3326"/>
                  </a:cubicBezTo>
                  <a:cubicBezTo>
                    <a:pt x="1039" y="3337"/>
                    <a:pt x="1035" y="3348"/>
                    <a:pt x="1035" y="3359"/>
                  </a:cubicBezTo>
                  <a:cubicBezTo>
                    <a:pt x="1035" y="3359"/>
                    <a:pt x="941" y="3317"/>
                    <a:pt x="821" y="3317"/>
                  </a:cubicBezTo>
                  <a:cubicBezTo>
                    <a:pt x="577" y="3317"/>
                    <a:pt x="230" y="3494"/>
                    <a:pt x="386" y="4573"/>
                  </a:cubicBezTo>
                  <a:cubicBezTo>
                    <a:pt x="617" y="6176"/>
                    <a:pt x="1667" y="7536"/>
                    <a:pt x="1794" y="10161"/>
                  </a:cubicBezTo>
                  <a:cubicBezTo>
                    <a:pt x="1794" y="10161"/>
                    <a:pt x="2330" y="10225"/>
                    <a:pt x="3030" y="10225"/>
                  </a:cubicBezTo>
                  <a:cubicBezTo>
                    <a:pt x="4157" y="10225"/>
                    <a:pt x="5708" y="10059"/>
                    <a:pt x="6111" y="9190"/>
                  </a:cubicBezTo>
                  <a:lnTo>
                    <a:pt x="6661" y="7572"/>
                  </a:lnTo>
                  <a:cubicBezTo>
                    <a:pt x="6661" y="7572"/>
                    <a:pt x="5775" y="7427"/>
                    <a:pt x="5880" y="6721"/>
                  </a:cubicBezTo>
                  <a:cubicBezTo>
                    <a:pt x="5966" y="6122"/>
                    <a:pt x="6279" y="5879"/>
                    <a:pt x="6636" y="5879"/>
                  </a:cubicBezTo>
                  <a:cubicBezTo>
                    <a:pt x="6865" y="5879"/>
                    <a:pt x="7112" y="5979"/>
                    <a:pt x="7329" y="6150"/>
                  </a:cubicBezTo>
                  <a:lnTo>
                    <a:pt x="7971" y="4428"/>
                  </a:lnTo>
                  <a:cubicBezTo>
                    <a:pt x="7971" y="4428"/>
                    <a:pt x="9604" y="3359"/>
                    <a:pt x="9697" y="2676"/>
                  </a:cubicBezTo>
                  <a:cubicBezTo>
                    <a:pt x="9782" y="2052"/>
                    <a:pt x="9789" y="1"/>
                    <a:pt x="8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521678" y="2644457"/>
              <a:ext cx="73782" cy="54780"/>
            </a:xfrm>
            <a:custGeom>
              <a:avLst/>
              <a:gdLst/>
              <a:ahLst/>
              <a:cxnLst/>
              <a:rect l="l" t="t" r="r" b="b"/>
              <a:pathLst>
                <a:path w="4644" h="3448" extrusionOk="0">
                  <a:moveTo>
                    <a:pt x="651" y="1"/>
                  </a:moveTo>
                  <a:lnTo>
                    <a:pt x="1" y="2895"/>
                  </a:lnTo>
                  <a:lnTo>
                    <a:pt x="4483" y="3448"/>
                  </a:lnTo>
                  <a:lnTo>
                    <a:pt x="4644" y="584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556758" y="2646713"/>
              <a:ext cx="8023" cy="41911"/>
            </a:xfrm>
            <a:custGeom>
              <a:avLst/>
              <a:gdLst/>
              <a:ahLst/>
              <a:cxnLst/>
              <a:rect l="l" t="t" r="r" b="b"/>
              <a:pathLst>
                <a:path w="505" h="2638" extrusionOk="0">
                  <a:moveTo>
                    <a:pt x="467" y="1"/>
                  </a:moveTo>
                  <a:cubicBezTo>
                    <a:pt x="429" y="1"/>
                    <a:pt x="303" y="582"/>
                    <a:pt x="187" y="1308"/>
                  </a:cubicBezTo>
                  <a:cubicBezTo>
                    <a:pt x="68" y="2036"/>
                    <a:pt x="1" y="2630"/>
                    <a:pt x="38" y="2638"/>
                  </a:cubicBezTo>
                  <a:cubicBezTo>
                    <a:pt x="38" y="2638"/>
                    <a:pt x="38" y="2638"/>
                    <a:pt x="38" y="2638"/>
                  </a:cubicBezTo>
                  <a:cubicBezTo>
                    <a:pt x="76" y="2638"/>
                    <a:pt x="203" y="2056"/>
                    <a:pt x="318" y="1330"/>
                  </a:cubicBezTo>
                  <a:cubicBezTo>
                    <a:pt x="437" y="602"/>
                    <a:pt x="505" y="8"/>
                    <a:pt x="467" y="1"/>
                  </a:cubicBezTo>
                  <a:cubicBezTo>
                    <a:pt x="467" y="1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523457" y="2681459"/>
              <a:ext cx="69810" cy="12869"/>
            </a:xfrm>
            <a:custGeom>
              <a:avLst/>
              <a:gdLst/>
              <a:ahLst/>
              <a:cxnLst/>
              <a:rect l="l" t="t" r="r" b="b"/>
              <a:pathLst>
                <a:path w="4394" h="810" extrusionOk="0">
                  <a:moveTo>
                    <a:pt x="32" y="1"/>
                  </a:moveTo>
                  <a:cubicBezTo>
                    <a:pt x="15" y="1"/>
                    <a:pt x="5" y="3"/>
                    <a:pt x="5" y="6"/>
                  </a:cubicBezTo>
                  <a:cubicBezTo>
                    <a:pt x="1" y="21"/>
                    <a:pt x="240" y="92"/>
                    <a:pt x="636" y="182"/>
                  </a:cubicBezTo>
                  <a:cubicBezTo>
                    <a:pt x="1028" y="267"/>
                    <a:pt x="1577" y="368"/>
                    <a:pt x="2186" y="473"/>
                  </a:cubicBezTo>
                  <a:cubicBezTo>
                    <a:pt x="2765" y="566"/>
                    <a:pt x="3292" y="653"/>
                    <a:pt x="3740" y="723"/>
                  </a:cubicBezTo>
                  <a:cubicBezTo>
                    <a:pt x="4066" y="776"/>
                    <a:pt x="4290" y="810"/>
                    <a:pt x="4362" y="810"/>
                  </a:cubicBezTo>
                  <a:cubicBezTo>
                    <a:pt x="4377" y="810"/>
                    <a:pt x="4386" y="808"/>
                    <a:pt x="4386" y="805"/>
                  </a:cubicBezTo>
                  <a:cubicBezTo>
                    <a:pt x="4393" y="787"/>
                    <a:pt x="4151" y="715"/>
                    <a:pt x="3759" y="630"/>
                  </a:cubicBezTo>
                  <a:cubicBezTo>
                    <a:pt x="3363" y="540"/>
                    <a:pt x="2814" y="439"/>
                    <a:pt x="2209" y="339"/>
                  </a:cubicBezTo>
                  <a:cubicBezTo>
                    <a:pt x="1626" y="245"/>
                    <a:pt x="1099" y="159"/>
                    <a:pt x="651" y="84"/>
                  </a:cubicBezTo>
                  <a:cubicBezTo>
                    <a:pt x="329" y="33"/>
                    <a:pt x="106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505854" y="1912234"/>
              <a:ext cx="388386" cy="756213"/>
            </a:xfrm>
            <a:custGeom>
              <a:avLst/>
              <a:gdLst/>
              <a:ahLst/>
              <a:cxnLst/>
              <a:rect l="l" t="t" r="r" b="b"/>
              <a:pathLst>
                <a:path w="24446" h="47598" extrusionOk="0">
                  <a:moveTo>
                    <a:pt x="23475" y="1"/>
                  </a:move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close/>
                  <a:moveTo>
                    <a:pt x="23475" y="1"/>
                  </a:moveTo>
                  <a:lnTo>
                    <a:pt x="23475" y="1"/>
                  </a:lnTo>
                  <a:cubicBezTo>
                    <a:pt x="23453" y="2"/>
                    <a:pt x="8292" y="595"/>
                    <a:pt x="8292" y="595"/>
                  </a:cubicBezTo>
                  <a:lnTo>
                    <a:pt x="0" y="47194"/>
                  </a:lnTo>
                  <a:lnTo>
                    <a:pt x="7100" y="47598"/>
                  </a:lnTo>
                  <a:cubicBezTo>
                    <a:pt x="7100" y="47598"/>
                    <a:pt x="14645" y="7430"/>
                    <a:pt x="15750" y="7329"/>
                  </a:cubicBezTo>
                  <a:cubicBezTo>
                    <a:pt x="15751" y="7329"/>
                    <a:pt x="15751" y="7329"/>
                    <a:pt x="15751" y="7329"/>
                  </a:cubicBezTo>
                  <a:cubicBezTo>
                    <a:pt x="16213" y="7329"/>
                    <a:pt x="16400" y="47194"/>
                    <a:pt x="16773" y="47194"/>
                  </a:cubicBezTo>
                  <a:cubicBezTo>
                    <a:pt x="16773" y="47194"/>
                    <a:pt x="16774" y="47194"/>
                    <a:pt x="16774" y="47194"/>
                  </a:cubicBezTo>
                  <a:cubicBezTo>
                    <a:pt x="16835" y="47181"/>
                    <a:pt x="17077" y="47175"/>
                    <a:pt x="17440" y="47175"/>
                  </a:cubicBezTo>
                  <a:cubicBezTo>
                    <a:pt x="19320" y="47175"/>
                    <a:pt x="24446" y="47325"/>
                    <a:pt x="24446" y="47325"/>
                  </a:cubicBezTo>
                  <a:cubicBezTo>
                    <a:pt x="24446" y="47325"/>
                    <a:pt x="23460" y="15"/>
                    <a:pt x="234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716332" y="2013056"/>
              <a:ext cx="88080" cy="18779"/>
            </a:xfrm>
            <a:custGeom>
              <a:avLst/>
              <a:gdLst/>
              <a:ahLst/>
              <a:cxnLst/>
              <a:rect l="l" t="t" r="r" b="b"/>
              <a:pathLst>
                <a:path w="5544" h="1182" extrusionOk="0">
                  <a:moveTo>
                    <a:pt x="5513" y="0"/>
                  </a:moveTo>
                  <a:cubicBezTo>
                    <a:pt x="5351" y="0"/>
                    <a:pt x="4179" y="225"/>
                    <a:pt x="2757" y="528"/>
                  </a:cubicBezTo>
                  <a:cubicBezTo>
                    <a:pt x="1233" y="849"/>
                    <a:pt x="0" y="1144"/>
                    <a:pt x="8" y="1178"/>
                  </a:cubicBezTo>
                  <a:cubicBezTo>
                    <a:pt x="8" y="1180"/>
                    <a:pt x="15" y="1181"/>
                    <a:pt x="27" y="1181"/>
                  </a:cubicBezTo>
                  <a:cubicBezTo>
                    <a:pt x="191" y="1181"/>
                    <a:pt x="1366" y="960"/>
                    <a:pt x="2786" y="659"/>
                  </a:cubicBezTo>
                  <a:cubicBezTo>
                    <a:pt x="4310" y="333"/>
                    <a:pt x="5543" y="42"/>
                    <a:pt x="5532" y="4"/>
                  </a:cubicBezTo>
                  <a:cubicBezTo>
                    <a:pt x="5532" y="2"/>
                    <a:pt x="5525" y="0"/>
                    <a:pt x="5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513019" y="2621134"/>
              <a:ext cx="113897" cy="4163"/>
            </a:xfrm>
            <a:custGeom>
              <a:avLst/>
              <a:gdLst/>
              <a:ahLst/>
              <a:cxnLst/>
              <a:rect l="l" t="t" r="r" b="b"/>
              <a:pathLst>
                <a:path w="7169" h="262" extrusionOk="0">
                  <a:moveTo>
                    <a:pt x="497" y="1"/>
                  </a:moveTo>
                  <a:cubicBezTo>
                    <a:pt x="184" y="1"/>
                    <a:pt x="4" y="7"/>
                    <a:pt x="4" y="19"/>
                  </a:cubicBezTo>
                  <a:cubicBezTo>
                    <a:pt x="1" y="57"/>
                    <a:pt x="1603" y="139"/>
                    <a:pt x="3583" y="199"/>
                  </a:cubicBezTo>
                  <a:cubicBezTo>
                    <a:pt x="4901" y="239"/>
                    <a:pt x="6053" y="262"/>
                    <a:pt x="6676" y="262"/>
                  </a:cubicBezTo>
                  <a:cubicBezTo>
                    <a:pt x="6989" y="262"/>
                    <a:pt x="7169" y="256"/>
                    <a:pt x="7169" y="243"/>
                  </a:cubicBezTo>
                  <a:cubicBezTo>
                    <a:pt x="7169" y="206"/>
                    <a:pt x="5566" y="124"/>
                    <a:pt x="3587" y="64"/>
                  </a:cubicBezTo>
                  <a:cubicBezTo>
                    <a:pt x="2271" y="24"/>
                    <a:pt x="1120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770445" y="2621087"/>
              <a:ext cx="122969" cy="4274"/>
            </a:xfrm>
            <a:custGeom>
              <a:avLst/>
              <a:gdLst/>
              <a:ahLst/>
              <a:cxnLst/>
              <a:rect l="l" t="t" r="r" b="b"/>
              <a:pathLst>
                <a:path w="7740" h="269" extrusionOk="0">
                  <a:moveTo>
                    <a:pt x="523" y="0"/>
                  </a:moveTo>
                  <a:cubicBezTo>
                    <a:pt x="192" y="0"/>
                    <a:pt x="2" y="6"/>
                    <a:pt x="1" y="19"/>
                  </a:cubicBezTo>
                  <a:cubicBezTo>
                    <a:pt x="1" y="56"/>
                    <a:pt x="1730" y="138"/>
                    <a:pt x="3866" y="202"/>
                  </a:cubicBezTo>
                  <a:cubicBezTo>
                    <a:pt x="5297" y="244"/>
                    <a:pt x="6546" y="268"/>
                    <a:pt x="7217" y="268"/>
                  </a:cubicBezTo>
                  <a:cubicBezTo>
                    <a:pt x="7548" y="268"/>
                    <a:pt x="7739" y="263"/>
                    <a:pt x="7740" y="250"/>
                  </a:cubicBezTo>
                  <a:cubicBezTo>
                    <a:pt x="7740" y="212"/>
                    <a:pt x="6007" y="131"/>
                    <a:pt x="3874" y="67"/>
                  </a:cubicBezTo>
                  <a:cubicBezTo>
                    <a:pt x="2441" y="25"/>
                    <a:pt x="1193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566497" y="2033599"/>
              <a:ext cx="127942" cy="589569"/>
            </a:xfrm>
            <a:custGeom>
              <a:avLst/>
              <a:gdLst/>
              <a:ahLst/>
              <a:cxnLst/>
              <a:rect l="l" t="t" r="r" b="b"/>
              <a:pathLst>
                <a:path w="8053" h="37109" extrusionOk="0">
                  <a:moveTo>
                    <a:pt x="8016" y="0"/>
                  </a:moveTo>
                  <a:cubicBezTo>
                    <a:pt x="7980" y="0"/>
                    <a:pt x="6162" y="8300"/>
                    <a:pt x="3963" y="18538"/>
                  </a:cubicBezTo>
                  <a:cubicBezTo>
                    <a:pt x="1759" y="28786"/>
                    <a:pt x="0" y="37097"/>
                    <a:pt x="38" y="37109"/>
                  </a:cubicBezTo>
                  <a:cubicBezTo>
                    <a:pt x="38" y="37109"/>
                    <a:pt x="38" y="37109"/>
                    <a:pt x="38" y="37109"/>
                  </a:cubicBezTo>
                  <a:cubicBezTo>
                    <a:pt x="76" y="37109"/>
                    <a:pt x="1891" y="28812"/>
                    <a:pt x="4094" y="18567"/>
                  </a:cubicBezTo>
                  <a:cubicBezTo>
                    <a:pt x="6297" y="8322"/>
                    <a:pt x="8053" y="11"/>
                    <a:pt x="8016" y="0"/>
                  </a:cubicBezTo>
                  <a:cubicBezTo>
                    <a:pt x="8016" y="0"/>
                    <a:pt x="8016" y="0"/>
                    <a:pt x="80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825225" y="2030453"/>
              <a:ext cx="7245" cy="592779"/>
            </a:xfrm>
            <a:custGeom>
              <a:avLst/>
              <a:gdLst/>
              <a:ahLst/>
              <a:cxnLst/>
              <a:rect l="l" t="t" r="r" b="b"/>
              <a:pathLst>
                <a:path w="456" h="37311" extrusionOk="0">
                  <a:moveTo>
                    <a:pt x="273" y="0"/>
                  </a:moveTo>
                  <a:cubicBezTo>
                    <a:pt x="269" y="0"/>
                    <a:pt x="269" y="34"/>
                    <a:pt x="265" y="97"/>
                  </a:cubicBezTo>
                  <a:cubicBezTo>
                    <a:pt x="261" y="169"/>
                    <a:pt x="258" y="262"/>
                    <a:pt x="251" y="378"/>
                  </a:cubicBezTo>
                  <a:cubicBezTo>
                    <a:pt x="243" y="635"/>
                    <a:pt x="232" y="1001"/>
                    <a:pt x="213" y="1464"/>
                  </a:cubicBezTo>
                  <a:cubicBezTo>
                    <a:pt x="187" y="2410"/>
                    <a:pt x="153" y="3777"/>
                    <a:pt x="120" y="5461"/>
                  </a:cubicBezTo>
                  <a:cubicBezTo>
                    <a:pt x="52" y="8837"/>
                    <a:pt x="0" y="13503"/>
                    <a:pt x="26" y="18658"/>
                  </a:cubicBezTo>
                  <a:cubicBezTo>
                    <a:pt x="52" y="23808"/>
                    <a:pt x="146" y="28473"/>
                    <a:pt x="247" y="31849"/>
                  </a:cubicBezTo>
                  <a:cubicBezTo>
                    <a:pt x="295" y="33534"/>
                    <a:pt x="340" y="34901"/>
                    <a:pt x="381" y="35847"/>
                  </a:cubicBezTo>
                  <a:cubicBezTo>
                    <a:pt x="399" y="36309"/>
                    <a:pt x="415" y="36676"/>
                    <a:pt x="426" y="36929"/>
                  </a:cubicBezTo>
                  <a:cubicBezTo>
                    <a:pt x="433" y="37049"/>
                    <a:pt x="437" y="37142"/>
                    <a:pt x="441" y="37214"/>
                  </a:cubicBezTo>
                  <a:cubicBezTo>
                    <a:pt x="449" y="37276"/>
                    <a:pt x="449" y="37310"/>
                    <a:pt x="452" y="37310"/>
                  </a:cubicBezTo>
                  <a:cubicBezTo>
                    <a:pt x="456" y="37310"/>
                    <a:pt x="456" y="37276"/>
                    <a:pt x="456" y="37214"/>
                  </a:cubicBezTo>
                  <a:lnTo>
                    <a:pt x="456" y="36929"/>
                  </a:lnTo>
                  <a:cubicBezTo>
                    <a:pt x="449" y="36676"/>
                    <a:pt x="441" y="36309"/>
                    <a:pt x="433" y="35842"/>
                  </a:cubicBezTo>
                  <a:cubicBezTo>
                    <a:pt x="411" y="34890"/>
                    <a:pt x="381" y="33527"/>
                    <a:pt x="340" y="31846"/>
                  </a:cubicBezTo>
                  <a:cubicBezTo>
                    <a:pt x="269" y="28469"/>
                    <a:pt x="187" y="23808"/>
                    <a:pt x="161" y="18658"/>
                  </a:cubicBezTo>
                  <a:cubicBezTo>
                    <a:pt x="135" y="13503"/>
                    <a:pt x="172" y="8842"/>
                    <a:pt x="213" y="5465"/>
                  </a:cubicBezTo>
                  <a:cubicBezTo>
                    <a:pt x="235" y="3780"/>
                    <a:pt x="254" y="2417"/>
                    <a:pt x="269" y="1469"/>
                  </a:cubicBezTo>
                  <a:cubicBezTo>
                    <a:pt x="273" y="1001"/>
                    <a:pt x="277" y="635"/>
                    <a:pt x="277" y="378"/>
                  </a:cubicBezTo>
                  <a:lnTo>
                    <a:pt x="277" y="97"/>
                  </a:lnTo>
                  <a:cubicBezTo>
                    <a:pt x="277" y="34"/>
                    <a:pt x="277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528923" y="1403087"/>
              <a:ext cx="609159" cy="525082"/>
            </a:xfrm>
            <a:custGeom>
              <a:avLst/>
              <a:gdLst/>
              <a:ahLst/>
              <a:cxnLst/>
              <a:rect l="l" t="t" r="r" b="b"/>
              <a:pathLst>
                <a:path w="38342" h="33050" extrusionOk="0">
                  <a:moveTo>
                    <a:pt x="34797" y="0"/>
                  </a:moveTo>
                  <a:cubicBezTo>
                    <a:pt x="34797" y="0"/>
                    <a:pt x="29299" y="8292"/>
                    <a:pt x="28836" y="8759"/>
                  </a:cubicBezTo>
                  <a:cubicBezTo>
                    <a:pt x="28369" y="9227"/>
                    <a:pt x="19756" y="10130"/>
                    <a:pt x="19756" y="10130"/>
                  </a:cubicBezTo>
                  <a:cubicBezTo>
                    <a:pt x="18806" y="9917"/>
                    <a:pt x="17092" y="9805"/>
                    <a:pt x="15211" y="9805"/>
                  </a:cubicBezTo>
                  <a:cubicBezTo>
                    <a:pt x="11862" y="9805"/>
                    <a:pt x="7985" y="10159"/>
                    <a:pt x="6952" y="10922"/>
                  </a:cubicBezTo>
                  <a:cubicBezTo>
                    <a:pt x="5555" y="11695"/>
                    <a:pt x="3855" y="13503"/>
                    <a:pt x="2981" y="17802"/>
                  </a:cubicBezTo>
                  <a:cubicBezTo>
                    <a:pt x="1491" y="25135"/>
                    <a:pt x="0" y="27838"/>
                    <a:pt x="2981" y="28862"/>
                  </a:cubicBezTo>
                  <a:cubicBezTo>
                    <a:pt x="4360" y="29336"/>
                    <a:pt x="5656" y="29590"/>
                    <a:pt x="6653" y="29729"/>
                  </a:cubicBezTo>
                  <a:lnTo>
                    <a:pt x="6571" y="33049"/>
                  </a:lnTo>
                  <a:lnTo>
                    <a:pt x="22026" y="32089"/>
                  </a:lnTo>
                  <a:lnTo>
                    <a:pt x="21235" y="23845"/>
                  </a:lnTo>
                  <a:cubicBezTo>
                    <a:pt x="21142" y="21530"/>
                    <a:pt x="21100" y="19117"/>
                    <a:pt x="21044" y="16981"/>
                  </a:cubicBezTo>
                  <a:cubicBezTo>
                    <a:pt x="22008" y="16614"/>
                    <a:pt x="30999" y="13212"/>
                    <a:pt x="31615" y="13122"/>
                  </a:cubicBezTo>
                  <a:cubicBezTo>
                    <a:pt x="32268" y="13028"/>
                    <a:pt x="38155" y="2145"/>
                    <a:pt x="38155" y="2145"/>
                  </a:cubicBezTo>
                  <a:cubicBezTo>
                    <a:pt x="38341" y="837"/>
                    <a:pt x="34797" y="0"/>
                    <a:pt x="34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632716" y="1641591"/>
              <a:ext cx="9215" cy="286579"/>
            </a:xfrm>
            <a:custGeom>
              <a:avLst/>
              <a:gdLst/>
              <a:ahLst/>
              <a:cxnLst/>
              <a:rect l="l" t="t" r="r" b="b"/>
              <a:pathLst>
                <a:path w="580" h="18038" extrusionOk="0">
                  <a:moveTo>
                    <a:pt x="542" y="0"/>
                  </a:moveTo>
                  <a:cubicBezTo>
                    <a:pt x="504" y="0"/>
                    <a:pt x="363" y="4036"/>
                    <a:pt x="221" y="9016"/>
                  </a:cubicBezTo>
                  <a:cubicBezTo>
                    <a:pt x="83" y="13995"/>
                    <a:pt x="0" y="18037"/>
                    <a:pt x="38" y="18037"/>
                  </a:cubicBezTo>
                  <a:cubicBezTo>
                    <a:pt x="75" y="18037"/>
                    <a:pt x="217" y="14000"/>
                    <a:pt x="359" y="9020"/>
                  </a:cubicBezTo>
                  <a:cubicBezTo>
                    <a:pt x="497" y="4038"/>
                    <a:pt x="580" y="0"/>
                    <a:pt x="542" y="0"/>
                  </a:cubicBezTo>
                  <a:cubicBezTo>
                    <a:pt x="542" y="0"/>
                    <a:pt x="542" y="0"/>
                    <a:pt x="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986578" y="1542230"/>
              <a:ext cx="13234" cy="29710"/>
            </a:xfrm>
            <a:custGeom>
              <a:avLst/>
              <a:gdLst/>
              <a:ahLst/>
              <a:cxnLst/>
              <a:rect l="l" t="t" r="r" b="b"/>
              <a:pathLst>
                <a:path w="833" h="1870" extrusionOk="0">
                  <a:moveTo>
                    <a:pt x="32" y="1"/>
                  </a:moveTo>
                  <a:cubicBezTo>
                    <a:pt x="31" y="1"/>
                    <a:pt x="30" y="1"/>
                    <a:pt x="30" y="1"/>
                  </a:cubicBezTo>
                  <a:cubicBezTo>
                    <a:pt x="0" y="20"/>
                    <a:pt x="164" y="434"/>
                    <a:pt x="351" y="962"/>
                  </a:cubicBezTo>
                  <a:cubicBezTo>
                    <a:pt x="533" y="1474"/>
                    <a:pt x="754" y="1870"/>
                    <a:pt x="800" y="1870"/>
                  </a:cubicBezTo>
                  <a:cubicBezTo>
                    <a:pt x="801" y="1870"/>
                    <a:pt x="802" y="1869"/>
                    <a:pt x="803" y="1869"/>
                  </a:cubicBezTo>
                  <a:cubicBezTo>
                    <a:pt x="833" y="1854"/>
                    <a:pt x="664" y="1439"/>
                    <a:pt x="478" y="913"/>
                  </a:cubicBezTo>
                  <a:cubicBezTo>
                    <a:pt x="296" y="398"/>
                    <a:pt x="74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986578" y="1542230"/>
              <a:ext cx="23021" cy="18509"/>
            </a:xfrm>
            <a:custGeom>
              <a:avLst/>
              <a:gdLst/>
              <a:ahLst/>
              <a:cxnLst/>
              <a:rect l="l" t="t" r="r" b="b"/>
              <a:pathLst>
                <a:path w="1449" h="1165" extrusionOk="0">
                  <a:moveTo>
                    <a:pt x="34" y="0"/>
                  </a:moveTo>
                  <a:cubicBezTo>
                    <a:pt x="32" y="0"/>
                    <a:pt x="31" y="1"/>
                    <a:pt x="30" y="1"/>
                  </a:cubicBezTo>
                  <a:cubicBezTo>
                    <a:pt x="0" y="31"/>
                    <a:pt x="283" y="330"/>
                    <a:pt x="683" y="636"/>
                  </a:cubicBezTo>
                  <a:cubicBezTo>
                    <a:pt x="1063" y="926"/>
                    <a:pt x="1366" y="1165"/>
                    <a:pt x="1414" y="1165"/>
                  </a:cubicBezTo>
                  <a:cubicBezTo>
                    <a:pt x="1416" y="1165"/>
                    <a:pt x="1418" y="1164"/>
                    <a:pt x="1419" y="1163"/>
                  </a:cubicBezTo>
                  <a:cubicBezTo>
                    <a:pt x="1449" y="1137"/>
                    <a:pt x="1162" y="834"/>
                    <a:pt x="766" y="528"/>
                  </a:cubicBezTo>
                  <a:cubicBezTo>
                    <a:pt x="386" y="238"/>
                    <a:pt x="79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9"/>
            <p:cNvSpPr/>
            <p:nvPr/>
          </p:nvSpPr>
          <p:spPr>
            <a:xfrm>
              <a:off x="1072387" y="1416465"/>
              <a:ext cx="58164" cy="31044"/>
            </a:xfrm>
            <a:custGeom>
              <a:avLst/>
              <a:gdLst/>
              <a:ahLst/>
              <a:cxnLst/>
              <a:rect l="l" t="t" r="r" b="b"/>
              <a:pathLst>
                <a:path w="3661" h="1954" extrusionOk="0">
                  <a:moveTo>
                    <a:pt x="16" y="1"/>
                  </a:moveTo>
                  <a:cubicBezTo>
                    <a:pt x="11" y="1"/>
                    <a:pt x="8" y="1"/>
                    <a:pt x="7" y="3"/>
                  </a:cubicBezTo>
                  <a:cubicBezTo>
                    <a:pt x="0" y="22"/>
                    <a:pt x="213" y="111"/>
                    <a:pt x="557" y="264"/>
                  </a:cubicBezTo>
                  <a:cubicBezTo>
                    <a:pt x="900" y="413"/>
                    <a:pt x="1367" y="630"/>
                    <a:pt x="1871" y="899"/>
                  </a:cubicBezTo>
                  <a:cubicBezTo>
                    <a:pt x="2372" y="1168"/>
                    <a:pt x="2812" y="1437"/>
                    <a:pt x="3126" y="1639"/>
                  </a:cubicBezTo>
                  <a:cubicBezTo>
                    <a:pt x="3427" y="1830"/>
                    <a:pt x="3617" y="1954"/>
                    <a:pt x="3646" y="1954"/>
                  </a:cubicBezTo>
                  <a:cubicBezTo>
                    <a:pt x="3648" y="1954"/>
                    <a:pt x="3649" y="1953"/>
                    <a:pt x="3649" y="1953"/>
                  </a:cubicBezTo>
                  <a:cubicBezTo>
                    <a:pt x="3660" y="1937"/>
                    <a:pt x="3485" y="1784"/>
                    <a:pt x="3182" y="1560"/>
                  </a:cubicBezTo>
                  <a:cubicBezTo>
                    <a:pt x="2876" y="1336"/>
                    <a:pt x="2443" y="1053"/>
                    <a:pt x="1935" y="779"/>
                  </a:cubicBezTo>
                  <a:cubicBezTo>
                    <a:pt x="1426" y="510"/>
                    <a:pt x="945" y="305"/>
                    <a:pt x="594" y="174"/>
                  </a:cubicBezTo>
                  <a:cubicBezTo>
                    <a:pt x="276" y="58"/>
                    <a:pt x="61" y="1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9"/>
            <p:cNvSpPr/>
            <p:nvPr/>
          </p:nvSpPr>
          <p:spPr>
            <a:xfrm>
              <a:off x="608503" y="1778954"/>
              <a:ext cx="29980" cy="6768"/>
            </a:xfrm>
            <a:custGeom>
              <a:avLst/>
              <a:gdLst/>
              <a:ahLst/>
              <a:cxnLst/>
              <a:rect l="l" t="t" r="r" b="b"/>
              <a:pathLst>
                <a:path w="1887" h="426" extrusionOk="0">
                  <a:moveTo>
                    <a:pt x="40" y="1"/>
                  </a:moveTo>
                  <a:cubicBezTo>
                    <a:pt x="23" y="1"/>
                    <a:pt x="13" y="3"/>
                    <a:pt x="11" y="8"/>
                  </a:cubicBezTo>
                  <a:cubicBezTo>
                    <a:pt x="1" y="42"/>
                    <a:pt x="404" y="210"/>
                    <a:pt x="927" y="315"/>
                  </a:cubicBezTo>
                  <a:cubicBezTo>
                    <a:pt x="1306" y="391"/>
                    <a:pt x="1637" y="426"/>
                    <a:pt x="1791" y="426"/>
                  </a:cubicBezTo>
                  <a:cubicBezTo>
                    <a:pt x="1848" y="426"/>
                    <a:pt x="1881" y="421"/>
                    <a:pt x="1883" y="412"/>
                  </a:cubicBezTo>
                  <a:cubicBezTo>
                    <a:pt x="1887" y="370"/>
                    <a:pt x="1464" y="289"/>
                    <a:pt x="953" y="184"/>
                  </a:cubicBezTo>
                  <a:cubicBezTo>
                    <a:pt x="509" y="94"/>
                    <a:pt x="142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9"/>
            <p:cNvSpPr/>
            <p:nvPr/>
          </p:nvSpPr>
          <p:spPr>
            <a:xfrm>
              <a:off x="814961" y="1562010"/>
              <a:ext cx="50332" cy="65949"/>
            </a:xfrm>
            <a:custGeom>
              <a:avLst/>
              <a:gdLst/>
              <a:ahLst/>
              <a:cxnLst/>
              <a:rect l="l" t="t" r="r" b="b"/>
              <a:pathLst>
                <a:path w="3168" h="4151" extrusionOk="0">
                  <a:moveTo>
                    <a:pt x="3047" y="1"/>
                  </a:moveTo>
                  <a:cubicBezTo>
                    <a:pt x="3015" y="1"/>
                    <a:pt x="2976" y="2"/>
                    <a:pt x="2932" y="4"/>
                  </a:cubicBezTo>
                  <a:cubicBezTo>
                    <a:pt x="2783" y="11"/>
                    <a:pt x="2566" y="41"/>
                    <a:pt x="2308" y="116"/>
                  </a:cubicBezTo>
                  <a:cubicBezTo>
                    <a:pt x="1793" y="258"/>
                    <a:pt x="1098" y="635"/>
                    <a:pt x="612" y="1315"/>
                  </a:cubicBezTo>
                  <a:cubicBezTo>
                    <a:pt x="127" y="1994"/>
                    <a:pt x="0" y="2775"/>
                    <a:pt x="30" y="3306"/>
                  </a:cubicBezTo>
                  <a:cubicBezTo>
                    <a:pt x="45" y="3575"/>
                    <a:pt x="86" y="3792"/>
                    <a:pt x="127" y="3933"/>
                  </a:cubicBezTo>
                  <a:cubicBezTo>
                    <a:pt x="167" y="4075"/>
                    <a:pt x="200" y="4150"/>
                    <a:pt x="212" y="4150"/>
                  </a:cubicBezTo>
                  <a:cubicBezTo>
                    <a:pt x="212" y="4150"/>
                    <a:pt x="212" y="4150"/>
                    <a:pt x="213" y="4150"/>
                  </a:cubicBezTo>
                  <a:cubicBezTo>
                    <a:pt x="235" y="4146"/>
                    <a:pt x="127" y="3828"/>
                    <a:pt x="127" y="3306"/>
                  </a:cubicBezTo>
                  <a:cubicBezTo>
                    <a:pt x="119" y="2787"/>
                    <a:pt x="261" y="2044"/>
                    <a:pt x="721" y="1394"/>
                  </a:cubicBezTo>
                  <a:cubicBezTo>
                    <a:pt x="1188" y="744"/>
                    <a:pt x="1845" y="370"/>
                    <a:pt x="2334" y="206"/>
                  </a:cubicBezTo>
                  <a:cubicBezTo>
                    <a:pt x="2831" y="37"/>
                    <a:pt x="3167" y="37"/>
                    <a:pt x="3164" y="11"/>
                  </a:cubicBezTo>
                  <a:cubicBezTo>
                    <a:pt x="3164" y="6"/>
                    <a:pt x="3123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9"/>
            <p:cNvSpPr/>
            <p:nvPr/>
          </p:nvSpPr>
          <p:spPr>
            <a:xfrm>
              <a:off x="633240" y="1912822"/>
              <a:ext cx="245700" cy="15411"/>
            </a:xfrm>
            <a:custGeom>
              <a:avLst/>
              <a:gdLst/>
              <a:ahLst/>
              <a:cxnLst/>
              <a:rect l="l" t="t" r="r" b="b"/>
              <a:pathLst>
                <a:path w="15465" h="970" extrusionOk="0">
                  <a:moveTo>
                    <a:pt x="15382" y="0"/>
                  </a:moveTo>
                  <a:cubicBezTo>
                    <a:pt x="14846" y="0"/>
                    <a:pt x="11624" y="174"/>
                    <a:pt x="7729" y="416"/>
                  </a:cubicBezTo>
                  <a:cubicBezTo>
                    <a:pt x="3460" y="681"/>
                    <a:pt x="1" y="927"/>
                    <a:pt x="5" y="965"/>
                  </a:cubicBezTo>
                  <a:cubicBezTo>
                    <a:pt x="5" y="968"/>
                    <a:pt x="30" y="970"/>
                    <a:pt x="79" y="970"/>
                  </a:cubicBezTo>
                  <a:cubicBezTo>
                    <a:pt x="600" y="970"/>
                    <a:pt x="3829" y="793"/>
                    <a:pt x="7737" y="550"/>
                  </a:cubicBezTo>
                  <a:cubicBezTo>
                    <a:pt x="12006" y="285"/>
                    <a:pt x="15464" y="43"/>
                    <a:pt x="15460" y="5"/>
                  </a:cubicBezTo>
                  <a:cubicBezTo>
                    <a:pt x="15460" y="2"/>
                    <a:pt x="15434" y="0"/>
                    <a:pt x="153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575982" y="1559579"/>
              <a:ext cx="207475" cy="162609"/>
            </a:xfrm>
            <a:custGeom>
              <a:avLst/>
              <a:gdLst/>
              <a:ahLst/>
              <a:cxnLst/>
              <a:rect l="l" t="t" r="r" b="b"/>
              <a:pathLst>
                <a:path w="13059" h="10235" extrusionOk="0">
                  <a:moveTo>
                    <a:pt x="12910" y="0"/>
                  </a:moveTo>
                  <a:lnTo>
                    <a:pt x="12910" y="0"/>
                  </a:lnTo>
                  <a:cubicBezTo>
                    <a:pt x="12905" y="4"/>
                    <a:pt x="12910" y="71"/>
                    <a:pt x="12927" y="198"/>
                  </a:cubicBezTo>
                  <a:cubicBezTo>
                    <a:pt x="12936" y="261"/>
                    <a:pt x="12950" y="340"/>
                    <a:pt x="12958" y="433"/>
                  </a:cubicBezTo>
                  <a:cubicBezTo>
                    <a:pt x="12962" y="530"/>
                    <a:pt x="12969" y="639"/>
                    <a:pt x="12972" y="758"/>
                  </a:cubicBezTo>
                  <a:cubicBezTo>
                    <a:pt x="12988" y="1244"/>
                    <a:pt x="12920" y="1961"/>
                    <a:pt x="12603" y="2775"/>
                  </a:cubicBezTo>
                  <a:cubicBezTo>
                    <a:pt x="12278" y="3571"/>
                    <a:pt x="11688" y="4490"/>
                    <a:pt x="10702" y="5088"/>
                  </a:cubicBezTo>
                  <a:cubicBezTo>
                    <a:pt x="10582" y="5169"/>
                    <a:pt x="10452" y="5226"/>
                    <a:pt x="10321" y="5293"/>
                  </a:cubicBezTo>
                  <a:cubicBezTo>
                    <a:pt x="10190" y="5360"/>
                    <a:pt x="10048" y="5409"/>
                    <a:pt x="9907" y="5461"/>
                  </a:cubicBezTo>
                  <a:cubicBezTo>
                    <a:pt x="9619" y="5554"/>
                    <a:pt x="9324" y="5655"/>
                    <a:pt x="9024" y="5752"/>
                  </a:cubicBezTo>
                  <a:cubicBezTo>
                    <a:pt x="8726" y="5857"/>
                    <a:pt x="8423" y="5984"/>
                    <a:pt x="8140" y="6167"/>
                  </a:cubicBezTo>
                  <a:cubicBezTo>
                    <a:pt x="7863" y="6353"/>
                    <a:pt x="7613" y="6589"/>
                    <a:pt x="7404" y="6858"/>
                  </a:cubicBezTo>
                  <a:cubicBezTo>
                    <a:pt x="6985" y="7396"/>
                    <a:pt x="6709" y="7997"/>
                    <a:pt x="6376" y="8527"/>
                  </a:cubicBezTo>
                  <a:cubicBezTo>
                    <a:pt x="6055" y="9062"/>
                    <a:pt x="5663" y="9539"/>
                    <a:pt x="5163" y="9808"/>
                  </a:cubicBezTo>
                  <a:cubicBezTo>
                    <a:pt x="4748" y="10031"/>
                    <a:pt x="4291" y="10118"/>
                    <a:pt x="3859" y="10118"/>
                  </a:cubicBezTo>
                  <a:cubicBezTo>
                    <a:pt x="3771" y="10118"/>
                    <a:pt x="3683" y="10115"/>
                    <a:pt x="3597" y="10108"/>
                  </a:cubicBezTo>
                  <a:cubicBezTo>
                    <a:pt x="3089" y="10070"/>
                    <a:pt x="2630" y="9924"/>
                    <a:pt x="2238" y="9737"/>
                  </a:cubicBezTo>
                  <a:cubicBezTo>
                    <a:pt x="1450" y="9364"/>
                    <a:pt x="920" y="8879"/>
                    <a:pt x="557" y="8550"/>
                  </a:cubicBezTo>
                  <a:cubicBezTo>
                    <a:pt x="389" y="8389"/>
                    <a:pt x="255" y="8258"/>
                    <a:pt x="150" y="8162"/>
                  </a:cubicBezTo>
                  <a:cubicBezTo>
                    <a:pt x="60" y="8072"/>
                    <a:pt x="12" y="8027"/>
                    <a:pt x="5" y="8027"/>
                  </a:cubicBezTo>
                  <a:cubicBezTo>
                    <a:pt x="5" y="8027"/>
                    <a:pt x="5" y="8027"/>
                    <a:pt x="5" y="8027"/>
                  </a:cubicBezTo>
                  <a:cubicBezTo>
                    <a:pt x="1" y="8031"/>
                    <a:pt x="46" y="8083"/>
                    <a:pt x="131" y="8180"/>
                  </a:cubicBezTo>
                  <a:cubicBezTo>
                    <a:pt x="217" y="8274"/>
                    <a:pt x="348" y="8415"/>
                    <a:pt x="524" y="8587"/>
                  </a:cubicBezTo>
                  <a:cubicBezTo>
                    <a:pt x="871" y="8931"/>
                    <a:pt x="1398" y="9431"/>
                    <a:pt x="2197" y="9824"/>
                  </a:cubicBezTo>
                  <a:cubicBezTo>
                    <a:pt x="2593" y="10022"/>
                    <a:pt x="3067" y="10175"/>
                    <a:pt x="3590" y="10220"/>
                  </a:cubicBezTo>
                  <a:cubicBezTo>
                    <a:pt x="3691" y="10229"/>
                    <a:pt x="3794" y="10234"/>
                    <a:pt x="3898" y="10234"/>
                  </a:cubicBezTo>
                  <a:cubicBezTo>
                    <a:pt x="4333" y="10234"/>
                    <a:pt x="4794" y="10147"/>
                    <a:pt x="5218" y="9920"/>
                  </a:cubicBezTo>
                  <a:cubicBezTo>
                    <a:pt x="5749" y="9637"/>
                    <a:pt x="6164" y="9140"/>
                    <a:pt x="6488" y="8598"/>
                  </a:cubicBezTo>
                  <a:cubicBezTo>
                    <a:pt x="6825" y="8057"/>
                    <a:pt x="7105" y="7463"/>
                    <a:pt x="7512" y="6940"/>
                  </a:cubicBezTo>
                  <a:cubicBezTo>
                    <a:pt x="7714" y="6682"/>
                    <a:pt x="7949" y="6455"/>
                    <a:pt x="8214" y="6279"/>
                  </a:cubicBezTo>
                  <a:cubicBezTo>
                    <a:pt x="8479" y="6103"/>
                    <a:pt x="8774" y="5980"/>
                    <a:pt x="9069" y="5879"/>
                  </a:cubicBezTo>
                  <a:cubicBezTo>
                    <a:pt x="9364" y="5774"/>
                    <a:pt x="9664" y="5685"/>
                    <a:pt x="9951" y="5581"/>
                  </a:cubicBezTo>
                  <a:cubicBezTo>
                    <a:pt x="10093" y="5528"/>
                    <a:pt x="10238" y="5476"/>
                    <a:pt x="10373" y="5405"/>
                  </a:cubicBezTo>
                  <a:cubicBezTo>
                    <a:pt x="10507" y="5341"/>
                    <a:pt x="10646" y="5278"/>
                    <a:pt x="10765" y="5195"/>
                  </a:cubicBezTo>
                  <a:cubicBezTo>
                    <a:pt x="11777" y="4572"/>
                    <a:pt x="12372" y="3627"/>
                    <a:pt x="12693" y="2809"/>
                  </a:cubicBezTo>
                  <a:cubicBezTo>
                    <a:pt x="13003" y="1976"/>
                    <a:pt x="13058" y="1247"/>
                    <a:pt x="13025" y="758"/>
                  </a:cubicBezTo>
                  <a:cubicBezTo>
                    <a:pt x="13014" y="635"/>
                    <a:pt x="13006" y="527"/>
                    <a:pt x="12995" y="430"/>
                  </a:cubicBezTo>
                  <a:cubicBezTo>
                    <a:pt x="12984" y="337"/>
                    <a:pt x="12965" y="258"/>
                    <a:pt x="12954" y="194"/>
                  </a:cubicBezTo>
                  <a:cubicBezTo>
                    <a:pt x="12927" y="68"/>
                    <a:pt x="12913" y="0"/>
                    <a:pt x="129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751586" y="1698801"/>
              <a:ext cx="122493" cy="163800"/>
            </a:xfrm>
            <a:custGeom>
              <a:avLst/>
              <a:gdLst/>
              <a:ahLst/>
              <a:cxnLst/>
              <a:rect l="l" t="t" r="r" b="b"/>
              <a:pathLst>
                <a:path w="7710" h="10310" extrusionOk="0">
                  <a:moveTo>
                    <a:pt x="7070" y="0"/>
                  </a:moveTo>
                  <a:cubicBezTo>
                    <a:pt x="7063" y="0"/>
                    <a:pt x="7063" y="71"/>
                    <a:pt x="7048" y="205"/>
                  </a:cubicBezTo>
                  <a:cubicBezTo>
                    <a:pt x="7029" y="336"/>
                    <a:pt x="7003" y="533"/>
                    <a:pt x="6887" y="762"/>
                  </a:cubicBezTo>
                  <a:cubicBezTo>
                    <a:pt x="6678" y="1210"/>
                    <a:pt x="6062" y="1748"/>
                    <a:pt x="5155" y="1841"/>
                  </a:cubicBezTo>
                  <a:cubicBezTo>
                    <a:pt x="4883" y="1880"/>
                    <a:pt x="4592" y="1885"/>
                    <a:pt x="4284" y="1885"/>
                  </a:cubicBezTo>
                  <a:cubicBezTo>
                    <a:pt x="4167" y="1885"/>
                    <a:pt x="4047" y="1884"/>
                    <a:pt x="3926" y="1884"/>
                  </a:cubicBezTo>
                  <a:cubicBezTo>
                    <a:pt x="3839" y="1884"/>
                    <a:pt x="3752" y="1885"/>
                    <a:pt x="3664" y="1886"/>
                  </a:cubicBezTo>
                  <a:cubicBezTo>
                    <a:pt x="3395" y="1890"/>
                    <a:pt x="3115" y="1900"/>
                    <a:pt x="2827" y="1953"/>
                  </a:cubicBezTo>
                  <a:cubicBezTo>
                    <a:pt x="2540" y="2009"/>
                    <a:pt x="2252" y="2099"/>
                    <a:pt x="1976" y="2237"/>
                  </a:cubicBezTo>
                  <a:cubicBezTo>
                    <a:pt x="1423" y="2510"/>
                    <a:pt x="922" y="2954"/>
                    <a:pt x="564" y="3519"/>
                  </a:cubicBezTo>
                  <a:cubicBezTo>
                    <a:pt x="198" y="4082"/>
                    <a:pt x="0" y="4777"/>
                    <a:pt x="7" y="5486"/>
                  </a:cubicBezTo>
                  <a:cubicBezTo>
                    <a:pt x="7" y="6200"/>
                    <a:pt x="205" y="6884"/>
                    <a:pt x="526" y="7466"/>
                  </a:cubicBezTo>
                  <a:cubicBezTo>
                    <a:pt x="852" y="8056"/>
                    <a:pt x="1303" y="8534"/>
                    <a:pt x="1800" y="8889"/>
                  </a:cubicBezTo>
                  <a:cubicBezTo>
                    <a:pt x="2297" y="9248"/>
                    <a:pt x="2835" y="9491"/>
                    <a:pt x="3358" y="9640"/>
                  </a:cubicBezTo>
                  <a:cubicBezTo>
                    <a:pt x="3881" y="9794"/>
                    <a:pt x="4389" y="9830"/>
                    <a:pt x="4848" y="9849"/>
                  </a:cubicBezTo>
                  <a:cubicBezTo>
                    <a:pt x="5303" y="9864"/>
                    <a:pt x="5718" y="9868"/>
                    <a:pt x="6077" y="9898"/>
                  </a:cubicBezTo>
                  <a:cubicBezTo>
                    <a:pt x="6443" y="9924"/>
                    <a:pt x="6753" y="9924"/>
                    <a:pt x="6999" y="9980"/>
                  </a:cubicBezTo>
                  <a:cubicBezTo>
                    <a:pt x="7249" y="10028"/>
                    <a:pt x="7422" y="10130"/>
                    <a:pt x="7537" y="10197"/>
                  </a:cubicBezTo>
                  <a:cubicBezTo>
                    <a:pt x="7645" y="10265"/>
                    <a:pt x="7701" y="10309"/>
                    <a:pt x="7709" y="10309"/>
                  </a:cubicBezTo>
                  <a:cubicBezTo>
                    <a:pt x="7709" y="10309"/>
                    <a:pt x="7709" y="10309"/>
                    <a:pt x="7709" y="10309"/>
                  </a:cubicBezTo>
                  <a:cubicBezTo>
                    <a:pt x="7709" y="10309"/>
                    <a:pt x="7698" y="10294"/>
                    <a:pt x="7672" y="10271"/>
                  </a:cubicBezTo>
                  <a:cubicBezTo>
                    <a:pt x="7646" y="10249"/>
                    <a:pt x="7608" y="10215"/>
                    <a:pt x="7552" y="10175"/>
                  </a:cubicBezTo>
                  <a:cubicBezTo>
                    <a:pt x="7440" y="10096"/>
                    <a:pt x="7265" y="9987"/>
                    <a:pt x="7015" y="9928"/>
                  </a:cubicBezTo>
                  <a:cubicBezTo>
                    <a:pt x="6760" y="9864"/>
                    <a:pt x="6443" y="9856"/>
                    <a:pt x="6084" y="9823"/>
                  </a:cubicBezTo>
                  <a:cubicBezTo>
                    <a:pt x="5722" y="9785"/>
                    <a:pt x="5308" y="9775"/>
                    <a:pt x="4852" y="9752"/>
                  </a:cubicBezTo>
                  <a:cubicBezTo>
                    <a:pt x="4396" y="9730"/>
                    <a:pt x="3900" y="9685"/>
                    <a:pt x="3388" y="9532"/>
                  </a:cubicBezTo>
                  <a:cubicBezTo>
                    <a:pt x="2879" y="9382"/>
                    <a:pt x="2357" y="9144"/>
                    <a:pt x="1874" y="8789"/>
                  </a:cubicBezTo>
                  <a:cubicBezTo>
                    <a:pt x="1393" y="8437"/>
                    <a:pt x="952" y="7974"/>
                    <a:pt x="642" y="7403"/>
                  </a:cubicBezTo>
                  <a:cubicBezTo>
                    <a:pt x="333" y="6839"/>
                    <a:pt x="142" y="6174"/>
                    <a:pt x="142" y="5486"/>
                  </a:cubicBezTo>
                  <a:cubicBezTo>
                    <a:pt x="135" y="4800"/>
                    <a:pt x="325" y="4134"/>
                    <a:pt x="676" y="3589"/>
                  </a:cubicBezTo>
                  <a:cubicBezTo>
                    <a:pt x="1019" y="3043"/>
                    <a:pt x="1502" y="2614"/>
                    <a:pt x="2031" y="2349"/>
                  </a:cubicBezTo>
                  <a:cubicBezTo>
                    <a:pt x="2297" y="2214"/>
                    <a:pt x="2574" y="2125"/>
                    <a:pt x="2850" y="2069"/>
                  </a:cubicBezTo>
                  <a:cubicBezTo>
                    <a:pt x="3126" y="2021"/>
                    <a:pt x="3398" y="2002"/>
                    <a:pt x="3667" y="1998"/>
                  </a:cubicBezTo>
                  <a:cubicBezTo>
                    <a:pt x="4202" y="1987"/>
                    <a:pt x="4706" y="2005"/>
                    <a:pt x="5165" y="1935"/>
                  </a:cubicBezTo>
                  <a:cubicBezTo>
                    <a:pt x="5625" y="1871"/>
                    <a:pt x="6032" y="1718"/>
                    <a:pt x="6327" y="1497"/>
                  </a:cubicBezTo>
                  <a:cubicBezTo>
                    <a:pt x="6626" y="1281"/>
                    <a:pt x="6827" y="1019"/>
                    <a:pt x="6936" y="784"/>
                  </a:cubicBezTo>
                  <a:cubicBezTo>
                    <a:pt x="7044" y="545"/>
                    <a:pt x="7067" y="340"/>
                    <a:pt x="7074" y="209"/>
                  </a:cubicBezTo>
                  <a:cubicBezTo>
                    <a:pt x="7082" y="138"/>
                    <a:pt x="7078" y="90"/>
                    <a:pt x="7074" y="52"/>
                  </a:cubicBezTo>
                  <a:cubicBezTo>
                    <a:pt x="7074" y="18"/>
                    <a:pt x="7070" y="0"/>
                    <a:pt x="7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9"/>
            <p:cNvSpPr/>
            <p:nvPr/>
          </p:nvSpPr>
          <p:spPr>
            <a:xfrm>
              <a:off x="639595" y="1767451"/>
              <a:ext cx="98773" cy="155491"/>
            </a:xfrm>
            <a:custGeom>
              <a:avLst/>
              <a:gdLst/>
              <a:ahLst/>
              <a:cxnLst/>
              <a:rect l="l" t="t" r="r" b="b"/>
              <a:pathLst>
                <a:path w="6217" h="9787" extrusionOk="0">
                  <a:moveTo>
                    <a:pt x="861" y="0"/>
                  </a:moveTo>
                  <a:cubicBezTo>
                    <a:pt x="736" y="0"/>
                    <a:pt x="624" y="12"/>
                    <a:pt x="528" y="30"/>
                  </a:cubicBezTo>
                  <a:cubicBezTo>
                    <a:pt x="165" y="101"/>
                    <a:pt x="0" y="232"/>
                    <a:pt x="0" y="232"/>
                  </a:cubicBezTo>
                  <a:cubicBezTo>
                    <a:pt x="1" y="233"/>
                    <a:pt x="1" y="233"/>
                    <a:pt x="3" y="233"/>
                  </a:cubicBezTo>
                  <a:cubicBezTo>
                    <a:pt x="26" y="233"/>
                    <a:pt x="201" y="131"/>
                    <a:pt x="535" y="82"/>
                  </a:cubicBezTo>
                  <a:cubicBezTo>
                    <a:pt x="612" y="71"/>
                    <a:pt x="700" y="64"/>
                    <a:pt x="795" y="64"/>
                  </a:cubicBezTo>
                  <a:cubicBezTo>
                    <a:pt x="1128" y="64"/>
                    <a:pt x="1554" y="151"/>
                    <a:pt x="1958" y="444"/>
                  </a:cubicBezTo>
                  <a:cubicBezTo>
                    <a:pt x="2212" y="632"/>
                    <a:pt x="2436" y="908"/>
                    <a:pt x="2559" y="1259"/>
                  </a:cubicBezTo>
                  <a:cubicBezTo>
                    <a:pt x="2683" y="1610"/>
                    <a:pt x="2709" y="2013"/>
                    <a:pt x="2664" y="2432"/>
                  </a:cubicBezTo>
                  <a:cubicBezTo>
                    <a:pt x="2589" y="3280"/>
                    <a:pt x="2148" y="4139"/>
                    <a:pt x="2007" y="5136"/>
                  </a:cubicBezTo>
                  <a:cubicBezTo>
                    <a:pt x="1931" y="5633"/>
                    <a:pt x="1984" y="6145"/>
                    <a:pt x="2174" y="6585"/>
                  </a:cubicBezTo>
                  <a:cubicBezTo>
                    <a:pt x="2272" y="6806"/>
                    <a:pt x="2402" y="7007"/>
                    <a:pt x="2570" y="7171"/>
                  </a:cubicBezTo>
                  <a:cubicBezTo>
                    <a:pt x="2738" y="7336"/>
                    <a:pt x="2940" y="7452"/>
                    <a:pt x="3150" y="7523"/>
                  </a:cubicBezTo>
                  <a:cubicBezTo>
                    <a:pt x="3575" y="7661"/>
                    <a:pt x="3993" y="7646"/>
                    <a:pt x="4367" y="7687"/>
                  </a:cubicBezTo>
                  <a:cubicBezTo>
                    <a:pt x="4553" y="7706"/>
                    <a:pt x="4733" y="7736"/>
                    <a:pt x="4898" y="7788"/>
                  </a:cubicBezTo>
                  <a:cubicBezTo>
                    <a:pt x="5058" y="7840"/>
                    <a:pt x="5208" y="7915"/>
                    <a:pt x="5338" y="8000"/>
                  </a:cubicBezTo>
                  <a:cubicBezTo>
                    <a:pt x="5865" y="8367"/>
                    <a:pt x="6074" y="8890"/>
                    <a:pt x="6137" y="9229"/>
                  </a:cubicBezTo>
                  <a:cubicBezTo>
                    <a:pt x="6205" y="9584"/>
                    <a:pt x="6149" y="9786"/>
                    <a:pt x="6167" y="9786"/>
                  </a:cubicBezTo>
                  <a:cubicBezTo>
                    <a:pt x="6171" y="9786"/>
                    <a:pt x="6182" y="9738"/>
                    <a:pt x="6197" y="9644"/>
                  </a:cubicBezTo>
                  <a:cubicBezTo>
                    <a:pt x="6208" y="9547"/>
                    <a:pt x="6216" y="9405"/>
                    <a:pt x="6189" y="9222"/>
                  </a:cubicBezTo>
                  <a:cubicBezTo>
                    <a:pt x="6137" y="8867"/>
                    <a:pt x="5939" y="8319"/>
                    <a:pt x="5394" y="7922"/>
                  </a:cubicBezTo>
                  <a:cubicBezTo>
                    <a:pt x="5256" y="7829"/>
                    <a:pt x="5103" y="7747"/>
                    <a:pt x="4927" y="7687"/>
                  </a:cubicBezTo>
                  <a:cubicBezTo>
                    <a:pt x="4755" y="7631"/>
                    <a:pt x="4569" y="7597"/>
                    <a:pt x="4379" y="7575"/>
                  </a:cubicBezTo>
                  <a:cubicBezTo>
                    <a:pt x="3998" y="7530"/>
                    <a:pt x="3586" y="7538"/>
                    <a:pt x="3191" y="7407"/>
                  </a:cubicBezTo>
                  <a:cubicBezTo>
                    <a:pt x="2996" y="7340"/>
                    <a:pt x="2813" y="7231"/>
                    <a:pt x="2660" y="7078"/>
                  </a:cubicBezTo>
                  <a:cubicBezTo>
                    <a:pt x="2507" y="6929"/>
                    <a:pt x="2388" y="6738"/>
                    <a:pt x="2294" y="6533"/>
                  </a:cubicBezTo>
                  <a:cubicBezTo>
                    <a:pt x="2119" y="6114"/>
                    <a:pt x="2070" y="5633"/>
                    <a:pt x="2141" y="5154"/>
                  </a:cubicBezTo>
                  <a:cubicBezTo>
                    <a:pt x="2276" y="4187"/>
                    <a:pt x="2712" y="3321"/>
                    <a:pt x="2787" y="2447"/>
                  </a:cubicBezTo>
                  <a:cubicBezTo>
                    <a:pt x="2832" y="2013"/>
                    <a:pt x="2802" y="1587"/>
                    <a:pt x="2664" y="1222"/>
                  </a:cubicBezTo>
                  <a:cubicBezTo>
                    <a:pt x="2533" y="851"/>
                    <a:pt x="2283" y="557"/>
                    <a:pt x="2014" y="366"/>
                  </a:cubicBezTo>
                  <a:cubicBezTo>
                    <a:pt x="1611" y="86"/>
                    <a:pt x="1194" y="0"/>
                    <a:pt x="8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9"/>
            <p:cNvSpPr/>
            <p:nvPr/>
          </p:nvSpPr>
          <p:spPr>
            <a:xfrm>
              <a:off x="722258" y="1692923"/>
              <a:ext cx="27787" cy="27231"/>
            </a:xfrm>
            <a:custGeom>
              <a:avLst/>
              <a:gdLst/>
              <a:ahLst/>
              <a:cxnLst/>
              <a:rect l="l" t="t" r="r" b="b"/>
              <a:pathLst>
                <a:path w="1749" h="1714" extrusionOk="0">
                  <a:moveTo>
                    <a:pt x="844" y="0"/>
                  </a:moveTo>
                  <a:cubicBezTo>
                    <a:pt x="760" y="0"/>
                    <a:pt x="686" y="13"/>
                    <a:pt x="628" y="29"/>
                  </a:cubicBezTo>
                  <a:cubicBezTo>
                    <a:pt x="501" y="71"/>
                    <a:pt x="441" y="119"/>
                    <a:pt x="445" y="124"/>
                  </a:cubicBezTo>
                  <a:cubicBezTo>
                    <a:pt x="446" y="125"/>
                    <a:pt x="448" y="126"/>
                    <a:pt x="452" y="126"/>
                  </a:cubicBezTo>
                  <a:cubicBezTo>
                    <a:pt x="473" y="126"/>
                    <a:pt x="534" y="101"/>
                    <a:pt x="639" y="82"/>
                  </a:cubicBezTo>
                  <a:cubicBezTo>
                    <a:pt x="678" y="76"/>
                    <a:pt x="722" y="72"/>
                    <a:pt x="772" y="72"/>
                  </a:cubicBezTo>
                  <a:cubicBezTo>
                    <a:pt x="881" y="72"/>
                    <a:pt x="1015" y="92"/>
                    <a:pt x="1151" y="157"/>
                  </a:cubicBezTo>
                  <a:cubicBezTo>
                    <a:pt x="1349" y="243"/>
                    <a:pt x="1555" y="448"/>
                    <a:pt x="1581" y="732"/>
                  </a:cubicBezTo>
                  <a:cubicBezTo>
                    <a:pt x="1614" y="1012"/>
                    <a:pt x="1479" y="1352"/>
                    <a:pt x="1193" y="1505"/>
                  </a:cubicBezTo>
                  <a:cubicBezTo>
                    <a:pt x="1092" y="1557"/>
                    <a:pt x="983" y="1580"/>
                    <a:pt x="875" y="1580"/>
                  </a:cubicBezTo>
                  <a:cubicBezTo>
                    <a:pt x="673" y="1580"/>
                    <a:pt x="475" y="1500"/>
                    <a:pt x="341" y="1379"/>
                  </a:cubicBezTo>
                  <a:cubicBezTo>
                    <a:pt x="124" y="1188"/>
                    <a:pt x="86" y="900"/>
                    <a:pt x="139" y="691"/>
                  </a:cubicBezTo>
                  <a:cubicBezTo>
                    <a:pt x="191" y="478"/>
                    <a:pt x="307" y="332"/>
                    <a:pt x="400" y="250"/>
                  </a:cubicBezTo>
                  <a:cubicBezTo>
                    <a:pt x="498" y="168"/>
                    <a:pt x="565" y="141"/>
                    <a:pt x="561" y="131"/>
                  </a:cubicBezTo>
                  <a:cubicBezTo>
                    <a:pt x="560" y="130"/>
                    <a:pt x="557" y="129"/>
                    <a:pt x="553" y="129"/>
                  </a:cubicBezTo>
                  <a:cubicBezTo>
                    <a:pt x="531" y="129"/>
                    <a:pt x="464" y="147"/>
                    <a:pt x="371" y="209"/>
                  </a:cubicBezTo>
                  <a:cubicBezTo>
                    <a:pt x="258" y="280"/>
                    <a:pt x="117" y="433"/>
                    <a:pt x="45" y="669"/>
                  </a:cubicBezTo>
                  <a:cubicBezTo>
                    <a:pt x="12" y="784"/>
                    <a:pt x="0" y="922"/>
                    <a:pt x="27" y="1068"/>
                  </a:cubicBezTo>
                  <a:cubicBezTo>
                    <a:pt x="57" y="1210"/>
                    <a:pt x="135" y="1360"/>
                    <a:pt x="258" y="1468"/>
                  </a:cubicBezTo>
                  <a:cubicBezTo>
                    <a:pt x="413" y="1615"/>
                    <a:pt x="641" y="1714"/>
                    <a:pt x="880" y="1714"/>
                  </a:cubicBezTo>
                  <a:cubicBezTo>
                    <a:pt x="1005" y="1714"/>
                    <a:pt x="1133" y="1687"/>
                    <a:pt x="1255" y="1625"/>
                  </a:cubicBezTo>
                  <a:cubicBezTo>
                    <a:pt x="1603" y="1438"/>
                    <a:pt x="1748" y="1038"/>
                    <a:pt x="1704" y="717"/>
                  </a:cubicBezTo>
                  <a:cubicBezTo>
                    <a:pt x="1686" y="553"/>
                    <a:pt x="1610" y="407"/>
                    <a:pt x="1517" y="298"/>
                  </a:cubicBezTo>
                  <a:cubicBezTo>
                    <a:pt x="1420" y="186"/>
                    <a:pt x="1300" y="115"/>
                    <a:pt x="1188" y="67"/>
                  </a:cubicBezTo>
                  <a:cubicBezTo>
                    <a:pt x="1064" y="18"/>
                    <a:pt x="946" y="0"/>
                    <a:pt x="8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560602" y="1755567"/>
              <a:ext cx="49045" cy="115026"/>
            </a:xfrm>
            <a:custGeom>
              <a:avLst/>
              <a:gdLst/>
              <a:ahLst/>
              <a:cxnLst/>
              <a:rect l="l" t="t" r="r" b="b"/>
              <a:pathLst>
                <a:path w="3087" h="7240" extrusionOk="0">
                  <a:moveTo>
                    <a:pt x="21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" y="24"/>
                    <a:pt x="397" y="270"/>
                    <a:pt x="920" y="797"/>
                  </a:cubicBezTo>
                  <a:cubicBezTo>
                    <a:pt x="1051" y="932"/>
                    <a:pt x="1189" y="1077"/>
                    <a:pt x="1323" y="1249"/>
                  </a:cubicBezTo>
                  <a:cubicBezTo>
                    <a:pt x="1469" y="1409"/>
                    <a:pt x="1600" y="1604"/>
                    <a:pt x="1742" y="1801"/>
                  </a:cubicBezTo>
                  <a:cubicBezTo>
                    <a:pt x="2011" y="2213"/>
                    <a:pt x="2272" y="2687"/>
                    <a:pt x="2481" y="3209"/>
                  </a:cubicBezTo>
                  <a:cubicBezTo>
                    <a:pt x="2683" y="3737"/>
                    <a:pt x="2814" y="4263"/>
                    <a:pt x="2892" y="4745"/>
                  </a:cubicBezTo>
                  <a:cubicBezTo>
                    <a:pt x="2922" y="4988"/>
                    <a:pt x="2955" y="5219"/>
                    <a:pt x="2959" y="5436"/>
                  </a:cubicBezTo>
                  <a:cubicBezTo>
                    <a:pt x="2978" y="5652"/>
                    <a:pt x="2974" y="5857"/>
                    <a:pt x="2967" y="6041"/>
                  </a:cubicBezTo>
                  <a:cubicBezTo>
                    <a:pt x="2941" y="6784"/>
                    <a:pt x="2817" y="7233"/>
                    <a:pt x="2847" y="7240"/>
                  </a:cubicBezTo>
                  <a:cubicBezTo>
                    <a:pt x="2847" y="7240"/>
                    <a:pt x="2847" y="7240"/>
                    <a:pt x="2847" y="7240"/>
                  </a:cubicBezTo>
                  <a:cubicBezTo>
                    <a:pt x="2856" y="7240"/>
                    <a:pt x="2889" y="7128"/>
                    <a:pt x="2937" y="6926"/>
                  </a:cubicBezTo>
                  <a:cubicBezTo>
                    <a:pt x="2964" y="6826"/>
                    <a:pt x="2993" y="6698"/>
                    <a:pt x="3008" y="6552"/>
                  </a:cubicBezTo>
                  <a:cubicBezTo>
                    <a:pt x="3026" y="6403"/>
                    <a:pt x="3060" y="6235"/>
                    <a:pt x="3064" y="6048"/>
                  </a:cubicBezTo>
                  <a:cubicBezTo>
                    <a:pt x="3076" y="5857"/>
                    <a:pt x="3086" y="5652"/>
                    <a:pt x="3071" y="5432"/>
                  </a:cubicBezTo>
                  <a:cubicBezTo>
                    <a:pt x="3076" y="5208"/>
                    <a:pt x="3042" y="4976"/>
                    <a:pt x="3016" y="4726"/>
                  </a:cubicBezTo>
                  <a:cubicBezTo>
                    <a:pt x="2941" y="4233"/>
                    <a:pt x="2814" y="3699"/>
                    <a:pt x="2609" y="3161"/>
                  </a:cubicBezTo>
                  <a:cubicBezTo>
                    <a:pt x="2395" y="2627"/>
                    <a:pt x="2126" y="2145"/>
                    <a:pt x="1847" y="1734"/>
                  </a:cubicBezTo>
                  <a:cubicBezTo>
                    <a:pt x="1697" y="1532"/>
                    <a:pt x="1562" y="1339"/>
                    <a:pt x="1409" y="1174"/>
                  </a:cubicBezTo>
                  <a:cubicBezTo>
                    <a:pt x="1271" y="1006"/>
                    <a:pt x="1121" y="860"/>
                    <a:pt x="987" y="730"/>
                  </a:cubicBezTo>
                  <a:cubicBezTo>
                    <a:pt x="857" y="595"/>
                    <a:pt x="718" y="491"/>
                    <a:pt x="602" y="397"/>
                  </a:cubicBezTo>
                  <a:cubicBezTo>
                    <a:pt x="490" y="300"/>
                    <a:pt x="386" y="225"/>
                    <a:pt x="297" y="170"/>
                  </a:cubicBezTo>
                  <a:cubicBezTo>
                    <a:pt x="131" y="59"/>
                    <a:pt x="34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904551" y="1590480"/>
              <a:ext cx="128848" cy="65965"/>
            </a:xfrm>
            <a:custGeom>
              <a:avLst/>
              <a:gdLst/>
              <a:ahLst/>
              <a:cxnLst/>
              <a:rect l="l" t="t" r="r" b="b"/>
              <a:pathLst>
                <a:path w="8110" h="4152" extrusionOk="0">
                  <a:moveTo>
                    <a:pt x="4215" y="1"/>
                  </a:moveTo>
                  <a:cubicBezTo>
                    <a:pt x="3803" y="1"/>
                    <a:pt x="3373" y="46"/>
                    <a:pt x="2941" y="154"/>
                  </a:cubicBezTo>
                  <a:cubicBezTo>
                    <a:pt x="2212" y="337"/>
                    <a:pt x="1562" y="692"/>
                    <a:pt x="1088" y="1144"/>
                  </a:cubicBezTo>
                  <a:cubicBezTo>
                    <a:pt x="614" y="1596"/>
                    <a:pt x="304" y="2119"/>
                    <a:pt x="157" y="2590"/>
                  </a:cubicBezTo>
                  <a:cubicBezTo>
                    <a:pt x="5" y="3060"/>
                    <a:pt x="1" y="3467"/>
                    <a:pt x="38" y="3740"/>
                  </a:cubicBezTo>
                  <a:cubicBezTo>
                    <a:pt x="61" y="3874"/>
                    <a:pt x="79" y="3979"/>
                    <a:pt x="102" y="4050"/>
                  </a:cubicBezTo>
                  <a:cubicBezTo>
                    <a:pt x="123" y="4114"/>
                    <a:pt x="134" y="4151"/>
                    <a:pt x="139" y="4151"/>
                  </a:cubicBezTo>
                  <a:cubicBezTo>
                    <a:pt x="139" y="4151"/>
                    <a:pt x="139" y="4151"/>
                    <a:pt x="140" y="4151"/>
                  </a:cubicBezTo>
                  <a:cubicBezTo>
                    <a:pt x="154" y="4147"/>
                    <a:pt x="113" y="4005"/>
                    <a:pt x="90" y="3736"/>
                  </a:cubicBezTo>
                  <a:cubicBezTo>
                    <a:pt x="72" y="3467"/>
                    <a:pt x="90" y="3071"/>
                    <a:pt x="247" y="2619"/>
                  </a:cubicBezTo>
                  <a:cubicBezTo>
                    <a:pt x="400" y="2167"/>
                    <a:pt x="711" y="1667"/>
                    <a:pt x="1174" y="1238"/>
                  </a:cubicBezTo>
                  <a:cubicBezTo>
                    <a:pt x="1637" y="804"/>
                    <a:pt x="2264" y="464"/>
                    <a:pt x="2974" y="285"/>
                  </a:cubicBezTo>
                  <a:cubicBezTo>
                    <a:pt x="3403" y="176"/>
                    <a:pt x="3832" y="131"/>
                    <a:pt x="4244" y="131"/>
                  </a:cubicBezTo>
                  <a:cubicBezTo>
                    <a:pt x="4513" y="131"/>
                    <a:pt x="4775" y="150"/>
                    <a:pt x="5025" y="184"/>
                  </a:cubicBezTo>
                  <a:cubicBezTo>
                    <a:pt x="5656" y="270"/>
                    <a:pt x="6208" y="438"/>
                    <a:pt x="6665" y="599"/>
                  </a:cubicBezTo>
                  <a:cubicBezTo>
                    <a:pt x="7120" y="767"/>
                    <a:pt x="7475" y="928"/>
                    <a:pt x="7722" y="1043"/>
                  </a:cubicBezTo>
                  <a:cubicBezTo>
                    <a:pt x="7955" y="1153"/>
                    <a:pt x="8089" y="1216"/>
                    <a:pt x="8108" y="1216"/>
                  </a:cubicBezTo>
                  <a:cubicBezTo>
                    <a:pt x="8109" y="1216"/>
                    <a:pt x="8109" y="1216"/>
                    <a:pt x="8110" y="1215"/>
                  </a:cubicBezTo>
                  <a:cubicBezTo>
                    <a:pt x="8110" y="1211"/>
                    <a:pt x="8080" y="1188"/>
                    <a:pt x="8016" y="1152"/>
                  </a:cubicBezTo>
                  <a:cubicBezTo>
                    <a:pt x="7956" y="1114"/>
                    <a:pt x="7863" y="1062"/>
                    <a:pt x="7744" y="995"/>
                  </a:cubicBezTo>
                  <a:cubicBezTo>
                    <a:pt x="7505" y="868"/>
                    <a:pt x="7154" y="688"/>
                    <a:pt x="6698" y="509"/>
                  </a:cubicBezTo>
                  <a:cubicBezTo>
                    <a:pt x="6242" y="333"/>
                    <a:pt x="5686" y="154"/>
                    <a:pt x="5039" y="61"/>
                  </a:cubicBezTo>
                  <a:cubicBezTo>
                    <a:pt x="4778" y="23"/>
                    <a:pt x="4501" y="1"/>
                    <a:pt x="4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9"/>
            <p:cNvSpPr/>
            <p:nvPr/>
          </p:nvSpPr>
          <p:spPr>
            <a:xfrm>
              <a:off x="1008344" y="1425155"/>
              <a:ext cx="74131" cy="92036"/>
            </a:xfrm>
            <a:custGeom>
              <a:avLst/>
              <a:gdLst/>
              <a:ahLst/>
              <a:cxnLst/>
              <a:rect l="l" t="t" r="r" b="b"/>
              <a:pathLst>
                <a:path w="4666" h="5793" extrusionOk="0">
                  <a:moveTo>
                    <a:pt x="3700" y="1"/>
                  </a:moveTo>
                  <a:cubicBezTo>
                    <a:pt x="3699" y="1"/>
                    <a:pt x="3699" y="1"/>
                    <a:pt x="3699" y="1"/>
                  </a:cubicBezTo>
                  <a:cubicBezTo>
                    <a:pt x="3669" y="20"/>
                    <a:pt x="4072" y="375"/>
                    <a:pt x="4337" y="1147"/>
                  </a:cubicBezTo>
                  <a:cubicBezTo>
                    <a:pt x="4471" y="1528"/>
                    <a:pt x="4550" y="2014"/>
                    <a:pt x="4509" y="2549"/>
                  </a:cubicBezTo>
                  <a:cubicBezTo>
                    <a:pt x="4468" y="3078"/>
                    <a:pt x="4296" y="3657"/>
                    <a:pt x="3956" y="4173"/>
                  </a:cubicBezTo>
                  <a:cubicBezTo>
                    <a:pt x="3616" y="4685"/>
                    <a:pt x="3145" y="5066"/>
                    <a:pt x="2668" y="5305"/>
                  </a:cubicBezTo>
                  <a:cubicBezTo>
                    <a:pt x="2193" y="5548"/>
                    <a:pt x="1715" y="5660"/>
                    <a:pt x="1311" y="5693"/>
                  </a:cubicBezTo>
                  <a:cubicBezTo>
                    <a:pt x="1200" y="5702"/>
                    <a:pt x="1096" y="5706"/>
                    <a:pt x="997" y="5706"/>
                  </a:cubicBezTo>
                  <a:cubicBezTo>
                    <a:pt x="424" y="5706"/>
                    <a:pt x="71" y="5574"/>
                    <a:pt x="10" y="5574"/>
                  </a:cubicBezTo>
                  <a:cubicBezTo>
                    <a:pt x="4" y="5574"/>
                    <a:pt x="1" y="5575"/>
                    <a:pt x="1" y="5578"/>
                  </a:cubicBezTo>
                  <a:cubicBezTo>
                    <a:pt x="1" y="5581"/>
                    <a:pt x="30" y="5596"/>
                    <a:pt x="87" y="5619"/>
                  </a:cubicBezTo>
                  <a:cubicBezTo>
                    <a:pt x="142" y="5638"/>
                    <a:pt x="228" y="5674"/>
                    <a:pt x="341" y="5697"/>
                  </a:cubicBezTo>
                  <a:cubicBezTo>
                    <a:pt x="527" y="5750"/>
                    <a:pt x="790" y="5792"/>
                    <a:pt x="1112" y="5792"/>
                  </a:cubicBezTo>
                  <a:cubicBezTo>
                    <a:pt x="1177" y="5792"/>
                    <a:pt x="1245" y="5790"/>
                    <a:pt x="1316" y="5787"/>
                  </a:cubicBezTo>
                  <a:cubicBezTo>
                    <a:pt x="1734" y="5768"/>
                    <a:pt x="2227" y="5660"/>
                    <a:pt x="2723" y="5414"/>
                  </a:cubicBezTo>
                  <a:cubicBezTo>
                    <a:pt x="3221" y="5174"/>
                    <a:pt x="3714" y="4782"/>
                    <a:pt x="4068" y="4248"/>
                  </a:cubicBezTo>
                  <a:cubicBezTo>
                    <a:pt x="4423" y="3710"/>
                    <a:pt x="4595" y="3109"/>
                    <a:pt x="4633" y="2556"/>
                  </a:cubicBezTo>
                  <a:cubicBezTo>
                    <a:pt x="4666" y="2003"/>
                    <a:pt x="4576" y="1502"/>
                    <a:pt x="4426" y="1114"/>
                  </a:cubicBezTo>
                  <a:cubicBezTo>
                    <a:pt x="4281" y="725"/>
                    <a:pt x="4095" y="438"/>
                    <a:pt x="3949" y="259"/>
                  </a:cubicBezTo>
                  <a:cubicBezTo>
                    <a:pt x="3878" y="165"/>
                    <a:pt x="3811" y="106"/>
                    <a:pt x="3769" y="61"/>
                  </a:cubicBezTo>
                  <a:cubicBezTo>
                    <a:pt x="3728" y="23"/>
                    <a:pt x="3705" y="1"/>
                    <a:pt x="37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9"/>
            <p:cNvSpPr/>
            <p:nvPr/>
          </p:nvSpPr>
          <p:spPr>
            <a:xfrm>
              <a:off x="726468" y="1558213"/>
              <a:ext cx="71589" cy="2224"/>
            </a:xfrm>
            <a:custGeom>
              <a:avLst/>
              <a:gdLst/>
              <a:ahLst/>
              <a:cxnLst/>
              <a:rect l="l" t="t" r="r" b="b"/>
              <a:pathLst>
                <a:path w="4506" h="140" extrusionOk="0">
                  <a:moveTo>
                    <a:pt x="2897" y="1"/>
                  </a:moveTo>
                  <a:cubicBezTo>
                    <a:pt x="2693" y="1"/>
                    <a:pt x="2477" y="2"/>
                    <a:pt x="2253" y="4"/>
                  </a:cubicBezTo>
                  <a:cubicBezTo>
                    <a:pt x="1009" y="11"/>
                    <a:pt x="1" y="49"/>
                    <a:pt x="1" y="86"/>
                  </a:cubicBezTo>
                  <a:cubicBezTo>
                    <a:pt x="1" y="119"/>
                    <a:pt x="772" y="140"/>
                    <a:pt x="1798" y="140"/>
                  </a:cubicBezTo>
                  <a:cubicBezTo>
                    <a:pt x="1945" y="140"/>
                    <a:pt x="2098" y="139"/>
                    <a:pt x="2253" y="138"/>
                  </a:cubicBezTo>
                  <a:cubicBezTo>
                    <a:pt x="3497" y="127"/>
                    <a:pt x="4505" y="90"/>
                    <a:pt x="4505" y="52"/>
                  </a:cubicBezTo>
                  <a:cubicBezTo>
                    <a:pt x="4505" y="22"/>
                    <a:pt x="3827" y="1"/>
                    <a:pt x="28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40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 of phase iv</a:t>
            </a:r>
            <a:endParaRPr/>
          </a:p>
        </p:txBody>
      </p:sp>
      <p:grpSp>
        <p:nvGrpSpPr>
          <p:cNvPr id="1331" name="Google Shape;1331;p40"/>
          <p:cNvGrpSpPr/>
          <p:nvPr/>
        </p:nvGrpSpPr>
        <p:grpSpPr>
          <a:xfrm>
            <a:off x="5027795" y="3269630"/>
            <a:ext cx="1989550" cy="713693"/>
            <a:chOff x="1575694" y="930575"/>
            <a:chExt cx="1989550" cy="713693"/>
          </a:xfrm>
        </p:grpSpPr>
        <p:sp>
          <p:nvSpPr>
            <p:cNvPr id="1332" name="Google Shape;1332;p40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40"/>
          <p:cNvGrpSpPr/>
          <p:nvPr/>
        </p:nvGrpSpPr>
        <p:grpSpPr>
          <a:xfrm>
            <a:off x="1257306" y="3269630"/>
            <a:ext cx="1989550" cy="713693"/>
            <a:chOff x="1575694" y="930575"/>
            <a:chExt cx="1989550" cy="713693"/>
          </a:xfrm>
        </p:grpSpPr>
        <p:sp>
          <p:nvSpPr>
            <p:cNvPr id="1335" name="Google Shape;1335;p40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40"/>
          <p:cNvGrpSpPr/>
          <p:nvPr/>
        </p:nvGrpSpPr>
        <p:grpSpPr>
          <a:xfrm>
            <a:off x="5027795" y="1564105"/>
            <a:ext cx="1989550" cy="713693"/>
            <a:chOff x="1575694" y="930575"/>
            <a:chExt cx="1989550" cy="713693"/>
          </a:xfrm>
        </p:grpSpPr>
        <p:sp>
          <p:nvSpPr>
            <p:cNvPr id="1338" name="Google Shape;1338;p40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0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0" name="Google Shape;1340;p40"/>
          <p:cNvGrpSpPr/>
          <p:nvPr/>
        </p:nvGrpSpPr>
        <p:grpSpPr>
          <a:xfrm>
            <a:off x="1257306" y="1564105"/>
            <a:ext cx="1989550" cy="713693"/>
            <a:chOff x="1575694" y="930575"/>
            <a:chExt cx="1989550" cy="713693"/>
          </a:xfrm>
        </p:grpSpPr>
        <p:sp>
          <p:nvSpPr>
            <p:cNvPr id="1341" name="Google Shape;1341;p40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40"/>
          <p:cNvSpPr txBox="1">
            <a:spLocks noGrp="1"/>
          </p:cNvSpPr>
          <p:nvPr>
            <p:ph type="subTitle" idx="1"/>
          </p:nvPr>
        </p:nvSpPr>
        <p:spPr>
          <a:xfrm>
            <a:off x="1158688" y="2239450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CoinControl employs C++ for main implementation alongside C# syntax in its application design.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44" name="Google Shape;1344;p40"/>
          <p:cNvSpPr txBox="1">
            <a:spLocks noGrp="1"/>
          </p:cNvSpPr>
          <p:nvPr>
            <p:ph type="ctrTitle" idx="2"/>
          </p:nvPr>
        </p:nvSpPr>
        <p:spPr>
          <a:xfrm>
            <a:off x="1333517" y="3365575"/>
            <a:ext cx="915300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03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database</a:t>
            </a:r>
            <a:endParaRPr sz="1400"/>
          </a:p>
        </p:txBody>
      </p:sp>
      <p:sp>
        <p:nvSpPr>
          <p:cNvPr id="1345" name="Google Shape;1345;p40"/>
          <p:cNvSpPr txBox="1">
            <a:spLocks noGrp="1"/>
          </p:cNvSpPr>
          <p:nvPr>
            <p:ph type="ctrTitle"/>
          </p:nvPr>
        </p:nvSpPr>
        <p:spPr>
          <a:xfrm>
            <a:off x="1333525" y="1607675"/>
            <a:ext cx="1989600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01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Programming Language</a:t>
            </a:r>
            <a:endParaRPr sz="1400"/>
          </a:p>
        </p:txBody>
      </p:sp>
      <p:sp>
        <p:nvSpPr>
          <p:cNvPr id="1346" name="Google Shape;1346;p40"/>
          <p:cNvSpPr txBox="1">
            <a:spLocks noGrp="1"/>
          </p:cNvSpPr>
          <p:nvPr>
            <p:ph type="ctrTitle" idx="4"/>
          </p:nvPr>
        </p:nvSpPr>
        <p:spPr>
          <a:xfrm>
            <a:off x="5092952" y="3365575"/>
            <a:ext cx="1362900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04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OOP Approach</a:t>
            </a:r>
            <a:endParaRPr sz="1400"/>
          </a:p>
        </p:txBody>
      </p:sp>
      <p:sp>
        <p:nvSpPr>
          <p:cNvPr id="1347" name="Google Shape;1347;p40"/>
          <p:cNvSpPr txBox="1">
            <a:spLocks noGrp="1"/>
          </p:cNvSpPr>
          <p:nvPr>
            <p:ph type="subTitle" idx="3"/>
          </p:nvPr>
        </p:nvSpPr>
        <p:spPr>
          <a:xfrm>
            <a:off x="1158688" y="3937800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SQL Server  is utilized for managing the backend database in the CoinControl application.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48" name="Google Shape;1348;p40"/>
          <p:cNvSpPr txBox="1">
            <a:spLocks noGrp="1"/>
          </p:cNvSpPr>
          <p:nvPr>
            <p:ph type="subTitle" idx="5"/>
          </p:nvPr>
        </p:nvSpPr>
        <p:spPr>
          <a:xfrm>
            <a:off x="4918112" y="3937701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 code implementing the functionalities of the application utilizes Object Oriented Programming concepts including Classes, Inheritance and Composition.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49" name="Google Shape;1349;p40"/>
          <p:cNvSpPr txBox="1">
            <a:spLocks noGrp="1"/>
          </p:cNvSpPr>
          <p:nvPr>
            <p:ph type="ctrTitle" idx="6"/>
          </p:nvPr>
        </p:nvSpPr>
        <p:spPr>
          <a:xfrm>
            <a:off x="5092951" y="1663150"/>
            <a:ext cx="1131900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02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UI framework</a:t>
            </a:r>
            <a:endParaRPr sz="1400"/>
          </a:p>
        </p:txBody>
      </p:sp>
      <p:sp>
        <p:nvSpPr>
          <p:cNvPr id="1350" name="Google Shape;1350;p40"/>
          <p:cNvSpPr txBox="1">
            <a:spLocks noGrp="1"/>
          </p:cNvSpPr>
          <p:nvPr>
            <p:ph type="subTitle" idx="7"/>
          </p:nvPr>
        </p:nvSpPr>
        <p:spPr>
          <a:xfrm>
            <a:off x="4918112" y="2239450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 UI design of the application was developed using Windows Forms integrated with Visual Studio.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 txBox="1">
            <a:spLocks noGrp="1"/>
          </p:cNvSpPr>
          <p:nvPr>
            <p:ph type="ctrTitle"/>
          </p:nvPr>
        </p:nvSpPr>
        <p:spPr>
          <a:xfrm>
            <a:off x="2237395" y="3090288"/>
            <a:ext cx="4669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Finance frontiers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dirty="0">
                <a:latin typeface="Merriweather"/>
                <a:ea typeface="Merriweather"/>
                <a:cs typeface="Merriweather"/>
                <a:sym typeface="Merriweather"/>
              </a:rPr>
              <a:t>Ahsan Ali (23L-3031)</a:t>
            </a:r>
            <a:endParaRPr sz="1800" b="1" i="1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latin typeface="Merriweather"/>
                <a:ea typeface="Merriweather"/>
                <a:cs typeface="Merriweather"/>
                <a:sym typeface="Merriweather"/>
              </a:rPr>
              <a:t>Zain Allaudin (23L-3036)</a:t>
            </a:r>
            <a:endParaRPr sz="1800" b="1" i="1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dirty="0">
                <a:latin typeface="Merriweather"/>
                <a:ea typeface="Merriweather"/>
                <a:cs typeface="Merriweather"/>
                <a:sym typeface="Merriweather"/>
              </a:rPr>
              <a:t>Mishaal Rafique (23L-3044)</a:t>
            </a:r>
            <a:endParaRPr sz="1800" b="1" i="1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dirty="0">
                <a:latin typeface="Merriweather"/>
                <a:ea typeface="Merriweather"/>
                <a:cs typeface="Merriweather"/>
                <a:sym typeface="Merriweather"/>
              </a:rPr>
              <a:t>Abu Bakr Majid (23L-3050)</a:t>
            </a:r>
            <a:endParaRPr sz="1800" b="1" i="1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dirty="0">
                <a:latin typeface="Merriweather"/>
                <a:ea typeface="Merriweather"/>
                <a:cs typeface="Merriweather"/>
                <a:sym typeface="Merriweather"/>
              </a:rPr>
              <a:t>Eshal Shahid (23L-3086)</a:t>
            </a:r>
            <a:endParaRPr sz="1800" b="1" i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1"/>
          <p:cNvSpPr txBox="1">
            <a:spLocks noGrp="1"/>
          </p:cNvSpPr>
          <p:nvPr>
            <p:ph type="ctrTitle" idx="4"/>
          </p:nvPr>
        </p:nvSpPr>
        <p:spPr>
          <a:xfrm>
            <a:off x="4225875" y="457300"/>
            <a:ext cx="414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Steps, challenges and outcomes of phase 1v</a:t>
            </a:r>
            <a:endParaRPr/>
          </a:p>
        </p:txBody>
      </p:sp>
      <p:sp>
        <p:nvSpPr>
          <p:cNvPr id="1356" name="Google Shape;1356;p41"/>
          <p:cNvSpPr txBox="1">
            <a:spLocks noGrp="1"/>
          </p:cNvSpPr>
          <p:nvPr>
            <p:ph type="ctrTitle"/>
          </p:nvPr>
        </p:nvSpPr>
        <p:spPr>
          <a:xfrm>
            <a:off x="531111" y="1340200"/>
            <a:ext cx="25389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taken</a:t>
            </a:r>
            <a:endParaRPr/>
          </a:p>
        </p:txBody>
      </p:sp>
      <p:sp>
        <p:nvSpPr>
          <p:cNvPr id="1357" name="Google Shape;1357;p41"/>
          <p:cNvSpPr txBox="1">
            <a:spLocks noGrp="1"/>
          </p:cNvSpPr>
          <p:nvPr>
            <p:ph type="ctrTitle" idx="2"/>
          </p:nvPr>
        </p:nvSpPr>
        <p:spPr>
          <a:xfrm>
            <a:off x="6332115" y="1340200"/>
            <a:ext cx="25389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  <p:sp>
        <p:nvSpPr>
          <p:cNvPr id="1358" name="Google Shape;1358;p41"/>
          <p:cNvSpPr txBox="1">
            <a:spLocks noGrp="1"/>
          </p:cNvSpPr>
          <p:nvPr>
            <p:ph type="subTitle" idx="3"/>
          </p:nvPr>
        </p:nvSpPr>
        <p:spPr>
          <a:xfrm>
            <a:off x="6332125" y="1708350"/>
            <a:ext cx="2239500" cy="17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Delivering the project on schedule, covering all the aspects.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59" name="Google Shape;1359;p41"/>
          <p:cNvSpPr txBox="1">
            <a:spLocks noGrp="1"/>
          </p:cNvSpPr>
          <p:nvPr>
            <p:ph type="subTitle" idx="1"/>
          </p:nvPr>
        </p:nvSpPr>
        <p:spPr>
          <a:xfrm>
            <a:off x="407675" y="1563200"/>
            <a:ext cx="3106500" cy="28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Integrate Windows Forms and SQL Server within Visual Studio.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Craft the front-end using Windows Forms.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Incorporate back-end functionality into the existing front-end code.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Implement exception handling mechanisms.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60" name="Google Shape;1360;p41"/>
          <p:cNvSpPr txBox="1">
            <a:spLocks noGrp="1"/>
          </p:cNvSpPr>
          <p:nvPr>
            <p:ph type="ctrTitle"/>
          </p:nvPr>
        </p:nvSpPr>
        <p:spPr>
          <a:xfrm>
            <a:off x="3341261" y="1340200"/>
            <a:ext cx="25389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361" name="Google Shape;1361;p41"/>
          <p:cNvSpPr txBox="1">
            <a:spLocks noGrp="1"/>
          </p:cNvSpPr>
          <p:nvPr>
            <p:ph type="subTitle" idx="1"/>
          </p:nvPr>
        </p:nvSpPr>
        <p:spPr>
          <a:xfrm>
            <a:off x="3225625" y="1563200"/>
            <a:ext cx="3106500" cy="28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Encountering errors during the integration of Windows Forms and SQL Server within Visual Studio.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Navigating challenges when merging back-end code with UI design code.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Facing difficulty in determining the suitable class relationships to employ.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42"/>
          <p:cNvSpPr txBox="1">
            <a:spLocks noGrp="1"/>
          </p:cNvSpPr>
          <p:nvPr>
            <p:ph type="ctrTitle"/>
          </p:nvPr>
        </p:nvSpPr>
        <p:spPr>
          <a:xfrm>
            <a:off x="550000" y="5552150"/>
            <a:ext cx="2665200" cy="2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principles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7" name="Google Shape;1367;p42"/>
          <p:cNvGrpSpPr/>
          <p:nvPr/>
        </p:nvGrpSpPr>
        <p:grpSpPr>
          <a:xfrm>
            <a:off x="4562074" y="2447534"/>
            <a:ext cx="2371910" cy="1507092"/>
            <a:chOff x="4857224" y="3518946"/>
            <a:chExt cx="2371910" cy="1507092"/>
          </a:xfrm>
        </p:grpSpPr>
        <p:sp>
          <p:nvSpPr>
            <p:cNvPr id="1368" name="Google Shape;1368;p42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2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2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2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2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2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2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2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" name="Google Shape;1376;p42"/>
          <p:cNvGrpSpPr/>
          <p:nvPr/>
        </p:nvGrpSpPr>
        <p:grpSpPr>
          <a:xfrm>
            <a:off x="4400253" y="3954628"/>
            <a:ext cx="4600713" cy="150450"/>
            <a:chOff x="0" y="4397412"/>
            <a:chExt cx="4600713" cy="150450"/>
          </a:xfrm>
        </p:grpSpPr>
        <p:sp>
          <p:nvSpPr>
            <p:cNvPr id="1377" name="Google Shape;1377;p42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2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2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2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2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2" name="Google Shape;1382;p42"/>
          <p:cNvGrpSpPr/>
          <p:nvPr/>
        </p:nvGrpSpPr>
        <p:grpSpPr>
          <a:xfrm>
            <a:off x="7057019" y="1038413"/>
            <a:ext cx="1333531" cy="2916217"/>
            <a:chOff x="7352169" y="1792626"/>
            <a:chExt cx="1333531" cy="2916217"/>
          </a:xfrm>
        </p:grpSpPr>
        <p:grpSp>
          <p:nvGrpSpPr>
            <p:cNvPr id="1383" name="Google Shape;1383;p42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1384" name="Google Shape;1384;p42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1385" name="Google Shape;1385;p42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6" name="Google Shape;1386;p42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7" name="Google Shape;1387;p42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8" name="Google Shape;1388;p42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9" name="Google Shape;1389;p42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0" name="Google Shape;1390;p42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" name="Google Shape;1391;p42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2" name="Google Shape;1392;p42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" name="Google Shape;1393;p42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42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42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42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42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42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42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42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" name="Google Shape;1401;p42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42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42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42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42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42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42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42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" name="Google Shape;1409;p42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42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42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42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42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42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42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42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" name="Google Shape;1417;p42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" name="Google Shape;1418;p42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" name="Google Shape;1419;p42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" name="Google Shape;1420;p42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" name="Google Shape;1421;p42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1422;p42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1423;p42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1424;p42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" name="Google Shape;1425;p42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" name="Google Shape;1426;p42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" name="Google Shape;1427;p42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1428;p42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" name="Google Shape;1429;p42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" name="Google Shape;1430;p42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" name="Google Shape;1431;p42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" name="Google Shape;1432;p42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" name="Google Shape;1433;p42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" name="Google Shape;1434;p42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" name="Google Shape;1435;p42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36" name="Google Shape;1436;p42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2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2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2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2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2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2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2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2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2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2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2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2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2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2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2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2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2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2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2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2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42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42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2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2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42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42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2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2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2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42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42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2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42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42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42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42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2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2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2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2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2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8" name="Google Shape;1478;p42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43"/>
          <p:cNvSpPr txBox="1">
            <a:spLocks noGrp="1"/>
          </p:cNvSpPr>
          <p:nvPr>
            <p:ph type="ctrTitle"/>
          </p:nvPr>
        </p:nvSpPr>
        <p:spPr>
          <a:xfrm>
            <a:off x="4365875" y="457300"/>
            <a:ext cx="4009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principles</a:t>
            </a:r>
            <a:endParaRPr/>
          </a:p>
        </p:txBody>
      </p:sp>
      <p:sp>
        <p:nvSpPr>
          <p:cNvPr id="1484" name="Google Shape;1484;p43"/>
          <p:cNvSpPr txBox="1">
            <a:spLocks noGrp="1"/>
          </p:cNvSpPr>
          <p:nvPr>
            <p:ph type="title" idx="2"/>
          </p:nvPr>
        </p:nvSpPr>
        <p:spPr>
          <a:xfrm>
            <a:off x="959350" y="1479596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Divide and conquer</a:t>
            </a:r>
            <a:endParaRPr sz="1300">
              <a:solidFill>
                <a:schemeClr val="accent3"/>
              </a:solidFill>
            </a:endParaRPr>
          </a:p>
        </p:txBody>
      </p:sp>
      <p:sp>
        <p:nvSpPr>
          <p:cNvPr id="1485" name="Google Shape;1485;p43"/>
          <p:cNvSpPr txBox="1">
            <a:spLocks noGrp="1"/>
          </p:cNvSpPr>
          <p:nvPr>
            <p:ph type="subTitle" idx="1"/>
          </p:nvPr>
        </p:nvSpPr>
        <p:spPr>
          <a:xfrm>
            <a:off x="297950" y="1835625"/>
            <a:ext cx="28212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Break the project into smaller modules, enabling team members to work independently and effectively on different tasks.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86" name="Google Shape;1486;p43"/>
          <p:cNvSpPr txBox="1">
            <a:spLocks noGrp="1"/>
          </p:cNvSpPr>
          <p:nvPr>
            <p:ph type="title" idx="3"/>
          </p:nvPr>
        </p:nvSpPr>
        <p:spPr>
          <a:xfrm>
            <a:off x="6575513" y="1479596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Use of abstraction</a:t>
            </a:r>
            <a:endParaRPr sz="1300">
              <a:solidFill>
                <a:schemeClr val="accent3"/>
              </a:solidFill>
            </a:endParaRPr>
          </a:p>
        </p:txBody>
      </p:sp>
      <p:sp>
        <p:nvSpPr>
          <p:cNvPr id="1487" name="Google Shape;1487;p43"/>
          <p:cNvSpPr txBox="1">
            <a:spLocks noGrp="1"/>
          </p:cNvSpPr>
          <p:nvPr>
            <p:ph type="subTitle" idx="4"/>
          </p:nvPr>
        </p:nvSpPr>
        <p:spPr>
          <a:xfrm>
            <a:off x="5987825" y="1835625"/>
            <a:ext cx="30168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Utilize abstraction to simplify intricate financial concepts, enabling users to interact with the application without requiring in-depth understanding of the complexities.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88" name="Google Shape;1488;p43"/>
          <p:cNvSpPr txBox="1">
            <a:spLocks noGrp="1"/>
          </p:cNvSpPr>
          <p:nvPr>
            <p:ph type="title" idx="5"/>
          </p:nvPr>
        </p:nvSpPr>
        <p:spPr>
          <a:xfrm>
            <a:off x="3294525" y="3745300"/>
            <a:ext cx="27135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Represent problem and its solution from different perspectives</a:t>
            </a:r>
            <a:endParaRPr sz="1300">
              <a:solidFill>
                <a:schemeClr val="accent3"/>
              </a:solidFill>
            </a:endParaRPr>
          </a:p>
        </p:txBody>
      </p:sp>
      <p:sp>
        <p:nvSpPr>
          <p:cNvPr id="1489" name="Google Shape;1489;p43"/>
          <p:cNvSpPr txBox="1">
            <a:spLocks noGrp="1"/>
          </p:cNvSpPr>
          <p:nvPr>
            <p:ph type="subTitle" idx="6"/>
          </p:nvPr>
        </p:nvSpPr>
        <p:spPr>
          <a:xfrm>
            <a:off x="3249225" y="4101325"/>
            <a:ext cx="27135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Presenting transaction summaries via tables and graphs, considering various solution perspectives.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90" name="Google Shape;1490;p43"/>
          <p:cNvSpPr txBox="1">
            <a:spLocks noGrp="1"/>
          </p:cNvSpPr>
          <p:nvPr>
            <p:ph type="title" idx="7"/>
          </p:nvPr>
        </p:nvSpPr>
        <p:spPr>
          <a:xfrm>
            <a:off x="3643190" y="1479596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modularity</a:t>
            </a:r>
            <a:endParaRPr sz="1300">
              <a:solidFill>
                <a:schemeClr val="accent3"/>
              </a:solidFill>
            </a:endParaRPr>
          </a:p>
        </p:txBody>
      </p:sp>
      <p:sp>
        <p:nvSpPr>
          <p:cNvPr id="1491" name="Google Shape;1491;p43"/>
          <p:cNvSpPr txBox="1">
            <a:spLocks noGrp="1"/>
          </p:cNvSpPr>
          <p:nvPr>
            <p:ph type="subTitle" idx="8"/>
          </p:nvPr>
        </p:nvSpPr>
        <p:spPr>
          <a:xfrm>
            <a:off x="3166625" y="1835625"/>
            <a:ext cx="28212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Divide the personal finance tracker into distinct modules with clear interfaces, facilitating independent development, testing, and maintenance for each module.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92" name="Google Shape;1492;p43"/>
          <p:cNvSpPr txBox="1">
            <a:spLocks noGrp="1"/>
          </p:cNvSpPr>
          <p:nvPr>
            <p:ph type="title" idx="9"/>
          </p:nvPr>
        </p:nvSpPr>
        <p:spPr>
          <a:xfrm>
            <a:off x="959350" y="3645946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Strive for consistency</a:t>
            </a:r>
            <a:endParaRPr sz="1300">
              <a:solidFill>
                <a:schemeClr val="accent3"/>
              </a:solidFill>
            </a:endParaRPr>
          </a:p>
        </p:txBody>
      </p:sp>
      <p:sp>
        <p:nvSpPr>
          <p:cNvPr id="1493" name="Google Shape;1493;p43"/>
          <p:cNvSpPr txBox="1">
            <a:spLocks noGrp="1"/>
          </p:cNvSpPr>
          <p:nvPr>
            <p:ph type="subTitle" idx="13"/>
          </p:nvPr>
        </p:nvSpPr>
        <p:spPr>
          <a:xfrm>
            <a:off x="317950" y="4101325"/>
            <a:ext cx="28212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Ensure consistency in the UI, terminology, and functionality throughout the app to improve usability and user experience.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94" name="Google Shape;1494;p43"/>
          <p:cNvSpPr txBox="1">
            <a:spLocks noGrp="1"/>
          </p:cNvSpPr>
          <p:nvPr>
            <p:ph type="title" idx="14"/>
          </p:nvPr>
        </p:nvSpPr>
        <p:spPr>
          <a:xfrm>
            <a:off x="6575513" y="3745296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Anticipation of change</a:t>
            </a:r>
            <a:endParaRPr sz="1300">
              <a:solidFill>
                <a:schemeClr val="accent3"/>
              </a:solidFill>
            </a:endParaRPr>
          </a:p>
        </p:txBody>
      </p:sp>
      <p:sp>
        <p:nvSpPr>
          <p:cNvPr id="1495" name="Google Shape;1495;p43"/>
          <p:cNvSpPr txBox="1">
            <a:spLocks noGrp="1"/>
          </p:cNvSpPr>
          <p:nvPr>
            <p:ph type="subTitle" idx="15"/>
          </p:nvPr>
        </p:nvSpPr>
        <p:spPr>
          <a:xfrm>
            <a:off x="6008025" y="4101325"/>
            <a:ext cx="30168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Develop the personal finance tracker with flexibility, enabling future enhancements or updates without the need for extensive redesign.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1496" name="Google Shape;1496;p43"/>
          <p:cNvGrpSpPr/>
          <p:nvPr/>
        </p:nvGrpSpPr>
        <p:grpSpPr>
          <a:xfrm>
            <a:off x="7200068" y="1047035"/>
            <a:ext cx="634273" cy="630607"/>
            <a:chOff x="6937601" y="1394136"/>
            <a:chExt cx="634273" cy="630607"/>
          </a:xfrm>
        </p:grpSpPr>
        <p:sp>
          <p:nvSpPr>
            <p:cNvPr id="1497" name="Google Shape;1497;p43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3"/>
            <p:cNvSpPr/>
            <p:nvPr/>
          </p:nvSpPr>
          <p:spPr>
            <a:xfrm>
              <a:off x="6937601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3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03</a:t>
              </a:r>
              <a:endParaRPr/>
            </a:p>
          </p:txBody>
        </p:sp>
      </p:grpSp>
      <p:grpSp>
        <p:nvGrpSpPr>
          <p:cNvPr id="1499" name="Google Shape;1499;p43"/>
          <p:cNvGrpSpPr/>
          <p:nvPr/>
        </p:nvGrpSpPr>
        <p:grpSpPr>
          <a:xfrm>
            <a:off x="7199293" y="3114688"/>
            <a:ext cx="634273" cy="630607"/>
            <a:chOff x="6937601" y="2859127"/>
            <a:chExt cx="634273" cy="630607"/>
          </a:xfrm>
        </p:grpSpPr>
        <p:sp>
          <p:nvSpPr>
            <p:cNvPr id="1500" name="Google Shape;1500;p43"/>
            <p:cNvSpPr/>
            <p:nvPr/>
          </p:nvSpPr>
          <p:spPr>
            <a:xfrm>
              <a:off x="6982074" y="2899935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3"/>
            <p:cNvSpPr/>
            <p:nvPr/>
          </p:nvSpPr>
          <p:spPr>
            <a:xfrm>
              <a:off x="6937601" y="2859127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3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06 </a:t>
              </a:r>
              <a:endParaRPr/>
            </a:p>
          </p:txBody>
        </p:sp>
      </p:grpSp>
      <p:grpSp>
        <p:nvGrpSpPr>
          <p:cNvPr id="1502" name="Google Shape;1502;p43"/>
          <p:cNvGrpSpPr/>
          <p:nvPr/>
        </p:nvGrpSpPr>
        <p:grpSpPr>
          <a:xfrm>
            <a:off x="4267746" y="1047035"/>
            <a:ext cx="634273" cy="630607"/>
            <a:chOff x="6937601" y="1394136"/>
            <a:chExt cx="634273" cy="630607"/>
          </a:xfrm>
        </p:grpSpPr>
        <p:sp>
          <p:nvSpPr>
            <p:cNvPr id="1503" name="Google Shape;1503;p43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3"/>
            <p:cNvSpPr/>
            <p:nvPr/>
          </p:nvSpPr>
          <p:spPr>
            <a:xfrm>
              <a:off x="6937601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3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02</a:t>
              </a:r>
              <a:endParaRPr/>
            </a:p>
          </p:txBody>
        </p:sp>
      </p:grpSp>
      <p:grpSp>
        <p:nvGrpSpPr>
          <p:cNvPr id="1505" name="Google Shape;1505;p43"/>
          <p:cNvGrpSpPr/>
          <p:nvPr/>
        </p:nvGrpSpPr>
        <p:grpSpPr>
          <a:xfrm>
            <a:off x="4308096" y="3114688"/>
            <a:ext cx="634273" cy="630607"/>
            <a:chOff x="6937601" y="2859127"/>
            <a:chExt cx="634273" cy="630607"/>
          </a:xfrm>
        </p:grpSpPr>
        <p:sp>
          <p:nvSpPr>
            <p:cNvPr id="1506" name="Google Shape;1506;p43"/>
            <p:cNvSpPr/>
            <p:nvPr/>
          </p:nvSpPr>
          <p:spPr>
            <a:xfrm>
              <a:off x="6982074" y="2899935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3"/>
            <p:cNvSpPr/>
            <p:nvPr/>
          </p:nvSpPr>
          <p:spPr>
            <a:xfrm>
              <a:off x="6937601" y="2859127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3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05</a:t>
              </a:r>
              <a:endParaRPr/>
            </a:p>
          </p:txBody>
        </p:sp>
      </p:grpSp>
      <p:grpSp>
        <p:nvGrpSpPr>
          <p:cNvPr id="1508" name="Google Shape;1508;p43"/>
          <p:cNvGrpSpPr/>
          <p:nvPr/>
        </p:nvGrpSpPr>
        <p:grpSpPr>
          <a:xfrm>
            <a:off x="1583906" y="1047035"/>
            <a:ext cx="634273" cy="630607"/>
            <a:chOff x="6937601" y="1394136"/>
            <a:chExt cx="634273" cy="630607"/>
          </a:xfrm>
        </p:grpSpPr>
        <p:sp>
          <p:nvSpPr>
            <p:cNvPr id="1509" name="Google Shape;1509;p43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3"/>
            <p:cNvSpPr/>
            <p:nvPr/>
          </p:nvSpPr>
          <p:spPr>
            <a:xfrm>
              <a:off x="6937601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3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01</a:t>
              </a:r>
              <a:endParaRPr sz="2800"/>
            </a:p>
          </p:txBody>
        </p:sp>
      </p:grpSp>
      <p:grpSp>
        <p:nvGrpSpPr>
          <p:cNvPr id="1511" name="Google Shape;1511;p43"/>
          <p:cNvGrpSpPr/>
          <p:nvPr/>
        </p:nvGrpSpPr>
        <p:grpSpPr>
          <a:xfrm>
            <a:off x="1624256" y="3114688"/>
            <a:ext cx="634273" cy="630607"/>
            <a:chOff x="6937601" y="2859127"/>
            <a:chExt cx="634273" cy="630607"/>
          </a:xfrm>
        </p:grpSpPr>
        <p:sp>
          <p:nvSpPr>
            <p:cNvPr id="1512" name="Google Shape;1512;p43"/>
            <p:cNvSpPr/>
            <p:nvPr/>
          </p:nvSpPr>
          <p:spPr>
            <a:xfrm>
              <a:off x="6982074" y="2899935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3"/>
            <p:cNvSpPr/>
            <p:nvPr/>
          </p:nvSpPr>
          <p:spPr>
            <a:xfrm>
              <a:off x="6937601" y="2859127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3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04</a:t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44"/>
          <p:cNvSpPr txBox="1">
            <a:spLocks noGrp="1"/>
          </p:cNvSpPr>
          <p:nvPr>
            <p:ph type="ctrTitle"/>
          </p:nvPr>
        </p:nvSpPr>
        <p:spPr>
          <a:xfrm>
            <a:off x="684200" y="5686875"/>
            <a:ext cx="25041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07.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attributes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9" name="Google Shape;1519;p44"/>
          <p:cNvGrpSpPr/>
          <p:nvPr/>
        </p:nvGrpSpPr>
        <p:grpSpPr>
          <a:xfrm>
            <a:off x="4246256" y="1584335"/>
            <a:ext cx="1090502" cy="1018186"/>
            <a:chOff x="4694531" y="2250235"/>
            <a:chExt cx="1090502" cy="1018186"/>
          </a:xfrm>
        </p:grpSpPr>
        <p:sp>
          <p:nvSpPr>
            <p:cNvPr id="1520" name="Google Shape;1520;p44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4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4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4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44"/>
          <p:cNvGrpSpPr/>
          <p:nvPr/>
        </p:nvGrpSpPr>
        <p:grpSpPr>
          <a:xfrm rot="756199">
            <a:off x="8115435" y="1586795"/>
            <a:ext cx="502396" cy="423275"/>
            <a:chOff x="2681574" y="1237063"/>
            <a:chExt cx="340338" cy="314998"/>
          </a:xfrm>
        </p:grpSpPr>
        <p:sp>
          <p:nvSpPr>
            <p:cNvPr id="1525" name="Google Shape;1525;p44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4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4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4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9" name="Google Shape;1529;p44"/>
          <p:cNvGrpSpPr/>
          <p:nvPr/>
        </p:nvGrpSpPr>
        <p:grpSpPr>
          <a:xfrm>
            <a:off x="6481426" y="1133928"/>
            <a:ext cx="1000385" cy="883233"/>
            <a:chOff x="6472501" y="1326053"/>
            <a:chExt cx="1000385" cy="883233"/>
          </a:xfrm>
        </p:grpSpPr>
        <p:sp>
          <p:nvSpPr>
            <p:cNvPr id="1530" name="Google Shape;1530;p44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4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4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4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4" name="Google Shape;1534;p44"/>
          <p:cNvGrpSpPr/>
          <p:nvPr/>
        </p:nvGrpSpPr>
        <p:grpSpPr>
          <a:xfrm>
            <a:off x="6265550" y="788714"/>
            <a:ext cx="546250" cy="503056"/>
            <a:chOff x="6256625" y="616414"/>
            <a:chExt cx="546250" cy="503056"/>
          </a:xfrm>
        </p:grpSpPr>
        <p:sp>
          <p:nvSpPr>
            <p:cNvPr id="1535" name="Google Shape;1535;p44"/>
            <p:cNvSpPr/>
            <p:nvPr/>
          </p:nvSpPr>
          <p:spPr>
            <a:xfrm>
              <a:off x="6256625" y="616414"/>
              <a:ext cx="546250" cy="503056"/>
            </a:xfrm>
            <a:custGeom>
              <a:avLst/>
              <a:gdLst/>
              <a:ahLst/>
              <a:cxnLst/>
              <a:rect l="l" t="t" r="r" b="b"/>
              <a:pathLst>
                <a:path w="12305" h="11332" extrusionOk="0">
                  <a:moveTo>
                    <a:pt x="6142" y="0"/>
                  </a:moveTo>
                  <a:cubicBezTo>
                    <a:pt x="3460" y="0"/>
                    <a:pt x="1077" y="1903"/>
                    <a:pt x="571" y="4630"/>
                  </a:cubicBezTo>
                  <a:cubicBezTo>
                    <a:pt x="1" y="7706"/>
                    <a:pt x="2035" y="10663"/>
                    <a:pt x="5119" y="11234"/>
                  </a:cubicBezTo>
                  <a:cubicBezTo>
                    <a:pt x="5471" y="11300"/>
                    <a:pt x="5822" y="11332"/>
                    <a:pt x="6167" y="11332"/>
                  </a:cubicBezTo>
                  <a:cubicBezTo>
                    <a:pt x="8847" y="11332"/>
                    <a:pt x="11228" y="9429"/>
                    <a:pt x="11733" y="6705"/>
                  </a:cubicBezTo>
                  <a:cubicBezTo>
                    <a:pt x="12305" y="3629"/>
                    <a:pt x="10269" y="671"/>
                    <a:pt x="7186" y="97"/>
                  </a:cubicBezTo>
                  <a:cubicBezTo>
                    <a:pt x="6835" y="32"/>
                    <a:pt x="6486" y="0"/>
                    <a:pt x="6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4"/>
            <p:cNvSpPr/>
            <p:nvPr/>
          </p:nvSpPr>
          <p:spPr>
            <a:xfrm>
              <a:off x="6321659" y="676342"/>
              <a:ext cx="416224" cy="383285"/>
            </a:xfrm>
            <a:custGeom>
              <a:avLst/>
              <a:gdLst/>
              <a:ahLst/>
              <a:cxnLst/>
              <a:rect l="l" t="t" r="r" b="b"/>
              <a:pathLst>
                <a:path w="9376" h="8634" extrusionOk="0">
                  <a:moveTo>
                    <a:pt x="4678" y="0"/>
                  </a:moveTo>
                  <a:cubicBezTo>
                    <a:pt x="2635" y="0"/>
                    <a:pt x="819" y="1451"/>
                    <a:pt x="434" y="3528"/>
                  </a:cubicBezTo>
                  <a:cubicBezTo>
                    <a:pt x="0" y="5872"/>
                    <a:pt x="1551" y="8125"/>
                    <a:pt x="3898" y="8559"/>
                  </a:cubicBezTo>
                  <a:cubicBezTo>
                    <a:pt x="4167" y="8610"/>
                    <a:pt x="4434" y="8634"/>
                    <a:pt x="4698" y="8634"/>
                  </a:cubicBezTo>
                  <a:cubicBezTo>
                    <a:pt x="6741" y="8634"/>
                    <a:pt x="8556" y="7183"/>
                    <a:pt x="8941" y="5107"/>
                  </a:cubicBezTo>
                  <a:cubicBezTo>
                    <a:pt x="9375" y="2763"/>
                    <a:pt x="7825" y="509"/>
                    <a:pt x="5477" y="74"/>
                  </a:cubicBezTo>
                  <a:cubicBezTo>
                    <a:pt x="5209" y="24"/>
                    <a:pt x="4942" y="0"/>
                    <a:pt x="4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4"/>
            <p:cNvSpPr/>
            <p:nvPr/>
          </p:nvSpPr>
          <p:spPr>
            <a:xfrm>
              <a:off x="6339016" y="668929"/>
              <a:ext cx="386881" cy="228266"/>
            </a:xfrm>
            <a:custGeom>
              <a:avLst/>
              <a:gdLst/>
              <a:ahLst/>
              <a:cxnLst/>
              <a:rect l="l" t="t" r="r" b="b"/>
              <a:pathLst>
                <a:path w="8715" h="5142" extrusionOk="0">
                  <a:moveTo>
                    <a:pt x="4257" y="1"/>
                  </a:moveTo>
                  <a:cubicBezTo>
                    <a:pt x="4020" y="4"/>
                    <a:pt x="3787" y="26"/>
                    <a:pt x="3561" y="66"/>
                  </a:cubicBezTo>
                  <a:cubicBezTo>
                    <a:pt x="3335" y="102"/>
                    <a:pt x="3115" y="159"/>
                    <a:pt x="2908" y="227"/>
                  </a:cubicBezTo>
                  <a:cubicBezTo>
                    <a:pt x="2696" y="296"/>
                    <a:pt x="2498" y="382"/>
                    <a:pt x="2312" y="478"/>
                  </a:cubicBezTo>
                  <a:cubicBezTo>
                    <a:pt x="1935" y="665"/>
                    <a:pt x="1608" y="902"/>
                    <a:pt x="1332" y="1154"/>
                  </a:cubicBezTo>
                  <a:cubicBezTo>
                    <a:pt x="1059" y="1404"/>
                    <a:pt x="837" y="1674"/>
                    <a:pt x="660" y="1936"/>
                  </a:cubicBezTo>
                  <a:cubicBezTo>
                    <a:pt x="309" y="2459"/>
                    <a:pt x="148" y="2951"/>
                    <a:pt x="72" y="3289"/>
                  </a:cubicBezTo>
                  <a:cubicBezTo>
                    <a:pt x="0" y="3630"/>
                    <a:pt x="0" y="3824"/>
                    <a:pt x="22" y="3827"/>
                  </a:cubicBezTo>
                  <a:cubicBezTo>
                    <a:pt x="22" y="3827"/>
                    <a:pt x="22" y="3827"/>
                    <a:pt x="23" y="3827"/>
                  </a:cubicBezTo>
                  <a:cubicBezTo>
                    <a:pt x="48" y="3827"/>
                    <a:pt x="91" y="3641"/>
                    <a:pt x="198" y="3325"/>
                  </a:cubicBezTo>
                  <a:cubicBezTo>
                    <a:pt x="309" y="3006"/>
                    <a:pt x="496" y="2550"/>
                    <a:pt x="851" y="2068"/>
                  </a:cubicBezTo>
                  <a:cubicBezTo>
                    <a:pt x="1031" y="1828"/>
                    <a:pt x="1249" y="1584"/>
                    <a:pt x="1515" y="1358"/>
                  </a:cubicBezTo>
                  <a:cubicBezTo>
                    <a:pt x="1780" y="1132"/>
                    <a:pt x="2093" y="920"/>
                    <a:pt x="2448" y="751"/>
                  </a:cubicBezTo>
                  <a:cubicBezTo>
                    <a:pt x="2624" y="665"/>
                    <a:pt x="2810" y="590"/>
                    <a:pt x="3004" y="529"/>
                  </a:cubicBezTo>
                  <a:cubicBezTo>
                    <a:pt x="3201" y="468"/>
                    <a:pt x="3403" y="418"/>
                    <a:pt x="3615" y="385"/>
                  </a:cubicBezTo>
                  <a:cubicBezTo>
                    <a:pt x="3826" y="353"/>
                    <a:pt x="4041" y="332"/>
                    <a:pt x="4261" y="332"/>
                  </a:cubicBezTo>
                  <a:cubicBezTo>
                    <a:pt x="4480" y="332"/>
                    <a:pt x="4702" y="349"/>
                    <a:pt x="4929" y="382"/>
                  </a:cubicBezTo>
                  <a:cubicBezTo>
                    <a:pt x="5151" y="418"/>
                    <a:pt x="5366" y="468"/>
                    <a:pt x="5578" y="532"/>
                  </a:cubicBezTo>
                  <a:cubicBezTo>
                    <a:pt x="5786" y="600"/>
                    <a:pt x="5987" y="683"/>
                    <a:pt x="6178" y="780"/>
                  </a:cubicBezTo>
                  <a:cubicBezTo>
                    <a:pt x="6367" y="870"/>
                    <a:pt x="6547" y="981"/>
                    <a:pt x="6716" y="1099"/>
                  </a:cubicBezTo>
                  <a:cubicBezTo>
                    <a:pt x="6884" y="1215"/>
                    <a:pt x="7039" y="1344"/>
                    <a:pt x="7182" y="1477"/>
                  </a:cubicBezTo>
                  <a:cubicBezTo>
                    <a:pt x="7470" y="1745"/>
                    <a:pt x="7699" y="2040"/>
                    <a:pt x="7889" y="2335"/>
                  </a:cubicBezTo>
                  <a:cubicBezTo>
                    <a:pt x="8073" y="2632"/>
                    <a:pt x="8209" y="2930"/>
                    <a:pt x="8310" y="3213"/>
                  </a:cubicBezTo>
                  <a:cubicBezTo>
                    <a:pt x="8504" y="3777"/>
                    <a:pt x="8547" y="4273"/>
                    <a:pt x="8557" y="4606"/>
                  </a:cubicBezTo>
                  <a:cubicBezTo>
                    <a:pt x="8564" y="4947"/>
                    <a:pt x="8547" y="5138"/>
                    <a:pt x="8575" y="5141"/>
                  </a:cubicBezTo>
                  <a:cubicBezTo>
                    <a:pt x="8575" y="5141"/>
                    <a:pt x="8575" y="5141"/>
                    <a:pt x="8576" y="5141"/>
                  </a:cubicBezTo>
                  <a:cubicBezTo>
                    <a:pt x="8594" y="5141"/>
                    <a:pt x="8655" y="4954"/>
                    <a:pt x="8686" y="4613"/>
                  </a:cubicBezTo>
                  <a:cubicBezTo>
                    <a:pt x="8715" y="4265"/>
                    <a:pt x="8708" y="3748"/>
                    <a:pt x="8532" y="3142"/>
                  </a:cubicBezTo>
                  <a:cubicBezTo>
                    <a:pt x="8442" y="2840"/>
                    <a:pt x="8310" y="2517"/>
                    <a:pt x="8123" y="2194"/>
                  </a:cubicBezTo>
                  <a:cubicBezTo>
                    <a:pt x="7936" y="1875"/>
                    <a:pt x="7695" y="1552"/>
                    <a:pt x="7394" y="1258"/>
                  </a:cubicBezTo>
                  <a:cubicBezTo>
                    <a:pt x="7243" y="1110"/>
                    <a:pt x="7078" y="970"/>
                    <a:pt x="6899" y="841"/>
                  </a:cubicBezTo>
                  <a:cubicBezTo>
                    <a:pt x="6719" y="712"/>
                    <a:pt x="6529" y="594"/>
                    <a:pt x="6324" y="489"/>
                  </a:cubicBezTo>
                  <a:cubicBezTo>
                    <a:pt x="6120" y="385"/>
                    <a:pt x="5905" y="292"/>
                    <a:pt x="5678" y="220"/>
                  </a:cubicBezTo>
                  <a:cubicBezTo>
                    <a:pt x="5452" y="148"/>
                    <a:pt x="5219" y="91"/>
                    <a:pt x="4979" y="55"/>
                  </a:cubicBezTo>
                  <a:cubicBezTo>
                    <a:pt x="4735" y="19"/>
                    <a:pt x="4494" y="1"/>
                    <a:pt x="42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4"/>
            <p:cNvSpPr/>
            <p:nvPr/>
          </p:nvSpPr>
          <p:spPr>
            <a:xfrm>
              <a:off x="6431261" y="735693"/>
              <a:ext cx="191864" cy="281937"/>
            </a:xfrm>
            <a:custGeom>
              <a:avLst/>
              <a:gdLst/>
              <a:ahLst/>
              <a:cxnLst/>
              <a:rect l="l" t="t" r="r" b="b"/>
              <a:pathLst>
                <a:path w="4322" h="6351" extrusionOk="0">
                  <a:moveTo>
                    <a:pt x="2226" y="1620"/>
                  </a:moveTo>
                  <a:lnTo>
                    <a:pt x="2064" y="2560"/>
                  </a:lnTo>
                  <a:cubicBezTo>
                    <a:pt x="1791" y="2420"/>
                    <a:pt x="1612" y="2259"/>
                    <a:pt x="1651" y="2025"/>
                  </a:cubicBezTo>
                  <a:cubicBezTo>
                    <a:pt x="1691" y="1807"/>
                    <a:pt x="1863" y="1638"/>
                    <a:pt x="2226" y="1620"/>
                  </a:cubicBezTo>
                  <a:close/>
                  <a:moveTo>
                    <a:pt x="2534" y="3816"/>
                  </a:moveTo>
                  <a:cubicBezTo>
                    <a:pt x="2803" y="3964"/>
                    <a:pt x="2972" y="4121"/>
                    <a:pt x="2932" y="4355"/>
                  </a:cubicBezTo>
                  <a:cubicBezTo>
                    <a:pt x="2897" y="4567"/>
                    <a:pt x="2721" y="4714"/>
                    <a:pt x="2377" y="4732"/>
                  </a:cubicBezTo>
                  <a:lnTo>
                    <a:pt x="2534" y="3816"/>
                  </a:lnTo>
                  <a:close/>
                  <a:moveTo>
                    <a:pt x="2502" y="1"/>
                  </a:moveTo>
                  <a:lnTo>
                    <a:pt x="2377" y="737"/>
                  </a:lnTo>
                  <a:cubicBezTo>
                    <a:pt x="2323" y="734"/>
                    <a:pt x="2270" y="732"/>
                    <a:pt x="2218" y="732"/>
                  </a:cubicBezTo>
                  <a:cubicBezTo>
                    <a:pt x="1249" y="732"/>
                    <a:pt x="691" y="1228"/>
                    <a:pt x="575" y="1896"/>
                  </a:cubicBezTo>
                  <a:cubicBezTo>
                    <a:pt x="413" y="2847"/>
                    <a:pt x="1192" y="3231"/>
                    <a:pt x="1899" y="3536"/>
                  </a:cubicBezTo>
                  <a:lnTo>
                    <a:pt x="1709" y="4646"/>
                  </a:lnTo>
                  <a:cubicBezTo>
                    <a:pt x="1239" y="4517"/>
                    <a:pt x="793" y="4255"/>
                    <a:pt x="503" y="3953"/>
                  </a:cubicBezTo>
                  <a:lnTo>
                    <a:pt x="0" y="4699"/>
                  </a:lnTo>
                  <a:cubicBezTo>
                    <a:pt x="316" y="5047"/>
                    <a:pt x="912" y="5360"/>
                    <a:pt x="1562" y="5514"/>
                  </a:cubicBezTo>
                  <a:lnTo>
                    <a:pt x="1440" y="6236"/>
                  </a:lnTo>
                  <a:lnTo>
                    <a:pt x="2100" y="6351"/>
                  </a:lnTo>
                  <a:lnTo>
                    <a:pt x="2229" y="5607"/>
                  </a:lnTo>
                  <a:cubicBezTo>
                    <a:pt x="2278" y="5610"/>
                    <a:pt x="2326" y="5611"/>
                    <a:pt x="2373" y="5611"/>
                  </a:cubicBezTo>
                  <a:cubicBezTo>
                    <a:pt x="3346" y="5611"/>
                    <a:pt x="3904" y="5116"/>
                    <a:pt x="4017" y="4459"/>
                  </a:cubicBezTo>
                  <a:cubicBezTo>
                    <a:pt x="4175" y="3523"/>
                    <a:pt x="3406" y="3138"/>
                    <a:pt x="2700" y="2840"/>
                  </a:cubicBezTo>
                  <a:lnTo>
                    <a:pt x="2894" y="1714"/>
                  </a:lnTo>
                  <a:cubicBezTo>
                    <a:pt x="3220" y="1810"/>
                    <a:pt x="3543" y="1982"/>
                    <a:pt x="3848" y="2230"/>
                  </a:cubicBezTo>
                  <a:lnTo>
                    <a:pt x="4322" y="1472"/>
                  </a:lnTo>
                  <a:cubicBezTo>
                    <a:pt x="3995" y="1179"/>
                    <a:pt x="3532" y="963"/>
                    <a:pt x="3044" y="837"/>
                  </a:cubicBezTo>
                  <a:lnTo>
                    <a:pt x="3166" y="11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9" name="Google Shape;1539;p44"/>
          <p:cNvGrpSpPr/>
          <p:nvPr/>
        </p:nvGrpSpPr>
        <p:grpSpPr>
          <a:xfrm flipH="1">
            <a:off x="7943197" y="3008618"/>
            <a:ext cx="921144" cy="1561106"/>
            <a:chOff x="4321997" y="3141168"/>
            <a:chExt cx="921144" cy="1561106"/>
          </a:xfrm>
        </p:grpSpPr>
        <p:sp>
          <p:nvSpPr>
            <p:cNvPr id="1540" name="Google Shape;1540;p44"/>
            <p:cNvSpPr/>
            <p:nvPr/>
          </p:nvSpPr>
          <p:spPr>
            <a:xfrm>
              <a:off x="4321997" y="3141168"/>
              <a:ext cx="921144" cy="1187366"/>
            </a:xfrm>
            <a:custGeom>
              <a:avLst/>
              <a:gdLst/>
              <a:ahLst/>
              <a:cxnLst/>
              <a:rect l="l" t="t" r="r" b="b"/>
              <a:pathLst>
                <a:path w="20750" h="26747" extrusionOk="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4"/>
            <p:cNvSpPr/>
            <p:nvPr/>
          </p:nvSpPr>
          <p:spPr>
            <a:xfrm>
              <a:off x="4380949" y="3168602"/>
              <a:ext cx="665088" cy="1533672"/>
            </a:xfrm>
            <a:custGeom>
              <a:avLst/>
              <a:gdLst/>
              <a:ahLst/>
              <a:cxnLst/>
              <a:rect l="l" t="t" r="r" b="b"/>
              <a:pathLst>
                <a:path w="14982" h="34548" extrusionOk="0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4"/>
            <p:cNvSpPr/>
            <p:nvPr/>
          </p:nvSpPr>
          <p:spPr>
            <a:xfrm>
              <a:off x="4797120" y="3348164"/>
              <a:ext cx="48477" cy="359002"/>
            </a:xfrm>
            <a:custGeom>
              <a:avLst/>
              <a:gdLst/>
              <a:ahLst/>
              <a:cxnLst/>
              <a:rect l="l" t="t" r="r" b="b"/>
              <a:pathLst>
                <a:path w="1092" h="8087" extrusionOk="0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4"/>
            <p:cNvSpPr/>
            <p:nvPr/>
          </p:nvSpPr>
          <p:spPr>
            <a:xfrm>
              <a:off x="4377886" y="3628362"/>
              <a:ext cx="419731" cy="78930"/>
            </a:xfrm>
            <a:custGeom>
              <a:avLst/>
              <a:gdLst/>
              <a:ahLst/>
              <a:cxnLst/>
              <a:rect l="l" t="t" r="r" b="b"/>
              <a:pathLst>
                <a:path w="9455" h="1778" extrusionOk="0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4"/>
            <p:cNvSpPr/>
            <p:nvPr/>
          </p:nvSpPr>
          <p:spPr>
            <a:xfrm>
              <a:off x="4980013" y="3637507"/>
              <a:ext cx="211663" cy="535906"/>
            </a:xfrm>
            <a:custGeom>
              <a:avLst/>
              <a:gdLst/>
              <a:ahLst/>
              <a:cxnLst/>
              <a:rect l="l" t="t" r="r" b="b"/>
              <a:pathLst>
                <a:path w="4768" h="12072" extrusionOk="0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4"/>
            <p:cNvSpPr/>
            <p:nvPr/>
          </p:nvSpPr>
          <p:spPr>
            <a:xfrm>
              <a:off x="4422677" y="3993702"/>
              <a:ext cx="557747" cy="179790"/>
            </a:xfrm>
            <a:custGeom>
              <a:avLst/>
              <a:gdLst/>
              <a:ahLst/>
              <a:cxnLst/>
              <a:rect l="l" t="t" r="r" b="b"/>
              <a:pathLst>
                <a:path w="12564" h="4050" extrusionOk="0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6" name="Google Shape;1546;p44"/>
          <p:cNvGrpSpPr/>
          <p:nvPr/>
        </p:nvGrpSpPr>
        <p:grpSpPr>
          <a:xfrm>
            <a:off x="4989357" y="768316"/>
            <a:ext cx="773384" cy="715644"/>
            <a:chOff x="2681574" y="1237063"/>
            <a:chExt cx="340338" cy="314998"/>
          </a:xfrm>
        </p:grpSpPr>
        <p:sp>
          <p:nvSpPr>
            <p:cNvPr id="1547" name="Google Shape;1547;p44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4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4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1" name="Google Shape;1551;p44"/>
          <p:cNvGrpSpPr/>
          <p:nvPr/>
        </p:nvGrpSpPr>
        <p:grpSpPr>
          <a:xfrm>
            <a:off x="4543275" y="4565501"/>
            <a:ext cx="4600713" cy="150450"/>
            <a:chOff x="0" y="4397412"/>
            <a:chExt cx="4600713" cy="150450"/>
          </a:xfrm>
        </p:grpSpPr>
        <p:sp>
          <p:nvSpPr>
            <p:cNvPr id="1552" name="Google Shape;1552;p44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4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4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7" name="Google Shape;1557;p44"/>
          <p:cNvGrpSpPr/>
          <p:nvPr/>
        </p:nvGrpSpPr>
        <p:grpSpPr>
          <a:xfrm rot="-721003">
            <a:off x="4863709" y="1383015"/>
            <a:ext cx="1961438" cy="2825117"/>
            <a:chOff x="4937611" y="1161749"/>
            <a:chExt cx="1961412" cy="2825079"/>
          </a:xfrm>
        </p:grpSpPr>
        <p:sp>
          <p:nvSpPr>
            <p:cNvPr id="1558" name="Google Shape;1558;p44"/>
            <p:cNvSpPr/>
            <p:nvPr/>
          </p:nvSpPr>
          <p:spPr>
            <a:xfrm>
              <a:off x="5456776" y="1161749"/>
              <a:ext cx="1117961" cy="499117"/>
            </a:xfrm>
            <a:custGeom>
              <a:avLst/>
              <a:gdLst/>
              <a:ahLst/>
              <a:cxnLst/>
              <a:rect l="l" t="t" r="r" b="b"/>
              <a:pathLst>
                <a:path w="34909" h="15584" extrusionOk="0">
                  <a:moveTo>
                    <a:pt x="1" y="0"/>
                  </a:moveTo>
                  <a:cubicBezTo>
                    <a:pt x="8550" y="5252"/>
                    <a:pt x="8348" y="15583"/>
                    <a:pt x="8348" y="15583"/>
                  </a:cubicBezTo>
                  <a:lnTo>
                    <a:pt x="34909" y="15583"/>
                  </a:lnTo>
                  <a:cubicBezTo>
                    <a:pt x="34846" y="6279"/>
                    <a:pt x="27099" y="0"/>
                    <a:pt x="2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4"/>
            <p:cNvSpPr/>
            <p:nvPr/>
          </p:nvSpPr>
          <p:spPr>
            <a:xfrm>
              <a:off x="5815749" y="1280498"/>
              <a:ext cx="442746" cy="3875"/>
            </a:xfrm>
            <a:custGeom>
              <a:avLst/>
              <a:gdLst/>
              <a:ahLst/>
              <a:cxnLst/>
              <a:rect l="l" t="t" r="r" b="b"/>
              <a:pathLst>
                <a:path w="13825" h="121" extrusionOk="0">
                  <a:moveTo>
                    <a:pt x="6910" y="1"/>
                  </a:moveTo>
                  <a:cubicBezTo>
                    <a:pt x="3093" y="1"/>
                    <a:pt x="1" y="27"/>
                    <a:pt x="1" y="61"/>
                  </a:cubicBezTo>
                  <a:cubicBezTo>
                    <a:pt x="1" y="94"/>
                    <a:pt x="3093" y="120"/>
                    <a:pt x="6910" y="120"/>
                  </a:cubicBezTo>
                  <a:cubicBezTo>
                    <a:pt x="10728" y="120"/>
                    <a:pt x="13825" y="94"/>
                    <a:pt x="13825" y="61"/>
                  </a:cubicBezTo>
                  <a:cubicBezTo>
                    <a:pt x="13825" y="27"/>
                    <a:pt x="10728" y="1"/>
                    <a:pt x="69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4"/>
            <p:cNvSpPr/>
            <p:nvPr/>
          </p:nvSpPr>
          <p:spPr>
            <a:xfrm>
              <a:off x="5766462" y="1340321"/>
              <a:ext cx="586762" cy="3875"/>
            </a:xfrm>
            <a:custGeom>
              <a:avLst/>
              <a:gdLst/>
              <a:ahLst/>
              <a:cxnLst/>
              <a:rect l="l" t="t" r="r" b="b"/>
              <a:pathLst>
                <a:path w="18322" h="121" extrusionOk="0">
                  <a:moveTo>
                    <a:pt x="9159" y="0"/>
                  </a:moveTo>
                  <a:cubicBezTo>
                    <a:pt x="4102" y="0"/>
                    <a:pt x="1" y="27"/>
                    <a:pt x="1" y="60"/>
                  </a:cubicBezTo>
                  <a:cubicBezTo>
                    <a:pt x="1" y="94"/>
                    <a:pt x="4102" y="120"/>
                    <a:pt x="9159" y="120"/>
                  </a:cubicBezTo>
                  <a:cubicBezTo>
                    <a:pt x="14221" y="120"/>
                    <a:pt x="18322" y="94"/>
                    <a:pt x="18322" y="60"/>
                  </a:cubicBezTo>
                  <a:cubicBezTo>
                    <a:pt x="18322" y="27"/>
                    <a:pt x="14221" y="0"/>
                    <a:pt x="9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4"/>
            <p:cNvSpPr/>
            <p:nvPr/>
          </p:nvSpPr>
          <p:spPr>
            <a:xfrm>
              <a:off x="5815749" y="1491737"/>
              <a:ext cx="586762" cy="4003"/>
            </a:xfrm>
            <a:custGeom>
              <a:avLst/>
              <a:gdLst/>
              <a:ahLst/>
              <a:cxnLst/>
              <a:rect l="l" t="t" r="r" b="b"/>
              <a:pathLst>
                <a:path w="18322" h="125" extrusionOk="0">
                  <a:moveTo>
                    <a:pt x="9160" y="1"/>
                  </a:moveTo>
                  <a:cubicBezTo>
                    <a:pt x="4102" y="1"/>
                    <a:pt x="1" y="31"/>
                    <a:pt x="1" y="65"/>
                  </a:cubicBezTo>
                  <a:cubicBezTo>
                    <a:pt x="1" y="95"/>
                    <a:pt x="4102" y="125"/>
                    <a:pt x="9160" y="125"/>
                  </a:cubicBezTo>
                  <a:cubicBezTo>
                    <a:pt x="14220" y="125"/>
                    <a:pt x="18321" y="95"/>
                    <a:pt x="18321" y="65"/>
                  </a:cubicBezTo>
                  <a:cubicBezTo>
                    <a:pt x="18321" y="31"/>
                    <a:pt x="14220" y="1"/>
                    <a:pt x="91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4"/>
            <p:cNvSpPr/>
            <p:nvPr/>
          </p:nvSpPr>
          <p:spPr>
            <a:xfrm>
              <a:off x="5790033" y="1409368"/>
              <a:ext cx="305903" cy="3843"/>
            </a:xfrm>
            <a:custGeom>
              <a:avLst/>
              <a:gdLst/>
              <a:ahLst/>
              <a:cxnLst/>
              <a:rect l="l" t="t" r="r" b="b"/>
              <a:pathLst>
                <a:path w="9552" h="120" extrusionOk="0">
                  <a:moveTo>
                    <a:pt x="4778" y="0"/>
                  </a:moveTo>
                  <a:cubicBezTo>
                    <a:pt x="3459" y="0"/>
                    <a:pt x="2264" y="7"/>
                    <a:pt x="1402" y="18"/>
                  </a:cubicBezTo>
                  <a:cubicBezTo>
                    <a:pt x="983" y="26"/>
                    <a:pt x="640" y="30"/>
                    <a:pt x="378" y="37"/>
                  </a:cubicBezTo>
                  <a:cubicBezTo>
                    <a:pt x="135" y="45"/>
                    <a:pt x="1" y="52"/>
                    <a:pt x="1" y="59"/>
                  </a:cubicBezTo>
                  <a:cubicBezTo>
                    <a:pt x="1" y="67"/>
                    <a:pt x="135" y="75"/>
                    <a:pt x="378" y="82"/>
                  </a:cubicBezTo>
                  <a:cubicBezTo>
                    <a:pt x="640" y="90"/>
                    <a:pt x="983" y="93"/>
                    <a:pt x="1402" y="101"/>
                  </a:cubicBezTo>
                  <a:cubicBezTo>
                    <a:pt x="2264" y="112"/>
                    <a:pt x="3459" y="119"/>
                    <a:pt x="4778" y="119"/>
                  </a:cubicBezTo>
                  <a:cubicBezTo>
                    <a:pt x="6096" y="119"/>
                    <a:pt x="7291" y="112"/>
                    <a:pt x="8154" y="101"/>
                  </a:cubicBezTo>
                  <a:cubicBezTo>
                    <a:pt x="8569" y="93"/>
                    <a:pt x="8916" y="90"/>
                    <a:pt x="9178" y="82"/>
                  </a:cubicBezTo>
                  <a:cubicBezTo>
                    <a:pt x="9420" y="75"/>
                    <a:pt x="9551" y="67"/>
                    <a:pt x="9551" y="59"/>
                  </a:cubicBezTo>
                  <a:cubicBezTo>
                    <a:pt x="9551" y="52"/>
                    <a:pt x="9420" y="45"/>
                    <a:pt x="9178" y="37"/>
                  </a:cubicBezTo>
                  <a:cubicBezTo>
                    <a:pt x="8916" y="30"/>
                    <a:pt x="8569" y="26"/>
                    <a:pt x="8154" y="18"/>
                  </a:cubicBezTo>
                  <a:cubicBezTo>
                    <a:pt x="7291" y="7"/>
                    <a:pt x="6096" y="0"/>
                    <a:pt x="47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4"/>
            <p:cNvSpPr/>
            <p:nvPr/>
          </p:nvSpPr>
          <p:spPr>
            <a:xfrm>
              <a:off x="6127260" y="1409368"/>
              <a:ext cx="225968" cy="3843"/>
            </a:xfrm>
            <a:custGeom>
              <a:avLst/>
              <a:gdLst/>
              <a:ahLst/>
              <a:cxnLst/>
              <a:rect l="l" t="t" r="r" b="b"/>
              <a:pathLst>
                <a:path w="7056" h="120" extrusionOk="0">
                  <a:moveTo>
                    <a:pt x="3526" y="0"/>
                  </a:moveTo>
                  <a:cubicBezTo>
                    <a:pt x="2551" y="0"/>
                    <a:pt x="1669" y="7"/>
                    <a:pt x="1031" y="18"/>
                  </a:cubicBezTo>
                  <a:cubicBezTo>
                    <a:pt x="732" y="26"/>
                    <a:pt x="478" y="30"/>
                    <a:pt x="276" y="37"/>
                  </a:cubicBezTo>
                  <a:cubicBezTo>
                    <a:pt x="97" y="45"/>
                    <a:pt x="0" y="52"/>
                    <a:pt x="0" y="59"/>
                  </a:cubicBezTo>
                  <a:cubicBezTo>
                    <a:pt x="0" y="67"/>
                    <a:pt x="97" y="75"/>
                    <a:pt x="276" y="82"/>
                  </a:cubicBezTo>
                  <a:cubicBezTo>
                    <a:pt x="478" y="90"/>
                    <a:pt x="732" y="93"/>
                    <a:pt x="1031" y="101"/>
                  </a:cubicBezTo>
                  <a:cubicBezTo>
                    <a:pt x="1669" y="112"/>
                    <a:pt x="2551" y="119"/>
                    <a:pt x="3526" y="119"/>
                  </a:cubicBezTo>
                  <a:cubicBezTo>
                    <a:pt x="4501" y="119"/>
                    <a:pt x="5382" y="112"/>
                    <a:pt x="6021" y="101"/>
                  </a:cubicBezTo>
                  <a:cubicBezTo>
                    <a:pt x="6320" y="93"/>
                    <a:pt x="6574" y="90"/>
                    <a:pt x="6775" y="82"/>
                  </a:cubicBezTo>
                  <a:cubicBezTo>
                    <a:pt x="6954" y="75"/>
                    <a:pt x="7056" y="67"/>
                    <a:pt x="7056" y="59"/>
                  </a:cubicBezTo>
                  <a:cubicBezTo>
                    <a:pt x="7056" y="52"/>
                    <a:pt x="6954" y="45"/>
                    <a:pt x="6775" y="37"/>
                  </a:cubicBezTo>
                  <a:cubicBezTo>
                    <a:pt x="6574" y="30"/>
                    <a:pt x="6320" y="26"/>
                    <a:pt x="6021" y="18"/>
                  </a:cubicBezTo>
                  <a:cubicBezTo>
                    <a:pt x="5382" y="7"/>
                    <a:pt x="4501" y="0"/>
                    <a:pt x="35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4"/>
            <p:cNvSpPr/>
            <p:nvPr/>
          </p:nvSpPr>
          <p:spPr>
            <a:xfrm>
              <a:off x="5844476" y="1572985"/>
              <a:ext cx="305871" cy="3971"/>
            </a:xfrm>
            <a:custGeom>
              <a:avLst/>
              <a:gdLst/>
              <a:ahLst/>
              <a:cxnLst/>
              <a:rect l="l" t="t" r="r" b="b"/>
              <a:pathLst>
                <a:path w="9551" h="124" extrusionOk="0">
                  <a:moveTo>
                    <a:pt x="4777" y="1"/>
                  </a:moveTo>
                  <a:cubicBezTo>
                    <a:pt x="3459" y="1"/>
                    <a:pt x="2264" y="8"/>
                    <a:pt x="1400" y="19"/>
                  </a:cubicBezTo>
                  <a:cubicBezTo>
                    <a:pt x="983" y="27"/>
                    <a:pt x="638" y="34"/>
                    <a:pt x="378" y="38"/>
                  </a:cubicBezTo>
                  <a:cubicBezTo>
                    <a:pt x="135" y="46"/>
                    <a:pt x="0" y="53"/>
                    <a:pt x="0" y="60"/>
                  </a:cubicBezTo>
                  <a:cubicBezTo>
                    <a:pt x="0" y="72"/>
                    <a:pt x="135" y="79"/>
                    <a:pt x="378" y="86"/>
                  </a:cubicBezTo>
                  <a:cubicBezTo>
                    <a:pt x="638" y="90"/>
                    <a:pt x="983" y="98"/>
                    <a:pt x="1400" y="105"/>
                  </a:cubicBezTo>
                  <a:cubicBezTo>
                    <a:pt x="2264" y="116"/>
                    <a:pt x="3459" y="124"/>
                    <a:pt x="4777" y="124"/>
                  </a:cubicBezTo>
                  <a:cubicBezTo>
                    <a:pt x="6096" y="124"/>
                    <a:pt x="7287" y="116"/>
                    <a:pt x="8154" y="105"/>
                  </a:cubicBezTo>
                  <a:cubicBezTo>
                    <a:pt x="8568" y="98"/>
                    <a:pt x="8912" y="90"/>
                    <a:pt x="9177" y="86"/>
                  </a:cubicBezTo>
                  <a:cubicBezTo>
                    <a:pt x="9416" y="79"/>
                    <a:pt x="9551" y="72"/>
                    <a:pt x="9551" y="60"/>
                  </a:cubicBezTo>
                  <a:cubicBezTo>
                    <a:pt x="9551" y="53"/>
                    <a:pt x="9416" y="46"/>
                    <a:pt x="9177" y="38"/>
                  </a:cubicBezTo>
                  <a:cubicBezTo>
                    <a:pt x="8912" y="34"/>
                    <a:pt x="8568" y="27"/>
                    <a:pt x="8154" y="19"/>
                  </a:cubicBezTo>
                  <a:cubicBezTo>
                    <a:pt x="7287" y="8"/>
                    <a:pt x="6096" y="1"/>
                    <a:pt x="47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4"/>
            <p:cNvSpPr/>
            <p:nvPr/>
          </p:nvSpPr>
          <p:spPr>
            <a:xfrm>
              <a:off x="6181672" y="1572985"/>
              <a:ext cx="225840" cy="3971"/>
            </a:xfrm>
            <a:custGeom>
              <a:avLst/>
              <a:gdLst/>
              <a:ahLst/>
              <a:cxnLst/>
              <a:rect l="l" t="t" r="r" b="b"/>
              <a:pathLst>
                <a:path w="7052" h="124" extrusionOk="0">
                  <a:moveTo>
                    <a:pt x="3526" y="1"/>
                  </a:moveTo>
                  <a:cubicBezTo>
                    <a:pt x="2552" y="1"/>
                    <a:pt x="1670" y="8"/>
                    <a:pt x="1032" y="19"/>
                  </a:cubicBezTo>
                  <a:cubicBezTo>
                    <a:pt x="732" y="27"/>
                    <a:pt x="478" y="34"/>
                    <a:pt x="277" y="38"/>
                  </a:cubicBezTo>
                  <a:cubicBezTo>
                    <a:pt x="97" y="46"/>
                    <a:pt x="1" y="53"/>
                    <a:pt x="1" y="60"/>
                  </a:cubicBezTo>
                  <a:cubicBezTo>
                    <a:pt x="1" y="72"/>
                    <a:pt x="97" y="79"/>
                    <a:pt x="277" y="86"/>
                  </a:cubicBezTo>
                  <a:cubicBezTo>
                    <a:pt x="478" y="90"/>
                    <a:pt x="732" y="98"/>
                    <a:pt x="1032" y="105"/>
                  </a:cubicBezTo>
                  <a:cubicBezTo>
                    <a:pt x="1670" y="116"/>
                    <a:pt x="2552" y="124"/>
                    <a:pt x="3526" y="124"/>
                  </a:cubicBezTo>
                  <a:cubicBezTo>
                    <a:pt x="4502" y="124"/>
                    <a:pt x="5383" y="116"/>
                    <a:pt x="6021" y="105"/>
                  </a:cubicBezTo>
                  <a:cubicBezTo>
                    <a:pt x="6320" y="98"/>
                    <a:pt x="6574" y="90"/>
                    <a:pt x="6776" y="86"/>
                  </a:cubicBezTo>
                  <a:cubicBezTo>
                    <a:pt x="6955" y="79"/>
                    <a:pt x="7052" y="72"/>
                    <a:pt x="7052" y="60"/>
                  </a:cubicBezTo>
                  <a:cubicBezTo>
                    <a:pt x="7052" y="53"/>
                    <a:pt x="6955" y="46"/>
                    <a:pt x="6776" y="38"/>
                  </a:cubicBezTo>
                  <a:cubicBezTo>
                    <a:pt x="6574" y="34"/>
                    <a:pt x="6320" y="27"/>
                    <a:pt x="6021" y="19"/>
                  </a:cubicBezTo>
                  <a:cubicBezTo>
                    <a:pt x="5383" y="8"/>
                    <a:pt x="4502" y="1"/>
                    <a:pt x="35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4"/>
            <p:cNvSpPr/>
            <p:nvPr/>
          </p:nvSpPr>
          <p:spPr>
            <a:xfrm>
              <a:off x="4937611" y="1651447"/>
              <a:ext cx="1961307" cy="2335381"/>
            </a:xfrm>
            <a:custGeom>
              <a:avLst/>
              <a:gdLst/>
              <a:ahLst/>
              <a:cxnLst/>
              <a:rect l="l" t="t" r="r" b="b"/>
              <a:pathLst>
                <a:path w="61243" h="72918" extrusionOk="0">
                  <a:moveTo>
                    <a:pt x="19020" y="1"/>
                  </a:moveTo>
                  <a:cubicBezTo>
                    <a:pt x="740" y="1"/>
                    <a:pt x="192" y="14190"/>
                    <a:pt x="192" y="14190"/>
                  </a:cubicBezTo>
                  <a:cubicBezTo>
                    <a:pt x="1" y="27323"/>
                    <a:pt x="11856" y="31629"/>
                    <a:pt x="11856" y="31629"/>
                  </a:cubicBezTo>
                  <a:lnTo>
                    <a:pt x="13780" y="70740"/>
                  </a:lnTo>
                  <a:cubicBezTo>
                    <a:pt x="13840" y="71958"/>
                    <a:pt x="14845" y="72918"/>
                    <a:pt x="16066" y="72918"/>
                  </a:cubicBezTo>
                  <a:lnTo>
                    <a:pt x="57638" y="72918"/>
                  </a:lnTo>
                  <a:cubicBezTo>
                    <a:pt x="59636" y="72918"/>
                    <a:pt x="61242" y="71263"/>
                    <a:pt x="61178" y="69265"/>
                  </a:cubicBezTo>
                  <a:lnTo>
                    <a:pt x="590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4"/>
            <p:cNvSpPr/>
            <p:nvPr/>
          </p:nvSpPr>
          <p:spPr>
            <a:xfrm>
              <a:off x="5560026" y="1651447"/>
              <a:ext cx="1338997" cy="2335029"/>
            </a:xfrm>
            <a:custGeom>
              <a:avLst/>
              <a:gdLst/>
              <a:ahLst/>
              <a:cxnLst/>
              <a:rect l="l" t="t" r="r" b="b"/>
              <a:pathLst>
                <a:path w="41811" h="72907" extrusionOk="0">
                  <a:moveTo>
                    <a:pt x="0" y="1"/>
                  </a:moveTo>
                  <a:lnTo>
                    <a:pt x="1744" y="72810"/>
                  </a:lnTo>
                  <a:lnTo>
                    <a:pt x="38688" y="72906"/>
                  </a:lnTo>
                  <a:cubicBezTo>
                    <a:pt x="38693" y="72906"/>
                    <a:pt x="38697" y="72906"/>
                    <a:pt x="38701" y="72906"/>
                  </a:cubicBezTo>
                  <a:cubicBezTo>
                    <a:pt x="40428" y="72906"/>
                    <a:pt x="41811" y="71475"/>
                    <a:pt x="41759" y="69746"/>
                  </a:cubicBezTo>
                  <a:lnTo>
                    <a:pt x="410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4"/>
            <p:cNvSpPr/>
            <p:nvPr/>
          </p:nvSpPr>
          <p:spPr>
            <a:xfrm>
              <a:off x="5668848" y="1786497"/>
              <a:ext cx="1096088" cy="1085892"/>
            </a:xfrm>
            <a:custGeom>
              <a:avLst/>
              <a:gdLst/>
              <a:ahLst/>
              <a:cxnLst/>
              <a:rect l="l" t="t" r="r" b="b"/>
              <a:pathLst>
                <a:path w="34226" h="33905" extrusionOk="0">
                  <a:moveTo>
                    <a:pt x="1" y="0"/>
                  </a:moveTo>
                  <a:lnTo>
                    <a:pt x="834" y="33904"/>
                  </a:lnTo>
                  <a:lnTo>
                    <a:pt x="34225" y="33904"/>
                  </a:lnTo>
                  <a:lnTo>
                    <a:pt x="337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4"/>
            <p:cNvSpPr/>
            <p:nvPr/>
          </p:nvSpPr>
          <p:spPr>
            <a:xfrm>
              <a:off x="5777959" y="1899130"/>
              <a:ext cx="200380" cy="36992"/>
            </a:xfrm>
            <a:custGeom>
              <a:avLst/>
              <a:gdLst/>
              <a:ahLst/>
              <a:cxnLst/>
              <a:rect l="l" t="t" r="r" b="b"/>
              <a:pathLst>
                <a:path w="6257" h="1155" extrusionOk="0">
                  <a:moveTo>
                    <a:pt x="2918" y="0"/>
                  </a:moveTo>
                  <a:cubicBezTo>
                    <a:pt x="2003" y="0"/>
                    <a:pt x="1095" y="65"/>
                    <a:pt x="291" y="283"/>
                  </a:cubicBezTo>
                  <a:cubicBezTo>
                    <a:pt x="0" y="361"/>
                    <a:pt x="0" y="794"/>
                    <a:pt x="291" y="872"/>
                  </a:cubicBezTo>
                  <a:cubicBezTo>
                    <a:pt x="1094" y="1090"/>
                    <a:pt x="2002" y="1154"/>
                    <a:pt x="2917" y="1154"/>
                  </a:cubicBezTo>
                  <a:cubicBezTo>
                    <a:pt x="3858" y="1154"/>
                    <a:pt x="4807" y="1086"/>
                    <a:pt x="5656" y="1045"/>
                  </a:cubicBezTo>
                  <a:cubicBezTo>
                    <a:pt x="6256" y="1014"/>
                    <a:pt x="6256" y="140"/>
                    <a:pt x="5656" y="110"/>
                  </a:cubicBezTo>
                  <a:cubicBezTo>
                    <a:pt x="4806" y="69"/>
                    <a:pt x="3858" y="0"/>
                    <a:pt x="29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4"/>
            <p:cNvSpPr/>
            <p:nvPr/>
          </p:nvSpPr>
          <p:spPr>
            <a:xfrm>
              <a:off x="6041336" y="1896984"/>
              <a:ext cx="197914" cy="37632"/>
            </a:xfrm>
            <a:custGeom>
              <a:avLst/>
              <a:gdLst/>
              <a:ahLst/>
              <a:cxnLst/>
              <a:rect l="l" t="t" r="r" b="b"/>
              <a:pathLst>
                <a:path w="6180" h="1175" extrusionOk="0">
                  <a:moveTo>
                    <a:pt x="3181" y="0"/>
                  </a:moveTo>
                  <a:cubicBezTo>
                    <a:pt x="2172" y="0"/>
                    <a:pt x="1156" y="80"/>
                    <a:pt x="281" y="305"/>
                  </a:cubicBezTo>
                  <a:cubicBezTo>
                    <a:pt x="1" y="376"/>
                    <a:pt x="1" y="801"/>
                    <a:pt x="281" y="872"/>
                  </a:cubicBezTo>
                  <a:cubicBezTo>
                    <a:pt x="1159" y="1095"/>
                    <a:pt x="2177" y="1175"/>
                    <a:pt x="3186" y="1175"/>
                  </a:cubicBezTo>
                  <a:cubicBezTo>
                    <a:pt x="4019" y="1175"/>
                    <a:pt x="4847" y="1120"/>
                    <a:pt x="5585" y="1048"/>
                  </a:cubicBezTo>
                  <a:cubicBezTo>
                    <a:pt x="6179" y="991"/>
                    <a:pt x="6179" y="181"/>
                    <a:pt x="5585" y="125"/>
                  </a:cubicBezTo>
                  <a:cubicBezTo>
                    <a:pt x="4844" y="54"/>
                    <a:pt x="4015" y="0"/>
                    <a:pt x="3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4"/>
            <p:cNvSpPr/>
            <p:nvPr/>
          </p:nvSpPr>
          <p:spPr>
            <a:xfrm>
              <a:off x="6301767" y="1896088"/>
              <a:ext cx="183888" cy="32060"/>
            </a:xfrm>
            <a:custGeom>
              <a:avLst/>
              <a:gdLst/>
              <a:ahLst/>
              <a:cxnLst/>
              <a:rect l="l" t="t" r="r" b="b"/>
              <a:pathLst>
                <a:path w="5742" h="1001" extrusionOk="0">
                  <a:moveTo>
                    <a:pt x="4094" y="2"/>
                  </a:moveTo>
                  <a:cubicBezTo>
                    <a:pt x="3650" y="2"/>
                    <a:pt x="3206" y="22"/>
                    <a:pt x="2764" y="30"/>
                  </a:cubicBezTo>
                  <a:cubicBezTo>
                    <a:pt x="1928" y="41"/>
                    <a:pt x="1061" y="0"/>
                    <a:pt x="254" y="243"/>
                  </a:cubicBezTo>
                  <a:cubicBezTo>
                    <a:pt x="0" y="321"/>
                    <a:pt x="0" y="680"/>
                    <a:pt x="254" y="754"/>
                  </a:cubicBezTo>
                  <a:cubicBezTo>
                    <a:pt x="1061" y="1001"/>
                    <a:pt x="1928" y="956"/>
                    <a:pt x="2764" y="971"/>
                  </a:cubicBezTo>
                  <a:cubicBezTo>
                    <a:pt x="3201" y="979"/>
                    <a:pt x="3640" y="997"/>
                    <a:pt x="4079" y="997"/>
                  </a:cubicBezTo>
                  <a:cubicBezTo>
                    <a:pt x="4495" y="997"/>
                    <a:pt x="4910" y="981"/>
                    <a:pt x="5323" y="923"/>
                  </a:cubicBezTo>
                  <a:cubicBezTo>
                    <a:pt x="5741" y="863"/>
                    <a:pt x="5741" y="138"/>
                    <a:pt x="5323" y="78"/>
                  </a:cubicBezTo>
                  <a:cubicBezTo>
                    <a:pt x="4915" y="19"/>
                    <a:pt x="4505" y="2"/>
                    <a:pt x="4094" y="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4"/>
            <p:cNvSpPr/>
            <p:nvPr/>
          </p:nvSpPr>
          <p:spPr>
            <a:xfrm>
              <a:off x="6540869" y="1896600"/>
              <a:ext cx="139981" cy="31035"/>
            </a:xfrm>
            <a:custGeom>
              <a:avLst/>
              <a:gdLst/>
              <a:ahLst/>
              <a:cxnLst/>
              <a:rect l="l" t="t" r="r" b="b"/>
              <a:pathLst>
                <a:path w="4371" h="969" extrusionOk="0">
                  <a:moveTo>
                    <a:pt x="3171" y="1"/>
                  </a:moveTo>
                  <a:cubicBezTo>
                    <a:pt x="2824" y="1"/>
                    <a:pt x="2471" y="35"/>
                    <a:pt x="2133" y="43"/>
                  </a:cubicBezTo>
                  <a:cubicBezTo>
                    <a:pt x="1514" y="55"/>
                    <a:pt x="909" y="85"/>
                    <a:pt x="300" y="186"/>
                  </a:cubicBezTo>
                  <a:cubicBezTo>
                    <a:pt x="1" y="231"/>
                    <a:pt x="1" y="734"/>
                    <a:pt x="300" y="783"/>
                  </a:cubicBezTo>
                  <a:cubicBezTo>
                    <a:pt x="909" y="884"/>
                    <a:pt x="1514" y="910"/>
                    <a:pt x="2133" y="925"/>
                  </a:cubicBezTo>
                  <a:cubicBezTo>
                    <a:pt x="2471" y="933"/>
                    <a:pt x="2824" y="968"/>
                    <a:pt x="3171" y="968"/>
                  </a:cubicBezTo>
                  <a:cubicBezTo>
                    <a:pt x="3451" y="968"/>
                    <a:pt x="3727" y="946"/>
                    <a:pt x="3990" y="869"/>
                  </a:cubicBezTo>
                  <a:cubicBezTo>
                    <a:pt x="4371" y="760"/>
                    <a:pt x="4371" y="208"/>
                    <a:pt x="3990" y="100"/>
                  </a:cubicBezTo>
                  <a:cubicBezTo>
                    <a:pt x="3727" y="23"/>
                    <a:pt x="3451" y="1"/>
                    <a:pt x="3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4"/>
            <p:cNvSpPr/>
            <p:nvPr/>
          </p:nvSpPr>
          <p:spPr>
            <a:xfrm>
              <a:off x="5695782" y="3001343"/>
              <a:ext cx="310066" cy="221566"/>
            </a:xfrm>
            <a:custGeom>
              <a:avLst/>
              <a:gdLst/>
              <a:ahLst/>
              <a:cxnLst/>
              <a:rect l="l" t="t" r="r" b="b"/>
              <a:pathLst>
                <a:path w="9682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82" y="6918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4"/>
            <p:cNvSpPr/>
            <p:nvPr/>
          </p:nvSpPr>
          <p:spPr>
            <a:xfrm>
              <a:off x="5695782" y="3001343"/>
              <a:ext cx="56140" cy="221566"/>
            </a:xfrm>
            <a:custGeom>
              <a:avLst/>
              <a:gdLst/>
              <a:ahLst/>
              <a:cxnLst/>
              <a:rect l="l" t="t" r="r" b="b"/>
              <a:pathLst>
                <a:path w="1753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4"/>
            <p:cNvSpPr/>
            <p:nvPr/>
          </p:nvSpPr>
          <p:spPr>
            <a:xfrm>
              <a:off x="6075443" y="3001343"/>
              <a:ext cx="309970" cy="221566"/>
            </a:xfrm>
            <a:custGeom>
              <a:avLst/>
              <a:gdLst/>
              <a:ahLst/>
              <a:cxnLst/>
              <a:rect l="l" t="t" r="r" b="b"/>
              <a:pathLst>
                <a:path w="9679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79" y="6918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4"/>
            <p:cNvSpPr/>
            <p:nvPr/>
          </p:nvSpPr>
          <p:spPr>
            <a:xfrm>
              <a:off x="6072209" y="3001343"/>
              <a:ext cx="56012" cy="221566"/>
            </a:xfrm>
            <a:custGeom>
              <a:avLst/>
              <a:gdLst/>
              <a:ahLst/>
              <a:cxnLst/>
              <a:rect l="l" t="t" r="r" b="b"/>
              <a:pathLst>
                <a:path w="1749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49" y="6918"/>
                  </a:lnTo>
                  <a:lnTo>
                    <a:pt x="17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4"/>
            <p:cNvSpPr/>
            <p:nvPr/>
          </p:nvSpPr>
          <p:spPr>
            <a:xfrm>
              <a:off x="6455009" y="3001343"/>
              <a:ext cx="309938" cy="221566"/>
            </a:xfrm>
            <a:custGeom>
              <a:avLst/>
              <a:gdLst/>
              <a:ahLst/>
              <a:cxnLst/>
              <a:rect l="l" t="t" r="r" b="b"/>
              <a:pathLst>
                <a:path w="9678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77" y="6918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4"/>
            <p:cNvSpPr/>
            <p:nvPr/>
          </p:nvSpPr>
          <p:spPr>
            <a:xfrm>
              <a:off x="6446138" y="3001343"/>
              <a:ext cx="56140" cy="221566"/>
            </a:xfrm>
            <a:custGeom>
              <a:avLst/>
              <a:gdLst/>
              <a:ahLst/>
              <a:cxnLst/>
              <a:rect l="l" t="t" r="r" b="b"/>
              <a:pathLst>
                <a:path w="1753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4"/>
            <p:cNvSpPr/>
            <p:nvPr/>
          </p:nvSpPr>
          <p:spPr>
            <a:xfrm>
              <a:off x="6455009" y="3296071"/>
              <a:ext cx="309938" cy="221598"/>
            </a:xfrm>
            <a:custGeom>
              <a:avLst/>
              <a:gdLst/>
              <a:ahLst/>
              <a:cxnLst/>
              <a:rect l="l" t="t" r="r" b="b"/>
              <a:pathLst>
                <a:path w="9678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9677" y="6918"/>
                  </a:lnTo>
                  <a:lnTo>
                    <a:pt x="9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4"/>
            <p:cNvSpPr/>
            <p:nvPr/>
          </p:nvSpPr>
          <p:spPr>
            <a:xfrm>
              <a:off x="6455009" y="3296071"/>
              <a:ext cx="57805" cy="221598"/>
            </a:xfrm>
            <a:custGeom>
              <a:avLst/>
              <a:gdLst/>
              <a:ahLst/>
              <a:cxnLst/>
              <a:rect l="l" t="t" r="r" b="b"/>
              <a:pathLst>
                <a:path w="1805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1804" y="6918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4"/>
            <p:cNvSpPr/>
            <p:nvPr/>
          </p:nvSpPr>
          <p:spPr>
            <a:xfrm>
              <a:off x="5695782" y="329607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9682" y="6918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4"/>
            <p:cNvSpPr/>
            <p:nvPr/>
          </p:nvSpPr>
          <p:spPr>
            <a:xfrm>
              <a:off x="5695782" y="3295719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4"/>
            <p:cNvSpPr/>
            <p:nvPr/>
          </p:nvSpPr>
          <p:spPr>
            <a:xfrm>
              <a:off x="5695782" y="358782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82" y="6919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4"/>
            <p:cNvSpPr/>
            <p:nvPr/>
          </p:nvSpPr>
          <p:spPr>
            <a:xfrm>
              <a:off x="5695782" y="358782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82" y="6919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4"/>
            <p:cNvSpPr/>
            <p:nvPr/>
          </p:nvSpPr>
          <p:spPr>
            <a:xfrm>
              <a:off x="5695782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4"/>
            <p:cNvSpPr/>
            <p:nvPr/>
          </p:nvSpPr>
          <p:spPr>
            <a:xfrm>
              <a:off x="6073650" y="329607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0" y="0"/>
                  </a:moveTo>
                  <a:lnTo>
                    <a:pt x="0" y="6918"/>
                  </a:lnTo>
                  <a:lnTo>
                    <a:pt x="9682" y="6918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4"/>
            <p:cNvSpPr/>
            <p:nvPr/>
          </p:nvSpPr>
          <p:spPr>
            <a:xfrm>
              <a:off x="6073650" y="3295719"/>
              <a:ext cx="56108" cy="221598"/>
            </a:xfrm>
            <a:custGeom>
              <a:avLst/>
              <a:gdLst/>
              <a:ahLst/>
              <a:cxnLst/>
              <a:rect l="l" t="t" r="r" b="b"/>
              <a:pathLst>
                <a:path w="1752" h="6919" extrusionOk="0">
                  <a:moveTo>
                    <a:pt x="0" y="1"/>
                  </a:moveTo>
                  <a:lnTo>
                    <a:pt x="0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4"/>
            <p:cNvSpPr/>
            <p:nvPr/>
          </p:nvSpPr>
          <p:spPr>
            <a:xfrm>
              <a:off x="6075443" y="3587821"/>
              <a:ext cx="309970" cy="221598"/>
            </a:xfrm>
            <a:custGeom>
              <a:avLst/>
              <a:gdLst/>
              <a:ahLst/>
              <a:cxnLst/>
              <a:rect l="l" t="t" r="r" b="b"/>
              <a:pathLst>
                <a:path w="9679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9" y="6919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4"/>
            <p:cNvSpPr/>
            <p:nvPr/>
          </p:nvSpPr>
          <p:spPr>
            <a:xfrm>
              <a:off x="6075443" y="3587821"/>
              <a:ext cx="309970" cy="221598"/>
            </a:xfrm>
            <a:custGeom>
              <a:avLst/>
              <a:gdLst/>
              <a:ahLst/>
              <a:cxnLst/>
              <a:rect l="l" t="t" r="r" b="b"/>
              <a:pathLst>
                <a:path w="9679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9" y="6919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4"/>
            <p:cNvSpPr/>
            <p:nvPr/>
          </p:nvSpPr>
          <p:spPr>
            <a:xfrm>
              <a:off x="6075443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4"/>
            <p:cNvSpPr/>
            <p:nvPr/>
          </p:nvSpPr>
          <p:spPr>
            <a:xfrm>
              <a:off x="6455009" y="3587821"/>
              <a:ext cx="309938" cy="221598"/>
            </a:xfrm>
            <a:custGeom>
              <a:avLst/>
              <a:gdLst/>
              <a:ahLst/>
              <a:cxnLst/>
              <a:rect l="l" t="t" r="r" b="b"/>
              <a:pathLst>
                <a:path w="9678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7" y="6919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4"/>
            <p:cNvSpPr/>
            <p:nvPr/>
          </p:nvSpPr>
          <p:spPr>
            <a:xfrm>
              <a:off x="6455009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4"/>
            <p:cNvSpPr/>
            <p:nvPr/>
          </p:nvSpPr>
          <p:spPr>
            <a:xfrm>
              <a:off x="5440987" y="1651447"/>
              <a:ext cx="78269" cy="2335381"/>
            </a:xfrm>
            <a:custGeom>
              <a:avLst/>
              <a:gdLst/>
              <a:ahLst/>
              <a:cxnLst/>
              <a:rect l="l" t="t" r="r" b="b"/>
              <a:pathLst>
                <a:path w="2444" h="72918" extrusionOk="0">
                  <a:moveTo>
                    <a:pt x="165" y="1"/>
                  </a:moveTo>
                  <a:cubicBezTo>
                    <a:pt x="165" y="1"/>
                    <a:pt x="165" y="1"/>
                    <a:pt x="165" y="1"/>
                  </a:cubicBezTo>
                  <a:cubicBezTo>
                    <a:pt x="1" y="4"/>
                    <a:pt x="337" y="16331"/>
                    <a:pt x="923" y="36470"/>
                  </a:cubicBezTo>
                  <a:cubicBezTo>
                    <a:pt x="1506" y="56601"/>
                    <a:pt x="2111" y="72918"/>
                    <a:pt x="2279" y="72918"/>
                  </a:cubicBezTo>
                  <a:cubicBezTo>
                    <a:pt x="2279" y="72918"/>
                    <a:pt x="2279" y="72918"/>
                    <a:pt x="2279" y="72918"/>
                  </a:cubicBezTo>
                  <a:cubicBezTo>
                    <a:pt x="2444" y="72910"/>
                    <a:pt x="2107" y="56584"/>
                    <a:pt x="1521" y="36451"/>
                  </a:cubicBezTo>
                  <a:cubicBezTo>
                    <a:pt x="939" y="16314"/>
                    <a:pt x="329" y="1"/>
                    <a:pt x="1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4"/>
            <p:cNvSpPr/>
            <p:nvPr/>
          </p:nvSpPr>
          <p:spPr>
            <a:xfrm>
              <a:off x="5374246" y="3717620"/>
              <a:ext cx="133640" cy="105659"/>
            </a:xfrm>
            <a:custGeom>
              <a:avLst/>
              <a:gdLst/>
              <a:ahLst/>
              <a:cxnLst/>
              <a:rect l="l" t="t" r="r" b="b"/>
              <a:pathLst>
                <a:path w="4173" h="3299" extrusionOk="0">
                  <a:moveTo>
                    <a:pt x="4083" y="1"/>
                  </a:moveTo>
                  <a:lnTo>
                    <a:pt x="60" y="1378"/>
                  </a:lnTo>
                  <a:lnTo>
                    <a:pt x="1" y="3299"/>
                  </a:lnTo>
                  <a:lnTo>
                    <a:pt x="4173" y="1830"/>
                  </a:lnTo>
                  <a:lnTo>
                    <a:pt x="4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5" name="Google Shape;1595;p44"/>
          <p:cNvGrpSpPr/>
          <p:nvPr/>
        </p:nvGrpSpPr>
        <p:grpSpPr>
          <a:xfrm rot="-721003">
            <a:off x="4436085" y="2709078"/>
            <a:ext cx="1122199" cy="1561317"/>
            <a:chOff x="4165807" y="3024617"/>
            <a:chExt cx="1122184" cy="1561296"/>
          </a:xfrm>
        </p:grpSpPr>
        <p:sp>
          <p:nvSpPr>
            <p:cNvPr id="1596" name="Google Shape;1596;p44"/>
            <p:cNvSpPr/>
            <p:nvPr/>
          </p:nvSpPr>
          <p:spPr>
            <a:xfrm>
              <a:off x="4165807" y="3024617"/>
              <a:ext cx="1115475" cy="1561296"/>
            </a:xfrm>
            <a:custGeom>
              <a:avLst/>
              <a:gdLst/>
              <a:ahLst/>
              <a:cxnLst/>
              <a:rect l="l" t="t" r="r" b="b"/>
              <a:pathLst>
                <a:path w="27215" h="38092" extrusionOk="0">
                  <a:moveTo>
                    <a:pt x="9103" y="6253"/>
                  </a:moveTo>
                  <a:lnTo>
                    <a:pt x="10441" y="10485"/>
                  </a:lnTo>
                  <a:lnTo>
                    <a:pt x="9663" y="10728"/>
                  </a:lnTo>
                  <a:lnTo>
                    <a:pt x="8326" y="6499"/>
                  </a:lnTo>
                  <a:lnTo>
                    <a:pt x="9103" y="6253"/>
                  </a:lnTo>
                  <a:close/>
                  <a:moveTo>
                    <a:pt x="11848" y="5334"/>
                  </a:moveTo>
                  <a:lnTo>
                    <a:pt x="14680" y="14298"/>
                  </a:lnTo>
                  <a:lnTo>
                    <a:pt x="13903" y="14541"/>
                  </a:lnTo>
                  <a:lnTo>
                    <a:pt x="11072" y="5581"/>
                  </a:lnTo>
                  <a:lnTo>
                    <a:pt x="11848" y="5334"/>
                  </a:lnTo>
                  <a:close/>
                  <a:moveTo>
                    <a:pt x="6555" y="7225"/>
                  </a:moveTo>
                  <a:lnTo>
                    <a:pt x="8849" y="14482"/>
                  </a:lnTo>
                  <a:lnTo>
                    <a:pt x="8072" y="14729"/>
                  </a:lnTo>
                  <a:lnTo>
                    <a:pt x="5779" y="7471"/>
                  </a:lnTo>
                  <a:lnTo>
                    <a:pt x="6555" y="7225"/>
                  </a:lnTo>
                  <a:close/>
                  <a:moveTo>
                    <a:pt x="10900" y="11621"/>
                  </a:moveTo>
                  <a:lnTo>
                    <a:pt x="12237" y="15849"/>
                  </a:lnTo>
                  <a:lnTo>
                    <a:pt x="11460" y="16096"/>
                  </a:lnTo>
                  <a:lnTo>
                    <a:pt x="10122" y="11864"/>
                  </a:lnTo>
                  <a:lnTo>
                    <a:pt x="10900" y="11621"/>
                  </a:lnTo>
                  <a:close/>
                  <a:moveTo>
                    <a:pt x="12696" y="16984"/>
                  </a:moveTo>
                  <a:lnTo>
                    <a:pt x="16394" y="28694"/>
                  </a:lnTo>
                  <a:lnTo>
                    <a:pt x="15621" y="28941"/>
                  </a:lnTo>
                  <a:lnTo>
                    <a:pt x="11920" y="17227"/>
                  </a:lnTo>
                  <a:lnTo>
                    <a:pt x="12696" y="16984"/>
                  </a:lnTo>
                  <a:close/>
                  <a:moveTo>
                    <a:pt x="15072" y="15774"/>
                  </a:moveTo>
                  <a:lnTo>
                    <a:pt x="19957" y="31227"/>
                  </a:lnTo>
                  <a:lnTo>
                    <a:pt x="19181" y="31469"/>
                  </a:lnTo>
                  <a:lnTo>
                    <a:pt x="14295" y="16017"/>
                  </a:lnTo>
                  <a:lnTo>
                    <a:pt x="15072" y="15774"/>
                  </a:lnTo>
                  <a:close/>
                  <a:moveTo>
                    <a:pt x="16756" y="29803"/>
                  </a:moveTo>
                  <a:lnTo>
                    <a:pt x="17548" y="32309"/>
                  </a:lnTo>
                  <a:lnTo>
                    <a:pt x="16771" y="32552"/>
                  </a:lnTo>
                  <a:lnTo>
                    <a:pt x="15980" y="30050"/>
                  </a:lnTo>
                  <a:lnTo>
                    <a:pt x="16756" y="29803"/>
                  </a:lnTo>
                  <a:close/>
                  <a:moveTo>
                    <a:pt x="19252" y="0"/>
                  </a:moveTo>
                  <a:cubicBezTo>
                    <a:pt x="19027" y="12"/>
                    <a:pt x="18814" y="86"/>
                    <a:pt x="18594" y="162"/>
                  </a:cubicBezTo>
                  <a:cubicBezTo>
                    <a:pt x="17716" y="457"/>
                    <a:pt x="16842" y="752"/>
                    <a:pt x="15976" y="1039"/>
                  </a:cubicBezTo>
                  <a:cubicBezTo>
                    <a:pt x="14242" y="1622"/>
                    <a:pt x="12532" y="2193"/>
                    <a:pt x="10855" y="2757"/>
                  </a:cubicBezTo>
                  <a:cubicBezTo>
                    <a:pt x="7497" y="3882"/>
                    <a:pt x="4259" y="4965"/>
                    <a:pt x="1173" y="5999"/>
                  </a:cubicBezTo>
                  <a:cubicBezTo>
                    <a:pt x="789" y="6108"/>
                    <a:pt x="453" y="6343"/>
                    <a:pt x="244" y="6675"/>
                  </a:cubicBezTo>
                  <a:cubicBezTo>
                    <a:pt x="82" y="6930"/>
                    <a:pt x="1" y="7225"/>
                    <a:pt x="1" y="7520"/>
                  </a:cubicBezTo>
                  <a:cubicBezTo>
                    <a:pt x="1" y="7609"/>
                    <a:pt x="8" y="7699"/>
                    <a:pt x="23" y="7789"/>
                  </a:cubicBezTo>
                  <a:cubicBezTo>
                    <a:pt x="56" y="7975"/>
                    <a:pt x="132" y="8158"/>
                    <a:pt x="191" y="8349"/>
                  </a:cubicBezTo>
                  <a:cubicBezTo>
                    <a:pt x="254" y="8535"/>
                    <a:pt x="318" y="8718"/>
                    <a:pt x="378" y="8905"/>
                  </a:cubicBezTo>
                  <a:cubicBezTo>
                    <a:pt x="501" y="9275"/>
                    <a:pt x="625" y="9645"/>
                    <a:pt x="748" y="10011"/>
                  </a:cubicBezTo>
                  <a:cubicBezTo>
                    <a:pt x="1237" y="11471"/>
                    <a:pt x="1711" y="12891"/>
                    <a:pt x="2171" y="14262"/>
                  </a:cubicBezTo>
                  <a:cubicBezTo>
                    <a:pt x="3090" y="17007"/>
                    <a:pt x="3941" y="19561"/>
                    <a:pt x="4721" y="21892"/>
                  </a:cubicBezTo>
                  <a:cubicBezTo>
                    <a:pt x="6279" y="26562"/>
                    <a:pt x="7538" y="30337"/>
                    <a:pt x="8408" y="32949"/>
                  </a:cubicBezTo>
                  <a:cubicBezTo>
                    <a:pt x="8841" y="34252"/>
                    <a:pt x="9178" y="35268"/>
                    <a:pt x="9405" y="35955"/>
                  </a:cubicBezTo>
                  <a:cubicBezTo>
                    <a:pt x="9517" y="36299"/>
                    <a:pt x="9603" y="36560"/>
                    <a:pt x="9663" y="36740"/>
                  </a:cubicBezTo>
                  <a:cubicBezTo>
                    <a:pt x="9719" y="36915"/>
                    <a:pt x="9746" y="37005"/>
                    <a:pt x="9746" y="37005"/>
                  </a:cubicBezTo>
                  <a:lnTo>
                    <a:pt x="9746" y="37009"/>
                  </a:lnTo>
                  <a:lnTo>
                    <a:pt x="9749" y="37009"/>
                  </a:lnTo>
                  <a:cubicBezTo>
                    <a:pt x="9753" y="37009"/>
                    <a:pt x="9775" y="37102"/>
                    <a:pt x="9865" y="37262"/>
                  </a:cubicBezTo>
                  <a:cubicBezTo>
                    <a:pt x="9955" y="37419"/>
                    <a:pt x="10115" y="37655"/>
                    <a:pt x="10422" y="37848"/>
                  </a:cubicBezTo>
                  <a:cubicBezTo>
                    <a:pt x="10634" y="37983"/>
                    <a:pt x="10934" y="38091"/>
                    <a:pt x="11273" y="38091"/>
                  </a:cubicBezTo>
                  <a:cubicBezTo>
                    <a:pt x="11408" y="38091"/>
                    <a:pt x="11553" y="38076"/>
                    <a:pt x="11699" y="38031"/>
                  </a:cubicBezTo>
                  <a:cubicBezTo>
                    <a:pt x="12203" y="37871"/>
                    <a:pt x="12778" y="37669"/>
                    <a:pt x="13432" y="37453"/>
                  </a:cubicBezTo>
                  <a:cubicBezTo>
                    <a:pt x="15774" y="36664"/>
                    <a:pt x="19050" y="35559"/>
                    <a:pt x="23065" y="34207"/>
                  </a:cubicBezTo>
                  <a:lnTo>
                    <a:pt x="22896" y="33680"/>
                  </a:lnTo>
                  <a:lnTo>
                    <a:pt x="12797" y="2115"/>
                  </a:lnTo>
                  <a:lnTo>
                    <a:pt x="17937" y="393"/>
                  </a:lnTo>
                  <a:lnTo>
                    <a:pt x="27215" y="28821"/>
                  </a:lnTo>
                  <a:lnTo>
                    <a:pt x="26808" y="18930"/>
                  </a:lnTo>
                  <a:cubicBezTo>
                    <a:pt x="26677" y="18542"/>
                    <a:pt x="26546" y="18153"/>
                    <a:pt x="26415" y="17761"/>
                  </a:cubicBezTo>
                  <a:cubicBezTo>
                    <a:pt x="24828" y="13025"/>
                    <a:pt x="23136" y="7979"/>
                    <a:pt x="21377" y="2734"/>
                  </a:cubicBezTo>
                  <a:cubicBezTo>
                    <a:pt x="21190" y="2179"/>
                    <a:pt x="21003" y="1626"/>
                    <a:pt x="20817" y="1065"/>
                  </a:cubicBezTo>
                  <a:cubicBezTo>
                    <a:pt x="20674" y="632"/>
                    <a:pt x="20331" y="277"/>
                    <a:pt x="19912" y="109"/>
                  </a:cubicBezTo>
                  <a:cubicBezTo>
                    <a:pt x="19729" y="34"/>
                    <a:pt x="19535" y="0"/>
                    <a:pt x="19341" y="0"/>
                  </a:cubicBezTo>
                  <a:close/>
                </a:path>
              </a:pathLst>
            </a:custGeom>
            <a:solidFill>
              <a:srgbClr val="71B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4"/>
            <p:cNvSpPr/>
            <p:nvPr/>
          </p:nvSpPr>
          <p:spPr>
            <a:xfrm>
              <a:off x="4751709" y="3671092"/>
              <a:ext cx="232112" cy="643381"/>
            </a:xfrm>
            <a:custGeom>
              <a:avLst/>
              <a:gdLst/>
              <a:ahLst/>
              <a:cxnLst/>
              <a:rect l="l" t="t" r="r" b="b"/>
              <a:pathLst>
                <a:path w="5663" h="15697" extrusionOk="0">
                  <a:moveTo>
                    <a:pt x="777" y="1"/>
                  </a:moveTo>
                  <a:lnTo>
                    <a:pt x="0" y="244"/>
                  </a:lnTo>
                  <a:lnTo>
                    <a:pt x="4886" y="15696"/>
                  </a:lnTo>
                  <a:lnTo>
                    <a:pt x="5662" y="15454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4"/>
            <p:cNvSpPr/>
            <p:nvPr/>
          </p:nvSpPr>
          <p:spPr>
            <a:xfrm>
              <a:off x="4619569" y="3243237"/>
              <a:ext cx="147924" cy="377413"/>
            </a:xfrm>
            <a:custGeom>
              <a:avLst/>
              <a:gdLst/>
              <a:ahLst/>
              <a:cxnLst/>
              <a:rect l="l" t="t" r="r" b="b"/>
              <a:pathLst>
                <a:path w="3609" h="9208" extrusionOk="0">
                  <a:moveTo>
                    <a:pt x="777" y="0"/>
                  </a:moveTo>
                  <a:lnTo>
                    <a:pt x="1" y="247"/>
                  </a:lnTo>
                  <a:lnTo>
                    <a:pt x="2832" y="9207"/>
                  </a:lnTo>
                  <a:lnTo>
                    <a:pt x="3609" y="8964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4"/>
            <p:cNvSpPr/>
            <p:nvPr/>
          </p:nvSpPr>
          <p:spPr>
            <a:xfrm>
              <a:off x="4507020" y="3280863"/>
              <a:ext cx="86730" cy="183460"/>
            </a:xfrm>
            <a:custGeom>
              <a:avLst/>
              <a:gdLst/>
              <a:ahLst/>
              <a:cxnLst/>
              <a:rect l="l" t="t" r="r" b="b"/>
              <a:pathLst>
                <a:path w="2116" h="4476" extrusionOk="0">
                  <a:moveTo>
                    <a:pt x="778" y="1"/>
                  </a:moveTo>
                  <a:lnTo>
                    <a:pt x="1" y="247"/>
                  </a:lnTo>
                  <a:lnTo>
                    <a:pt x="1338" y="4476"/>
                  </a:lnTo>
                  <a:lnTo>
                    <a:pt x="2116" y="4233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4"/>
            <p:cNvSpPr/>
            <p:nvPr/>
          </p:nvSpPr>
          <p:spPr>
            <a:xfrm>
              <a:off x="4402668" y="3320701"/>
              <a:ext cx="125873" cy="307611"/>
            </a:xfrm>
            <a:custGeom>
              <a:avLst/>
              <a:gdLst/>
              <a:ahLst/>
              <a:cxnLst/>
              <a:rect l="l" t="t" r="r" b="b"/>
              <a:pathLst>
                <a:path w="3071" h="7505" extrusionOk="0">
                  <a:moveTo>
                    <a:pt x="776" y="1"/>
                  </a:moveTo>
                  <a:lnTo>
                    <a:pt x="0" y="247"/>
                  </a:lnTo>
                  <a:lnTo>
                    <a:pt x="2293" y="7505"/>
                  </a:lnTo>
                  <a:lnTo>
                    <a:pt x="3070" y="725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4"/>
            <p:cNvSpPr/>
            <p:nvPr/>
          </p:nvSpPr>
          <p:spPr>
            <a:xfrm>
              <a:off x="4820731" y="4246129"/>
              <a:ext cx="64350" cy="112716"/>
            </a:xfrm>
            <a:custGeom>
              <a:avLst/>
              <a:gdLst/>
              <a:ahLst/>
              <a:cxnLst/>
              <a:rect l="l" t="t" r="r" b="b"/>
              <a:pathLst>
                <a:path w="1570" h="2750" extrusionOk="0">
                  <a:moveTo>
                    <a:pt x="777" y="0"/>
                  </a:moveTo>
                  <a:lnTo>
                    <a:pt x="1" y="247"/>
                  </a:lnTo>
                  <a:lnTo>
                    <a:pt x="792" y="2749"/>
                  </a:lnTo>
                  <a:lnTo>
                    <a:pt x="1569" y="2506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4"/>
            <p:cNvSpPr/>
            <p:nvPr/>
          </p:nvSpPr>
          <p:spPr>
            <a:xfrm>
              <a:off x="4580673" y="3500877"/>
              <a:ext cx="86730" cy="183460"/>
            </a:xfrm>
            <a:custGeom>
              <a:avLst/>
              <a:gdLst/>
              <a:ahLst/>
              <a:cxnLst/>
              <a:rect l="l" t="t" r="r" b="b"/>
              <a:pathLst>
                <a:path w="2116" h="4476" extrusionOk="0">
                  <a:moveTo>
                    <a:pt x="778" y="1"/>
                  </a:moveTo>
                  <a:lnTo>
                    <a:pt x="0" y="244"/>
                  </a:lnTo>
                  <a:lnTo>
                    <a:pt x="1338" y="4476"/>
                  </a:lnTo>
                  <a:lnTo>
                    <a:pt x="2115" y="4229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4"/>
            <p:cNvSpPr/>
            <p:nvPr/>
          </p:nvSpPr>
          <p:spPr>
            <a:xfrm>
              <a:off x="4654325" y="3720727"/>
              <a:ext cx="183419" cy="490088"/>
            </a:xfrm>
            <a:custGeom>
              <a:avLst/>
              <a:gdLst/>
              <a:ahLst/>
              <a:cxnLst/>
              <a:rect l="l" t="t" r="r" b="b"/>
              <a:pathLst>
                <a:path w="4475" h="11957" extrusionOk="0">
                  <a:moveTo>
                    <a:pt x="777" y="0"/>
                  </a:moveTo>
                  <a:lnTo>
                    <a:pt x="1" y="243"/>
                  </a:lnTo>
                  <a:lnTo>
                    <a:pt x="3702" y="11957"/>
                  </a:lnTo>
                  <a:lnTo>
                    <a:pt x="4475" y="1171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4"/>
            <p:cNvSpPr/>
            <p:nvPr/>
          </p:nvSpPr>
          <p:spPr>
            <a:xfrm>
              <a:off x="4690311" y="3040725"/>
              <a:ext cx="597680" cy="1387345"/>
            </a:xfrm>
            <a:custGeom>
              <a:avLst/>
              <a:gdLst/>
              <a:ahLst/>
              <a:cxnLst/>
              <a:rect l="l" t="t" r="r" b="b"/>
              <a:pathLst>
                <a:path w="14582" h="33848" extrusionOk="0">
                  <a:moveTo>
                    <a:pt x="5140" y="0"/>
                  </a:moveTo>
                  <a:lnTo>
                    <a:pt x="0" y="1722"/>
                  </a:lnTo>
                  <a:lnTo>
                    <a:pt x="10268" y="33814"/>
                  </a:lnTo>
                  <a:lnTo>
                    <a:pt x="10279" y="33847"/>
                  </a:lnTo>
                  <a:lnTo>
                    <a:pt x="14582" y="32406"/>
                  </a:lnTo>
                  <a:lnTo>
                    <a:pt x="14418" y="28428"/>
                  </a:lnTo>
                  <a:lnTo>
                    <a:pt x="5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5" name="Google Shape;1605;p44"/>
          <p:cNvGrpSpPr/>
          <p:nvPr/>
        </p:nvGrpSpPr>
        <p:grpSpPr>
          <a:xfrm>
            <a:off x="5827964" y="768325"/>
            <a:ext cx="2360510" cy="3801392"/>
            <a:chOff x="5819039" y="912475"/>
            <a:chExt cx="2360510" cy="3801392"/>
          </a:xfrm>
        </p:grpSpPr>
        <p:sp>
          <p:nvSpPr>
            <p:cNvPr id="1606" name="Google Shape;1606;p44"/>
            <p:cNvSpPr/>
            <p:nvPr/>
          </p:nvSpPr>
          <p:spPr>
            <a:xfrm>
              <a:off x="7402881" y="2309654"/>
              <a:ext cx="45988" cy="10862"/>
            </a:xfrm>
            <a:custGeom>
              <a:avLst/>
              <a:gdLst/>
              <a:ahLst/>
              <a:cxnLst/>
              <a:rect l="l" t="t" r="r" b="b"/>
              <a:pathLst>
                <a:path w="1122" h="265" extrusionOk="0">
                  <a:moveTo>
                    <a:pt x="1052" y="1"/>
                  </a:moveTo>
                  <a:cubicBezTo>
                    <a:pt x="958" y="1"/>
                    <a:pt x="765" y="27"/>
                    <a:pt x="546" y="72"/>
                  </a:cubicBezTo>
                  <a:cubicBezTo>
                    <a:pt x="244" y="140"/>
                    <a:pt x="1" y="219"/>
                    <a:pt x="4" y="252"/>
                  </a:cubicBezTo>
                  <a:cubicBezTo>
                    <a:pt x="6" y="260"/>
                    <a:pt x="28" y="264"/>
                    <a:pt x="64" y="264"/>
                  </a:cubicBezTo>
                  <a:cubicBezTo>
                    <a:pt x="158" y="264"/>
                    <a:pt x="352" y="238"/>
                    <a:pt x="572" y="193"/>
                  </a:cubicBezTo>
                  <a:cubicBezTo>
                    <a:pt x="878" y="125"/>
                    <a:pt x="1121" y="46"/>
                    <a:pt x="1114" y="13"/>
                  </a:cubicBezTo>
                  <a:cubicBezTo>
                    <a:pt x="1112" y="5"/>
                    <a:pt x="1090" y="1"/>
                    <a:pt x="10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4"/>
            <p:cNvSpPr/>
            <p:nvPr/>
          </p:nvSpPr>
          <p:spPr>
            <a:xfrm>
              <a:off x="7492765" y="2281537"/>
              <a:ext cx="44717" cy="16354"/>
            </a:xfrm>
            <a:custGeom>
              <a:avLst/>
              <a:gdLst/>
              <a:ahLst/>
              <a:cxnLst/>
              <a:rect l="l" t="t" r="r" b="b"/>
              <a:pathLst>
                <a:path w="1091" h="399" extrusionOk="0">
                  <a:moveTo>
                    <a:pt x="1051" y="0"/>
                  </a:moveTo>
                  <a:cubicBezTo>
                    <a:pt x="976" y="0"/>
                    <a:pt x="766" y="56"/>
                    <a:pt x="523" y="143"/>
                  </a:cubicBezTo>
                  <a:cubicBezTo>
                    <a:pt x="232" y="247"/>
                    <a:pt x="0" y="359"/>
                    <a:pt x="11" y="389"/>
                  </a:cubicBezTo>
                  <a:cubicBezTo>
                    <a:pt x="13" y="395"/>
                    <a:pt x="24" y="398"/>
                    <a:pt x="42" y="398"/>
                  </a:cubicBezTo>
                  <a:cubicBezTo>
                    <a:pt x="117" y="398"/>
                    <a:pt x="325" y="343"/>
                    <a:pt x="564" y="258"/>
                  </a:cubicBezTo>
                  <a:cubicBezTo>
                    <a:pt x="859" y="150"/>
                    <a:pt x="1090" y="41"/>
                    <a:pt x="1080" y="8"/>
                  </a:cubicBezTo>
                  <a:cubicBezTo>
                    <a:pt x="1077" y="3"/>
                    <a:pt x="1067" y="0"/>
                    <a:pt x="10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4"/>
            <p:cNvSpPr/>
            <p:nvPr/>
          </p:nvSpPr>
          <p:spPr>
            <a:xfrm>
              <a:off x="7578959" y="2241699"/>
              <a:ext cx="42586" cy="21887"/>
            </a:xfrm>
            <a:custGeom>
              <a:avLst/>
              <a:gdLst/>
              <a:ahLst/>
              <a:cxnLst/>
              <a:rect l="l" t="t" r="r" b="b"/>
              <a:pathLst>
                <a:path w="1039" h="534" extrusionOk="0">
                  <a:moveTo>
                    <a:pt x="1006" y="1"/>
                  </a:moveTo>
                  <a:cubicBezTo>
                    <a:pt x="950" y="1"/>
                    <a:pt x="735" y="88"/>
                    <a:pt x="489" y="215"/>
                  </a:cubicBezTo>
                  <a:cubicBezTo>
                    <a:pt x="213" y="360"/>
                    <a:pt x="0" y="498"/>
                    <a:pt x="15" y="528"/>
                  </a:cubicBezTo>
                  <a:cubicBezTo>
                    <a:pt x="17" y="532"/>
                    <a:pt x="22" y="534"/>
                    <a:pt x="30" y="534"/>
                  </a:cubicBezTo>
                  <a:cubicBezTo>
                    <a:pt x="89" y="534"/>
                    <a:pt x="300" y="447"/>
                    <a:pt x="545" y="322"/>
                  </a:cubicBezTo>
                  <a:cubicBezTo>
                    <a:pt x="825" y="177"/>
                    <a:pt x="1038" y="35"/>
                    <a:pt x="1020" y="5"/>
                  </a:cubicBezTo>
                  <a:cubicBezTo>
                    <a:pt x="1018" y="2"/>
                    <a:pt x="1013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4"/>
            <p:cNvSpPr/>
            <p:nvPr/>
          </p:nvSpPr>
          <p:spPr>
            <a:xfrm>
              <a:off x="7659621" y="2190302"/>
              <a:ext cx="39225" cy="27462"/>
            </a:xfrm>
            <a:custGeom>
              <a:avLst/>
              <a:gdLst/>
              <a:ahLst/>
              <a:cxnLst/>
              <a:rect l="l" t="t" r="r" b="b"/>
              <a:pathLst>
                <a:path w="957" h="670" extrusionOk="0">
                  <a:moveTo>
                    <a:pt x="927" y="0"/>
                  </a:moveTo>
                  <a:cubicBezTo>
                    <a:pt x="877" y="0"/>
                    <a:pt x="673" y="121"/>
                    <a:pt x="441" y="284"/>
                  </a:cubicBezTo>
                  <a:cubicBezTo>
                    <a:pt x="191" y="467"/>
                    <a:pt x="0" y="639"/>
                    <a:pt x="19" y="665"/>
                  </a:cubicBezTo>
                  <a:cubicBezTo>
                    <a:pt x="21" y="668"/>
                    <a:pt x="24" y="670"/>
                    <a:pt x="30" y="670"/>
                  </a:cubicBezTo>
                  <a:cubicBezTo>
                    <a:pt x="81" y="670"/>
                    <a:pt x="283" y="550"/>
                    <a:pt x="512" y="381"/>
                  </a:cubicBezTo>
                  <a:cubicBezTo>
                    <a:pt x="766" y="198"/>
                    <a:pt x="957" y="26"/>
                    <a:pt x="938" y="4"/>
                  </a:cubicBezTo>
                  <a:cubicBezTo>
                    <a:pt x="936" y="2"/>
                    <a:pt x="932" y="0"/>
                    <a:pt x="9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4"/>
            <p:cNvSpPr/>
            <p:nvPr/>
          </p:nvSpPr>
          <p:spPr>
            <a:xfrm>
              <a:off x="7732495" y="2127347"/>
              <a:ext cx="34798" cy="33077"/>
            </a:xfrm>
            <a:custGeom>
              <a:avLst/>
              <a:gdLst/>
              <a:ahLst/>
              <a:cxnLst/>
              <a:rect l="l" t="t" r="r" b="b"/>
              <a:pathLst>
                <a:path w="849" h="807" extrusionOk="0">
                  <a:moveTo>
                    <a:pt x="816" y="0"/>
                  </a:moveTo>
                  <a:cubicBezTo>
                    <a:pt x="778" y="0"/>
                    <a:pt x="590" y="152"/>
                    <a:pt x="382" y="360"/>
                  </a:cubicBezTo>
                  <a:cubicBezTo>
                    <a:pt x="161" y="580"/>
                    <a:pt x="1" y="778"/>
                    <a:pt x="23" y="804"/>
                  </a:cubicBezTo>
                  <a:cubicBezTo>
                    <a:pt x="25" y="806"/>
                    <a:pt x="27" y="807"/>
                    <a:pt x="31" y="807"/>
                  </a:cubicBezTo>
                  <a:cubicBezTo>
                    <a:pt x="75" y="807"/>
                    <a:pt x="260" y="653"/>
                    <a:pt x="468" y="445"/>
                  </a:cubicBezTo>
                  <a:cubicBezTo>
                    <a:pt x="687" y="226"/>
                    <a:pt x="849" y="24"/>
                    <a:pt x="822" y="2"/>
                  </a:cubicBezTo>
                  <a:cubicBezTo>
                    <a:pt x="820" y="1"/>
                    <a:pt x="819" y="0"/>
                    <a:pt x="8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4"/>
            <p:cNvSpPr/>
            <p:nvPr/>
          </p:nvSpPr>
          <p:spPr>
            <a:xfrm>
              <a:off x="7795122" y="2053695"/>
              <a:ext cx="28773" cy="38282"/>
            </a:xfrm>
            <a:custGeom>
              <a:avLst/>
              <a:gdLst/>
              <a:ahLst/>
              <a:cxnLst/>
              <a:rect l="l" t="t" r="r" b="b"/>
              <a:pathLst>
                <a:path w="702" h="934" extrusionOk="0">
                  <a:moveTo>
                    <a:pt x="669" y="0"/>
                  </a:moveTo>
                  <a:cubicBezTo>
                    <a:pt x="634" y="0"/>
                    <a:pt x="472" y="186"/>
                    <a:pt x="299" y="432"/>
                  </a:cubicBezTo>
                  <a:cubicBezTo>
                    <a:pt x="123" y="689"/>
                    <a:pt x="0" y="913"/>
                    <a:pt x="26" y="932"/>
                  </a:cubicBezTo>
                  <a:cubicBezTo>
                    <a:pt x="27" y="933"/>
                    <a:pt x="29" y="934"/>
                    <a:pt x="31" y="934"/>
                  </a:cubicBezTo>
                  <a:cubicBezTo>
                    <a:pt x="70" y="934"/>
                    <a:pt x="230" y="746"/>
                    <a:pt x="400" y="502"/>
                  </a:cubicBezTo>
                  <a:cubicBezTo>
                    <a:pt x="579" y="244"/>
                    <a:pt x="702" y="20"/>
                    <a:pt x="672" y="1"/>
                  </a:cubicBezTo>
                  <a:cubicBezTo>
                    <a:pt x="671" y="1"/>
                    <a:pt x="670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4"/>
            <p:cNvSpPr/>
            <p:nvPr/>
          </p:nvSpPr>
          <p:spPr>
            <a:xfrm>
              <a:off x="7844429" y="1970739"/>
              <a:ext cx="21150" cy="42668"/>
            </a:xfrm>
            <a:custGeom>
              <a:avLst/>
              <a:gdLst/>
              <a:ahLst/>
              <a:cxnLst/>
              <a:rect l="l" t="t" r="r" b="b"/>
              <a:pathLst>
                <a:path w="516" h="1041" extrusionOk="0">
                  <a:moveTo>
                    <a:pt x="483" y="1"/>
                  </a:moveTo>
                  <a:cubicBezTo>
                    <a:pt x="446" y="1"/>
                    <a:pt x="325" y="221"/>
                    <a:pt x="202" y="498"/>
                  </a:cubicBezTo>
                  <a:cubicBezTo>
                    <a:pt x="78" y="782"/>
                    <a:pt x="0" y="1025"/>
                    <a:pt x="30" y="1039"/>
                  </a:cubicBezTo>
                  <a:cubicBezTo>
                    <a:pt x="31" y="1040"/>
                    <a:pt x="32" y="1040"/>
                    <a:pt x="34" y="1040"/>
                  </a:cubicBezTo>
                  <a:cubicBezTo>
                    <a:pt x="69" y="1040"/>
                    <a:pt x="192" y="823"/>
                    <a:pt x="314" y="546"/>
                  </a:cubicBezTo>
                  <a:cubicBezTo>
                    <a:pt x="437" y="259"/>
                    <a:pt x="516" y="16"/>
                    <a:pt x="485" y="1"/>
                  </a:cubicBezTo>
                  <a:cubicBezTo>
                    <a:pt x="484" y="1"/>
                    <a:pt x="48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4"/>
            <p:cNvSpPr/>
            <p:nvPr/>
          </p:nvSpPr>
          <p:spPr>
            <a:xfrm>
              <a:off x="7877300" y="1881348"/>
              <a:ext cx="12911" cy="45373"/>
            </a:xfrm>
            <a:custGeom>
              <a:avLst/>
              <a:gdLst/>
              <a:ahLst/>
              <a:cxnLst/>
              <a:rect l="l" t="t" r="r" b="b"/>
              <a:pathLst>
                <a:path w="315" h="1107" extrusionOk="0">
                  <a:moveTo>
                    <a:pt x="279" y="1"/>
                  </a:moveTo>
                  <a:cubicBezTo>
                    <a:pt x="249" y="1"/>
                    <a:pt x="168" y="241"/>
                    <a:pt x="98" y="539"/>
                  </a:cubicBezTo>
                  <a:cubicBezTo>
                    <a:pt x="31" y="845"/>
                    <a:pt x="0" y="1096"/>
                    <a:pt x="31" y="1106"/>
                  </a:cubicBezTo>
                  <a:cubicBezTo>
                    <a:pt x="31" y="1107"/>
                    <a:pt x="32" y="1107"/>
                    <a:pt x="32" y="1107"/>
                  </a:cubicBezTo>
                  <a:cubicBezTo>
                    <a:pt x="66" y="1107"/>
                    <a:pt x="147" y="871"/>
                    <a:pt x="214" y="569"/>
                  </a:cubicBezTo>
                  <a:cubicBezTo>
                    <a:pt x="285" y="258"/>
                    <a:pt x="314" y="8"/>
                    <a:pt x="281" y="1"/>
                  </a:cubicBezTo>
                  <a:cubicBezTo>
                    <a:pt x="280" y="1"/>
                    <a:pt x="280" y="1"/>
                    <a:pt x="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4"/>
            <p:cNvSpPr/>
            <p:nvPr/>
          </p:nvSpPr>
          <p:spPr>
            <a:xfrm>
              <a:off x="7893531" y="1789047"/>
              <a:ext cx="6640" cy="46439"/>
            </a:xfrm>
            <a:custGeom>
              <a:avLst/>
              <a:gdLst/>
              <a:ahLst/>
              <a:cxnLst/>
              <a:rect l="l" t="t" r="r" b="b"/>
              <a:pathLst>
                <a:path w="162" h="1133" extrusionOk="0">
                  <a:moveTo>
                    <a:pt x="116" y="0"/>
                  </a:moveTo>
                  <a:cubicBezTo>
                    <a:pt x="87" y="0"/>
                    <a:pt x="42" y="250"/>
                    <a:pt x="23" y="561"/>
                  </a:cubicBezTo>
                  <a:cubicBezTo>
                    <a:pt x="1" y="871"/>
                    <a:pt x="12" y="1129"/>
                    <a:pt x="45" y="1133"/>
                  </a:cubicBezTo>
                  <a:cubicBezTo>
                    <a:pt x="46" y="1133"/>
                    <a:pt x="46" y="1133"/>
                    <a:pt x="46" y="1133"/>
                  </a:cubicBezTo>
                  <a:cubicBezTo>
                    <a:pt x="80" y="1133"/>
                    <a:pt x="124" y="880"/>
                    <a:pt x="142" y="569"/>
                  </a:cubicBezTo>
                  <a:cubicBezTo>
                    <a:pt x="161" y="255"/>
                    <a:pt x="150" y="0"/>
                    <a:pt x="1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4"/>
            <p:cNvSpPr/>
            <p:nvPr/>
          </p:nvSpPr>
          <p:spPr>
            <a:xfrm>
              <a:off x="7892178" y="1696254"/>
              <a:ext cx="7214" cy="46480"/>
            </a:xfrm>
            <a:custGeom>
              <a:avLst/>
              <a:gdLst/>
              <a:ahLst/>
              <a:cxnLst/>
              <a:rect l="l" t="t" r="r" b="b"/>
              <a:pathLst>
                <a:path w="176" h="1134" extrusionOk="0">
                  <a:moveTo>
                    <a:pt x="38" y="1"/>
                  </a:moveTo>
                  <a:cubicBezTo>
                    <a:pt x="38" y="1"/>
                    <a:pt x="37" y="1"/>
                    <a:pt x="37" y="1"/>
                  </a:cubicBezTo>
                  <a:cubicBezTo>
                    <a:pt x="4" y="9"/>
                    <a:pt x="0" y="263"/>
                    <a:pt x="26" y="573"/>
                  </a:cubicBezTo>
                  <a:cubicBezTo>
                    <a:pt x="56" y="883"/>
                    <a:pt x="104" y="1133"/>
                    <a:pt x="138" y="1133"/>
                  </a:cubicBezTo>
                  <a:cubicBezTo>
                    <a:pt x="172" y="1130"/>
                    <a:pt x="175" y="875"/>
                    <a:pt x="146" y="561"/>
                  </a:cubicBezTo>
                  <a:cubicBezTo>
                    <a:pt x="120" y="250"/>
                    <a:pt x="72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4"/>
            <p:cNvSpPr/>
            <p:nvPr/>
          </p:nvSpPr>
          <p:spPr>
            <a:xfrm>
              <a:off x="7873612" y="1605347"/>
              <a:ext cx="13813" cy="45209"/>
            </a:xfrm>
            <a:custGeom>
              <a:avLst/>
              <a:gdLst/>
              <a:ahLst/>
              <a:cxnLst/>
              <a:rect l="l" t="t" r="r" b="b"/>
              <a:pathLst>
                <a:path w="337" h="1103" extrusionOk="0">
                  <a:moveTo>
                    <a:pt x="33" y="0"/>
                  </a:moveTo>
                  <a:cubicBezTo>
                    <a:pt x="32" y="0"/>
                    <a:pt x="32" y="0"/>
                    <a:pt x="31" y="0"/>
                  </a:cubicBezTo>
                  <a:cubicBezTo>
                    <a:pt x="1" y="12"/>
                    <a:pt x="35" y="266"/>
                    <a:pt x="109" y="569"/>
                  </a:cubicBezTo>
                  <a:cubicBezTo>
                    <a:pt x="183" y="866"/>
                    <a:pt x="271" y="1102"/>
                    <a:pt x="306" y="1102"/>
                  </a:cubicBezTo>
                  <a:cubicBezTo>
                    <a:pt x="306" y="1102"/>
                    <a:pt x="307" y="1102"/>
                    <a:pt x="307" y="1102"/>
                  </a:cubicBezTo>
                  <a:cubicBezTo>
                    <a:pt x="337" y="1095"/>
                    <a:pt x="304" y="845"/>
                    <a:pt x="225" y="538"/>
                  </a:cubicBezTo>
                  <a:cubicBezTo>
                    <a:pt x="152" y="237"/>
                    <a:pt x="67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4"/>
            <p:cNvSpPr/>
            <p:nvPr/>
          </p:nvSpPr>
          <p:spPr>
            <a:xfrm>
              <a:off x="7839962" y="1518948"/>
              <a:ext cx="21313" cy="42504"/>
            </a:xfrm>
            <a:custGeom>
              <a:avLst/>
              <a:gdLst/>
              <a:ahLst/>
              <a:cxnLst/>
              <a:rect l="l" t="t" r="r" b="b"/>
              <a:pathLst>
                <a:path w="520" h="1037" extrusionOk="0">
                  <a:moveTo>
                    <a:pt x="33" y="1"/>
                  </a:moveTo>
                  <a:cubicBezTo>
                    <a:pt x="32" y="1"/>
                    <a:pt x="31" y="1"/>
                    <a:pt x="30" y="2"/>
                  </a:cubicBezTo>
                  <a:cubicBezTo>
                    <a:pt x="1" y="17"/>
                    <a:pt x="79" y="260"/>
                    <a:pt x="206" y="543"/>
                  </a:cubicBezTo>
                  <a:cubicBezTo>
                    <a:pt x="326" y="820"/>
                    <a:pt x="450" y="1037"/>
                    <a:pt x="487" y="1037"/>
                  </a:cubicBezTo>
                  <a:cubicBezTo>
                    <a:pt x="488" y="1037"/>
                    <a:pt x="489" y="1036"/>
                    <a:pt x="490" y="1036"/>
                  </a:cubicBezTo>
                  <a:cubicBezTo>
                    <a:pt x="520" y="1025"/>
                    <a:pt x="441" y="782"/>
                    <a:pt x="314" y="495"/>
                  </a:cubicBezTo>
                  <a:cubicBezTo>
                    <a:pt x="191" y="216"/>
                    <a:pt x="68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4"/>
            <p:cNvSpPr/>
            <p:nvPr/>
          </p:nvSpPr>
          <p:spPr>
            <a:xfrm>
              <a:off x="7790819" y="1440295"/>
              <a:ext cx="28978" cy="38200"/>
            </a:xfrm>
            <a:custGeom>
              <a:avLst/>
              <a:gdLst/>
              <a:ahLst/>
              <a:cxnLst/>
              <a:rect l="l" t="t" r="r" b="b"/>
              <a:pathLst>
                <a:path w="707" h="932" extrusionOk="0">
                  <a:moveTo>
                    <a:pt x="31" y="0"/>
                  </a:moveTo>
                  <a:cubicBezTo>
                    <a:pt x="29" y="0"/>
                    <a:pt x="27" y="1"/>
                    <a:pt x="26" y="1"/>
                  </a:cubicBezTo>
                  <a:cubicBezTo>
                    <a:pt x="0" y="24"/>
                    <a:pt x="124" y="243"/>
                    <a:pt x="303" y="502"/>
                  </a:cubicBezTo>
                  <a:cubicBezTo>
                    <a:pt x="476" y="746"/>
                    <a:pt x="634" y="932"/>
                    <a:pt x="672" y="932"/>
                  </a:cubicBezTo>
                  <a:cubicBezTo>
                    <a:pt x="674" y="932"/>
                    <a:pt x="675" y="932"/>
                    <a:pt x="676" y="931"/>
                  </a:cubicBezTo>
                  <a:cubicBezTo>
                    <a:pt x="707" y="912"/>
                    <a:pt x="583" y="688"/>
                    <a:pt x="400" y="431"/>
                  </a:cubicBezTo>
                  <a:cubicBezTo>
                    <a:pt x="229" y="184"/>
                    <a:pt x="68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4"/>
            <p:cNvSpPr/>
            <p:nvPr/>
          </p:nvSpPr>
          <p:spPr>
            <a:xfrm>
              <a:off x="7726347" y="1373611"/>
              <a:ext cx="36192" cy="31765"/>
            </a:xfrm>
            <a:custGeom>
              <a:avLst/>
              <a:gdLst/>
              <a:ahLst/>
              <a:cxnLst/>
              <a:rect l="l" t="t" r="r" b="b"/>
              <a:pathLst>
                <a:path w="883" h="775" extrusionOk="0">
                  <a:moveTo>
                    <a:pt x="31" y="1"/>
                  </a:moveTo>
                  <a:cubicBezTo>
                    <a:pt x="27" y="1"/>
                    <a:pt x="25" y="2"/>
                    <a:pt x="23" y="3"/>
                  </a:cubicBezTo>
                  <a:cubicBezTo>
                    <a:pt x="1" y="29"/>
                    <a:pt x="180" y="208"/>
                    <a:pt x="411" y="422"/>
                  </a:cubicBezTo>
                  <a:cubicBezTo>
                    <a:pt x="626" y="618"/>
                    <a:pt x="810" y="774"/>
                    <a:pt x="850" y="774"/>
                  </a:cubicBezTo>
                  <a:cubicBezTo>
                    <a:pt x="853" y="774"/>
                    <a:pt x="855" y="774"/>
                    <a:pt x="856" y="772"/>
                  </a:cubicBezTo>
                  <a:cubicBezTo>
                    <a:pt x="882" y="750"/>
                    <a:pt x="725" y="548"/>
                    <a:pt x="490" y="332"/>
                  </a:cubicBezTo>
                  <a:cubicBezTo>
                    <a:pt x="275" y="134"/>
                    <a:pt x="7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4"/>
            <p:cNvSpPr/>
            <p:nvPr/>
          </p:nvSpPr>
          <p:spPr>
            <a:xfrm>
              <a:off x="7668802" y="1333526"/>
              <a:ext cx="21641" cy="13116"/>
            </a:xfrm>
            <a:custGeom>
              <a:avLst/>
              <a:gdLst/>
              <a:ahLst/>
              <a:cxnLst/>
              <a:rect l="l" t="t" r="r" b="b"/>
              <a:pathLst>
                <a:path w="528" h="320" extrusionOk="0">
                  <a:moveTo>
                    <a:pt x="42" y="1"/>
                  </a:moveTo>
                  <a:cubicBezTo>
                    <a:pt x="30" y="1"/>
                    <a:pt x="22" y="4"/>
                    <a:pt x="19" y="10"/>
                  </a:cubicBezTo>
                  <a:cubicBezTo>
                    <a:pt x="0" y="40"/>
                    <a:pt x="98" y="130"/>
                    <a:pt x="232" y="212"/>
                  </a:cubicBezTo>
                  <a:cubicBezTo>
                    <a:pt x="341" y="278"/>
                    <a:pt x="444" y="320"/>
                    <a:pt x="488" y="320"/>
                  </a:cubicBezTo>
                  <a:cubicBezTo>
                    <a:pt x="498" y="320"/>
                    <a:pt x="505" y="317"/>
                    <a:pt x="508" y="312"/>
                  </a:cubicBezTo>
                  <a:cubicBezTo>
                    <a:pt x="527" y="283"/>
                    <a:pt x="434" y="193"/>
                    <a:pt x="296" y="111"/>
                  </a:cubicBezTo>
                  <a:cubicBezTo>
                    <a:pt x="187" y="43"/>
                    <a:pt x="87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4"/>
            <p:cNvSpPr/>
            <p:nvPr/>
          </p:nvSpPr>
          <p:spPr>
            <a:xfrm>
              <a:off x="7085687" y="912475"/>
              <a:ext cx="654980" cy="654980"/>
            </a:xfrm>
            <a:custGeom>
              <a:avLst/>
              <a:gdLst/>
              <a:ahLst/>
              <a:cxnLst/>
              <a:rect l="l" t="t" r="r" b="b"/>
              <a:pathLst>
                <a:path w="15980" h="15980" extrusionOk="0">
                  <a:moveTo>
                    <a:pt x="7990" y="0"/>
                  </a:moveTo>
                  <a:cubicBezTo>
                    <a:pt x="3578" y="0"/>
                    <a:pt x="1" y="3579"/>
                    <a:pt x="1" y="7989"/>
                  </a:cubicBezTo>
                  <a:cubicBezTo>
                    <a:pt x="1" y="12404"/>
                    <a:pt x="3578" y="15979"/>
                    <a:pt x="7990" y="15979"/>
                  </a:cubicBezTo>
                  <a:cubicBezTo>
                    <a:pt x="12405" y="15979"/>
                    <a:pt x="15980" y="12404"/>
                    <a:pt x="15980" y="7989"/>
                  </a:cubicBezTo>
                  <a:cubicBezTo>
                    <a:pt x="15980" y="3579"/>
                    <a:pt x="12405" y="0"/>
                    <a:pt x="79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4"/>
            <p:cNvSpPr/>
            <p:nvPr/>
          </p:nvSpPr>
          <p:spPr>
            <a:xfrm>
              <a:off x="7219467" y="1115480"/>
              <a:ext cx="387373" cy="282322"/>
            </a:xfrm>
            <a:custGeom>
              <a:avLst/>
              <a:gdLst/>
              <a:ahLst/>
              <a:cxnLst/>
              <a:rect l="l" t="t" r="r" b="b"/>
              <a:pathLst>
                <a:path w="9451" h="6888" extrusionOk="0">
                  <a:moveTo>
                    <a:pt x="8304" y="0"/>
                  </a:moveTo>
                  <a:lnTo>
                    <a:pt x="3621" y="4505"/>
                  </a:lnTo>
                  <a:lnTo>
                    <a:pt x="1237" y="2383"/>
                  </a:lnTo>
                  <a:lnTo>
                    <a:pt x="1" y="3619"/>
                  </a:lnTo>
                  <a:lnTo>
                    <a:pt x="3445" y="6887"/>
                  </a:lnTo>
                  <a:lnTo>
                    <a:pt x="9451" y="1236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4"/>
            <p:cNvSpPr/>
            <p:nvPr/>
          </p:nvSpPr>
          <p:spPr>
            <a:xfrm>
              <a:off x="7667285" y="1995126"/>
              <a:ext cx="504310" cy="591327"/>
            </a:xfrm>
            <a:custGeom>
              <a:avLst/>
              <a:gdLst/>
              <a:ahLst/>
              <a:cxnLst/>
              <a:rect l="l" t="t" r="r" b="b"/>
              <a:pathLst>
                <a:path w="12304" h="14427" extrusionOk="0">
                  <a:moveTo>
                    <a:pt x="3605" y="0"/>
                  </a:moveTo>
                  <a:lnTo>
                    <a:pt x="609" y="1954"/>
                  </a:lnTo>
                  <a:cubicBezTo>
                    <a:pt x="131" y="2749"/>
                    <a:pt x="180" y="3750"/>
                    <a:pt x="314" y="4669"/>
                  </a:cubicBezTo>
                  <a:cubicBezTo>
                    <a:pt x="449" y="5588"/>
                    <a:pt x="654" y="6529"/>
                    <a:pt x="449" y="7433"/>
                  </a:cubicBezTo>
                  <a:cubicBezTo>
                    <a:pt x="314" y="8031"/>
                    <a:pt x="0" y="8629"/>
                    <a:pt x="146" y="9222"/>
                  </a:cubicBezTo>
                  <a:cubicBezTo>
                    <a:pt x="251" y="9644"/>
                    <a:pt x="568" y="9977"/>
                    <a:pt x="725" y="10380"/>
                  </a:cubicBezTo>
                  <a:cubicBezTo>
                    <a:pt x="945" y="10955"/>
                    <a:pt x="822" y="11598"/>
                    <a:pt x="747" y="12210"/>
                  </a:cubicBezTo>
                  <a:cubicBezTo>
                    <a:pt x="673" y="12823"/>
                    <a:pt x="673" y="13510"/>
                    <a:pt x="1080" y="13973"/>
                  </a:cubicBezTo>
                  <a:cubicBezTo>
                    <a:pt x="1359" y="14292"/>
                    <a:pt x="1770" y="14427"/>
                    <a:pt x="2198" y="14427"/>
                  </a:cubicBezTo>
                  <a:cubicBezTo>
                    <a:pt x="2542" y="14427"/>
                    <a:pt x="2897" y="14340"/>
                    <a:pt x="3205" y="14194"/>
                  </a:cubicBezTo>
                  <a:cubicBezTo>
                    <a:pt x="3900" y="13865"/>
                    <a:pt x="4448" y="13304"/>
                    <a:pt x="5088" y="12887"/>
                  </a:cubicBezTo>
                  <a:cubicBezTo>
                    <a:pt x="5529" y="12598"/>
                    <a:pt x="6062" y="12380"/>
                    <a:pt x="6576" y="12380"/>
                  </a:cubicBezTo>
                  <a:cubicBezTo>
                    <a:pt x="6809" y="12380"/>
                    <a:pt x="7038" y="12424"/>
                    <a:pt x="7253" y="12528"/>
                  </a:cubicBezTo>
                  <a:cubicBezTo>
                    <a:pt x="7572" y="12677"/>
                    <a:pt x="7848" y="12949"/>
                    <a:pt x="8199" y="12980"/>
                  </a:cubicBezTo>
                  <a:cubicBezTo>
                    <a:pt x="8218" y="12981"/>
                    <a:pt x="8237" y="12982"/>
                    <a:pt x="8256" y="12982"/>
                  </a:cubicBezTo>
                  <a:cubicBezTo>
                    <a:pt x="8718" y="12982"/>
                    <a:pt x="9095" y="12560"/>
                    <a:pt x="9551" y="12434"/>
                  </a:cubicBezTo>
                  <a:cubicBezTo>
                    <a:pt x="9675" y="12400"/>
                    <a:pt x="9801" y="12389"/>
                    <a:pt x="9929" y="12389"/>
                  </a:cubicBezTo>
                  <a:cubicBezTo>
                    <a:pt x="10154" y="12389"/>
                    <a:pt x="10384" y="12423"/>
                    <a:pt x="10610" y="12423"/>
                  </a:cubicBezTo>
                  <a:cubicBezTo>
                    <a:pt x="10678" y="12423"/>
                    <a:pt x="10746" y="12419"/>
                    <a:pt x="10813" y="12412"/>
                  </a:cubicBezTo>
                  <a:cubicBezTo>
                    <a:pt x="11673" y="12318"/>
                    <a:pt x="12304" y="11396"/>
                    <a:pt x="12184" y="10541"/>
                  </a:cubicBezTo>
                  <a:cubicBezTo>
                    <a:pt x="12065" y="9689"/>
                    <a:pt x="11299" y="9001"/>
                    <a:pt x="10451" y="8860"/>
                  </a:cubicBezTo>
                  <a:cubicBezTo>
                    <a:pt x="10085" y="8800"/>
                    <a:pt x="9651" y="8793"/>
                    <a:pt x="9450" y="8482"/>
                  </a:cubicBezTo>
                  <a:cubicBezTo>
                    <a:pt x="9158" y="8031"/>
                    <a:pt x="9674" y="7444"/>
                    <a:pt x="9584" y="6910"/>
                  </a:cubicBezTo>
                  <a:cubicBezTo>
                    <a:pt x="9517" y="6526"/>
                    <a:pt x="9155" y="6271"/>
                    <a:pt x="8796" y="6114"/>
                  </a:cubicBezTo>
                  <a:cubicBezTo>
                    <a:pt x="8441" y="5962"/>
                    <a:pt x="8046" y="5853"/>
                    <a:pt x="7769" y="5581"/>
                  </a:cubicBezTo>
                  <a:cubicBezTo>
                    <a:pt x="7272" y="5095"/>
                    <a:pt x="7329" y="4303"/>
                    <a:pt x="7175" y="3627"/>
                  </a:cubicBezTo>
                  <a:cubicBezTo>
                    <a:pt x="6925" y="2510"/>
                    <a:pt x="5879" y="225"/>
                    <a:pt x="3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4"/>
            <p:cNvSpPr/>
            <p:nvPr/>
          </p:nvSpPr>
          <p:spPr>
            <a:xfrm>
              <a:off x="7542358" y="4611849"/>
              <a:ext cx="233506" cy="102018"/>
            </a:xfrm>
            <a:custGeom>
              <a:avLst/>
              <a:gdLst/>
              <a:ahLst/>
              <a:cxnLst/>
              <a:rect l="l" t="t" r="r" b="b"/>
              <a:pathLst>
                <a:path w="5697" h="2489" extrusionOk="0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4" y="2365"/>
                  </a:cubicBezTo>
                  <a:cubicBezTo>
                    <a:pt x="925" y="2461"/>
                    <a:pt x="2058" y="2488"/>
                    <a:pt x="3173" y="2488"/>
                  </a:cubicBezTo>
                  <a:cubicBezTo>
                    <a:pt x="4133" y="2488"/>
                    <a:pt x="5080" y="2468"/>
                    <a:pt x="5469" y="2455"/>
                  </a:cubicBezTo>
                  <a:lnTo>
                    <a:pt x="5659" y="2447"/>
                  </a:lnTo>
                  <a:lnTo>
                    <a:pt x="5696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4"/>
            <p:cNvSpPr/>
            <p:nvPr/>
          </p:nvSpPr>
          <p:spPr>
            <a:xfrm>
              <a:off x="7728970" y="4675172"/>
              <a:ext cx="45988" cy="35167"/>
            </a:xfrm>
            <a:custGeom>
              <a:avLst/>
              <a:gdLst/>
              <a:ahLst/>
              <a:cxnLst/>
              <a:rect l="l" t="t" r="r" b="b"/>
              <a:pathLst>
                <a:path w="1122" h="858" extrusionOk="0">
                  <a:moveTo>
                    <a:pt x="1021" y="1"/>
                  </a:moveTo>
                  <a:cubicBezTo>
                    <a:pt x="798" y="1"/>
                    <a:pt x="583" y="78"/>
                    <a:pt x="404" y="211"/>
                  </a:cubicBezTo>
                  <a:cubicBezTo>
                    <a:pt x="195" y="368"/>
                    <a:pt x="49" y="599"/>
                    <a:pt x="1" y="853"/>
                  </a:cubicBezTo>
                  <a:lnTo>
                    <a:pt x="1102" y="858"/>
                  </a:lnTo>
                  <a:lnTo>
                    <a:pt x="1121" y="6"/>
                  </a:lnTo>
                  <a:cubicBezTo>
                    <a:pt x="1088" y="2"/>
                    <a:pt x="1054" y="1"/>
                    <a:pt x="1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4"/>
            <p:cNvSpPr/>
            <p:nvPr/>
          </p:nvSpPr>
          <p:spPr>
            <a:xfrm>
              <a:off x="7610428" y="4293623"/>
              <a:ext cx="197166" cy="21142"/>
            </a:xfrm>
            <a:custGeom>
              <a:avLst/>
              <a:gdLst/>
              <a:ahLst/>
              <a:cxnLst/>
              <a:rect l="l" t="t" r="r" b="b"/>
              <a:pathLst>
                <a:path w="5241" h="562" extrusionOk="0">
                  <a:moveTo>
                    <a:pt x="912" y="0"/>
                  </a:moveTo>
                  <a:cubicBezTo>
                    <a:pt x="912" y="0"/>
                    <a:pt x="0" y="243"/>
                    <a:pt x="109" y="396"/>
                  </a:cubicBezTo>
                  <a:cubicBezTo>
                    <a:pt x="184" y="497"/>
                    <a:pt x="1787" y="562"/>
                    <a:pt x="3296" y="562"/>
                  </a:cubicBezTo>
                  <a:cubicBezTo>
                    <a:pt x="4028" y="562"/>
                    <a:pt x="4738" y="546"/>
                    <a:pt x="5241" y="512"/>
                  </a:cubicBezTo>
                  <a:lnTo>
                    <a:pt x="5237" y="441"/>
                  </a:lnTo>
                  <a:lnTo>
                    <a:pt x="1174" y="396"/>
                  </a:lnTo>
                  <a:cubicBezTo>
                    <a:pt x="1174" y="396"/>
                    <a:pt x="1091" y="11"/>
                    <a:pt x="912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4"/>
            <p:cNvSpPr/>
            <p:nvPr/>
          </p:nvSpPr>
          <p:spPr>
            <a:xfrm>
              <a:off x="7614491" y="4306488"/>
              <a:ext cx="194796" cy="4815"/>
            </a:xfrm>
            <a:custGeom>
              <a:avLst/>
              <a:gdLst/>
              <a:ahLst/>
              <a:cxnLst/>
              <a:rect l="l" t="t" r="r" b="b"/>
              <a:pathLst>
                <a:path w="5178" h="128" extrusionOk="0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8" y="13"/>
                    <a:pt x="147" y="17"/>
                    <a:pt x="202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2" y="107"/>
                    <a:pt x="2590" y="117"/>
                  </a:cubicBezTo>
                  <a:cubicBezTo>
                    <a:pt x="2946" y="125"/>
                    <a:pt x="3286" y="128"/>
                    <a:pt x="3596" y="128"/>
                  </a:cubicBezTo>
                  <a:cubicBezTo>
                    <a:pt x="3905" y="128"/>
                    <a:pt x="4184" y="125"/>
                    <a:pt x="4419" y="121"/>
                  </a:cubicBezTo>
                  <a:cubicBezTo>
                    <a:pt x="4636" y="117"/>
                    <a:pt x="4823" y="114"/>
                    <a:pt x="4972" y="110"/>
                  </a:cubicBezTo>
                  <a:cubicBezTo>
                    <a:pt x="5029" y="107"/>
                    <a:pt x="5081" y="107"/>
                    <a:pt x="5126" y="103"/>
                  </a:cubicBezTo>
                  <a:cubicBezTo>
                    <a:pt x="5159" y="103"/>
                    <a:pt x="5178" y="99"/>
                    <a:pt x="5178" y="99"/>
                  </a:cubicBezTo>
                  <a:cubicBezTo>
                    <a:pt x="5178" y="99"/>
                    <a:pt x="5159" y="95"/>
                    <a:pt x="5126" y="95"/>
                  </a:cubicBezTo>
                  <a:lnTo>
                    <a:pt x="4419" y="95"/>
                  </a:lnTo>
                  <a:cubicBezTo>
                    <a:pt x="4302" y="96"/>
                    <a:pt x="4173" y="96"/>
                    <a:pt x="4035" y="96"/>
                  </a:cubicBezTo>
                  <a:cubicBezTo>
                    <a:pt x="3622" y="96"/>
                    <a:pt x="3125" y="92"/>
                    <a:pt x="2590" y="84"/>
                  </a:cubicBezTo>
                  <a:cubicBezTo>
                    <a:pt x="1872" y="69"/>
                    <a:pt x="1226" y="47"/>
                    <a:pt x="759" y="28"/>
                  </a:cubicBezTo>
                  <a:cubicBezTo>
                    <a:pt x="539" y="21"/>
                    <a:pt x="356" y="13"/>
                    <a:pt x="206" y="5"/>
                  </a:cubicBezTo>
                  <a:cubicBezTo>
                    <a:pt x="150" y="2"/>
                    <a:pt x="98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4"/>
            <p:cNvSpPr/>
            <p:nvPr/>
          </p:nvSpPr>
          <p:spPr>
            <a:xfrm>
              <a:off x="7643721" y="4292155"/>
              <a:ext cx="11700" cy="18246"/>
            </a:xfrm>
            <a:custGeom>
              <a:avLst/>
              <a:gdLst/>
              <a:ahLst/>
              <a:cxnLst/>
              <a:rect l="l" t="t" r="r" b="b"/>
              <a:pathLst>
                <a:path w="311" h="485" extrusionOk="0">
                  <a:moveTo>
                    <a:pt x="7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1" y="9"/>
                    <a:pt x="113" y="81"/>
                    <a:pt x="191" y="219"/>
                  </a:cubicBezTo>
                  <a:cubicBezTo>
                    <a:pt x="273" y="353"/>
                    <a:pt x="277" y="484"/>
                    <a:pt x="289" y="484"/>
                  </a:cubicBezTo>
                  <a:cubicBezTo>
                    <a:pt x="289" y="484"/>
                    <a:pt x="289" y="484"/>
                    <a:pt x="289" y="484"/>
                  </a:cubicBezTo>
                  <a:cubicBezTo>
                    <a:pt x="300" y="484"/>
                    <a:pt x="310" y="340"/>
                    <a:pt x="221" y="200"/>
                  </a:cubicBezTo>
                  <a:cubicBezTo>
                    <a:pt x="145" y="62"/>
                    <a:pt x="28" y="1"/>
                    <a:pt x="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4"/>
            <p:cNvSpPr/>
            <p:nvPr/>
          </p:nvSpPr>
          <p:spPr>
            <a:xfrm>
              <a:off x="7638021" y="4680869"/>
              <a:ext cx="7255" cy="10493"/>
            </a:xfrm>
            <a:custGeom>
              <a:avLst/>
              <a:gdLst/>
              <a:ahLst/>
              <a:cxnLst/>
              <a:rect l="l" t="t" r="r" b="b"/>
              <a:pathLst>
                <a:path w="177" h="256" extrusionOk="0">
                  <a:moveTo>
                    <a:pt x="14" y="1"/>
                  </a:moveTo>
                  <a:cubicBezTo>
                    <a:pt x="13" y="1"/>
                    <a:pt x="12" y="1"/>
                    <a:pt x="12" y="1"/>
                  </a:cubicBezTo>
                  <a:cubicBezTo>
                    <a:pt x="1" y="5"/>
                    <a:pt x="30" y="69"/>
                    <a:pt x="72" y="139"/>
                  </a:cubicBezTo>
                  <a:cubicBezTo>
                    <a:pt x="114" y="206"/>
                    <a:pt x="153" y="256"/>
                    <a:pt x="166" y="256"/>
                  </a:cubicBezTo>
                  <a:cubicBezTo>
                    <a:pt x="167" y="256"/>
                    <a:pt x="168" y="256"/>
                    <a:pt x="168" y="255"/>
                  </a:cubicBezTo>
                  <a:cubicBezTo>
                    <a:pt x="177" y="251"/>
                    <a:pt x="151" y="188"/>
                    <a:pt x="106" y="117"/>
                  </a:cubicBezTo>
                  <a:cubicBezTo>
                    <a:pt x="64" y="51"/>
                    <a:pt x="25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4"/>
            <p:cNvSpPr/>
            <p:nvPr/>
          </p:nvSpPr>
          <p:spPr>
            <a:xfrm>
              <a:off x="7647202" y="4679025"/>
              <a:ext cx="8198" cy="7296"/>
            </a:xfrm>
            <a:custGeom>
              <a:avLst/>
              <a:gdLst/>
              <a:ahLst/>
              <a:cxnLst/>
              <a:rect l="l" t="t" r="r" b="b"/>
              <a:pathLst>
                <a:path w="200" h="178" extrusionOk="0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1" y="9"/>
                    <a:pt x="34" y="54"/>
                    <a:pt x="87" y="102"/>
                  </a:cubicBezTo>
                  <a:cubicBezTo>
                    <a:pt x="134" y="146"/>
                    <a:pt x="178" y="178"/>
                    <a:pt x="189" y="178"/>
                  </a:cubicBezTo>
                  <a:cubicBezTo>
                    <a:pt x="190" y="178"/>
                    <a:pt x="191" y="177"/>
                    <a:pt x="191" y="176"/>
                  </a:cubicBezTo>
                  <a:cubicBezTo>
                    <a:pt x="199" y="169"/>
                    <a:pt x="165" y="124"/>
                    <a:pt x="113" y="76"/>
                  </a:cubicBezTo>
                  <a:cubicBezTo>
                    <a:pt x="66" y="32"/>
                    <a:pt x="21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4"/>
            <p:cNvSpPr/>
            <p:nvPr/>
          </p:nvSpPr>
          <p:spPr>
            <a:xfrm>
              <a:off x="7648596" y="4673697"/>
              <a:ext cx="13198" cy="1558"/>
            </a:xfrm>
            <a:custGeom>
              <a:avLst/>
              <a:gdLst/>
              <a:ahLst/>
              <a:cxnLst/>
              <a:rect l="l" t="t" r="r" b="b"/>
              <a:pathLst>
                <a:path w="322" h="38" extrusionOk="0">
                  <a:moveTo>
                    <a:pt x="161" y="1"/>
                  </a:moveTo>
                  <a:cubicBezTo>
                    <a:pt x="75" y="1"/>
                    <a:pt x="0" y="8"/>
                    <a:pt x="0" y="19"/>
                  </a:cubicBezTo>
                  <a:cubicBezTo>
                    <a:pt x="0" y="27"/>
                    <a:pt x="72" y="37"/>
                    <a:pt x="161" y="37"/>
                  </a:cubicBezTo>
                  <a:cubicBezTo>
                    <a:pt x="251" y="37"/>
                    <a:pt x="322" y="30"/>
                    <a:pt x="322" y="19"/>
                  </a:cubicBezTo>
                  <a:cubicBezTo>
                    <a:pt x="322" y="11"/>
                    <a:pt x="251" y="1"/>
                    <a:pt x="1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4"/>
            <p:cNvSpPr/>
            <p:nvPr/>
          </p:nvSpPr>
          <p:spPr>
            <a:xfrm>
              <a:off x="7649210" y="4666114"/>
              <a:ext cx="15042" cy="2172"/>
            </a:xfrm>
            <a:custGeom>
              <a:avLst/>
              <a:gdLst/>
              <a:ahLst/>
              <a:cxnLst/>
              <a:rect l="l" t="t" r="r" b="b"/>
              <a:pathLst>
                <a:path w="367" h="53" extrusionOk="0">
                  <a:moveTo>
                    <a:pt x="351" y="0"/>
                  </a:moveTo>
                  <a:cubicBezTo>
                    <a:pt x="326" y="0"/>
                    <a:pt x="261" y="11"/>
                    <a:pt x="183" y="14"/>
                  </a:cubicBezTo>
                  <a:cubicBezTo>
                    <a:pt x="83" y="21"/>
                    <a:pt x="4" y="14"/>
                    <a:pt x="0" y="25"/>
                  </a:cubicBezTo>
                  <a:cubicBezTo>
                    <a:pt x="0" y="32"/>
                    <a:pt x="64" y="52"/>
                    <a:pt x="148" y="52"/>
                  </a:cubicBezTo>
                  <a:cubicBezTo>
                    <a:pt x="160" y="52"/>
                    <a:pt x="171" y="52"/>
                    <a:pt x="183" y="51"/>
                  </a:cubicBezTo>
                  <a:cubicBezTo>
                    <a:pt x="288" y="48"/>
                    <a:pt x="366" y="14"/>
                    <a:pt x="363" y="3"/>
                  </a:cubicBezTo>
                  <a:cubicBezTo>
                    <a:pt x="362" y="1"/>
                    <a:pt x="358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4"/>
            <p:cNvSpPr/>
            <p:nvPr/>
          </p:nvSpPr>
          <p:spPr>
            <a:xfrm>
              <a:off x="7617200" y="4668860"/>
              <a:ext cx="23650" cy="13731"/>
            </a:xfrm>
            <a:custGeom>
              <a:avLst/>
              <a:gdLst/>
              <a:ahLst/>
              <a:cxnLst/>
              <a:rect l="l" t="t" r="r" b="b"/>
              <a:pathLst>
                <a:path w="577" h="335" extrusionOk="0">
                  <a:moveTo>
                    <a:pt x="181" y="36"/>
                  </a:moveTo>
                  <a:cubicBezTo>
                    <a:pt x="221" y="36"/>
                    <a:pt x="261" y="42"/>
                    <a:pt x="295" y="51"/>
                  </a:cubicBezTo>
                  <a:cubicBezTo>
                    <a:pt x="367" y="77"/>
                    <a:pt x="423" y="119"/>
                    <a:pt x="460" y="163"/>
                  </a:cubicBezTo>
                  <a:cubicBezTo>
                    <a:pt x="493" y="205"/>
                    <a:pt x="513" y="243"/>
                    <a:pt x="524" y="273"/>
                  </a:cubicBezTo>
                  <a:lnTo>
                    <a:pt x="524" y="273"/>
                  </a:lnTo>
                  <a:cubicBezTo>
                    <a:pt x="491" y="269"/>
                    <a:pt x="443" y="263"/>
                    <a:pt x="385" y="250"/>
                  </a:cubicBezTo>
                  <a:cubicBezTo>
                    <a:pt x="326" y="238"/>
                    <a:pt x="259" y="219"/>
                    <a:pt x="183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8" y="36"/>
                    <a:pt x="181" y="36"/>
                  </a:cubicBezTo>
                  <a:close/>
                  <a:moveTo>
                    <a:pt x="189" y="1"/>
                  </a:moveTo>
                  <a:cubicBezTo>
                    <a:pt x="140" y="1"/>
                    <a:pt x="89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5" y="160"/>
                    <a:pt x="57" y="174"/>
                  </a:cubicBezTo>
                  <a:cubicBezTo>
                    <a:pt x="94" y="200"/>
                    <a:pt x="135" y="212"/>
                    <a:pt x="173" y="227"/>
                  </a:cubicBezTo>
                  <a:cubicBezTo>
                    <a:pt x="251" y="253"/>
                    <a:pt x="322" y="267"/>
                    <a:pt x="382" y="276"/>
                  </a:cubicBezTo>
                  <a:cubicBezTo>
                    <a:pt x="440" y="285"/>
                    <a:pt x="488" y="288"/>
                    <a:pt x="522" y="288"/>
                  </a:cubicBezTo>
                  <a:cubicBezTo>
                    <a:pt x="525" y="288"/>
                    <a:pt x="527" y="288"/>
                    <a:pt x="530" y="287"/>
                  </a:cubicBezTo>
                  <a:lnTo>
                    <a:pt x="530" y="287"/>
                  </a:lnTo>
                  <a:cubicBezTo>
                    <a:pt x="540" y="317"/>
                    <a:pt x="543" y="335"/>
                    <a:pt x="546" y="335"/>
                  </a:cubicBezTo>
                  <a:cubicBezTo>
                    <a:pt x="550" y="335"/>
                    <a:pt x="550" y="319"/>
                    <a:pt x="544" y="287"/>
                  </a:cubicBezTo>
                  <a:lnTo>
                    <a:pt x="544" y="287"/>
                  </a:lnTo>
                  <a:cubicBezTo>
                    <a:pt x="565" y="286"/>
                    <a:pt x="576" y="284"/>
                    <a:pt x="576" y="283"/>
                  </a:cubicBezTo>
                  <a:cubicBezTo>
                    <a:pt x="576" y="280"/>
                    <a:pt x="564" y="278"/>
                    <a:pt x="541" y="275"/>
                  </a:cubicBezTo>
                  <a:lnTo>
                    <a:pt x="541" y="275"/>
                  </a:lnTo>
                  <a:cubicBezTo>
                    <a:pt x="534" y="245"/>
                    <a:pt x="518" y="198"/>
                    <a:pt x="483" y="148"/>
                  </a:cubicBezTo>
                  <a:cubicBezTo>
                    <a:pt x="434" y="78"/>
                    <a:pt x="321" y="1"/>
                    <a:pt x="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4"/>
            <p:cNvSpPr/>
            <p:nvPr/>
          </p:nvSpPr>
          <p:spPr>
            <a:xfrm>
              <a:off x="7637447" y="4665295"/>
              <a:ext cx="12255" cy="15493"/>
            </a:xfrm>
            <a:custGeom>
              <a:avLst/>
              <a:gdLst/>
              <a:ahLst/>
              <a:cxnLst/>
              <a:rect l="l" t="t" r="r" b="b"/>
              <a:pathLst>
                <a:path w="299" h="378" extrusionOk="0">
                  <a:moveTo>
                    <a:pt x="226" y="0"/>
                  </a:moveTo>
                  <a:cubicBezTo>
                    <a:pt x="146" y="0"/>
                    <a:pt x="103" y="57"/>
                    <a:pt x="67" y="97"/>
                  </a:cubicBezTo>
                  <a:cubicBezTo>
                    <a:pt x="34" y="146"/>
                    <a:pt x="18" y="198"/>
                    <a:pt x="11" y="239"/>
                  </a:cubicBezTo>
                  <a:cubicBezTo>
                    <a:pt x="0" y="325"/>
                    <a:pt x="28" y="377"/>
                    <a:pt x="33" y="377"/>
                  </a:cubicBezTo>
                  <a:cubicBezTo>
                    <a:pt x="33" y="377"/>
                    <a:pt x="34" y="377"/>
                    <a:pt x="34" y="377"/>
                  </a:cubicBezTo>
                  <a:cubicBezTo>
                    <a:pt x="37" y="377"/>
                    <a:pt x="22" y="325"/>
                    <a:pt x="37" y="247"/>
                  </a:cubicBezTo>
                  <a:cubicBezTo>
                    <a:pt x="44" y="206"/>
                    <a:pt x="63" y="161"/>
                    <a:pt x="97" y="120"/>
                  </a:cubicBezTo>
                  <a:cubicBezTo>
                    <a:pt x="126" y="80"/>
                    <a:pt x="175" y="37"/>
                    <a:pt x="222" y="37"/>
                  </a:cubicBezTo>
                  <a:cubicBezTo>
                    <a:pt x="224" y="37"/>
                    <a:pt x="225" y="37"/>
                    <a:pt x="227" y="37"/>
                  </a:cubicBezTo>
                  <a:cubicBezTo>
                    <a:pt x="277" y="49"/>
                    <a:pt x="258" y="123"/>
                    <a:pt x="227" y="164"/>
                  </a:cubicBezTo>
                  <a:cubicBezTo>
                    <a:pt x="201" y="209"/>
                    <a:pt x="172" y="247"/>
                    <a:pt x="146" y="280"/>
                  </a:cubicBezTo>
                  <a:cubicBezTo>
                    <a:pt x="89" y="340"/>
                    <a:pt x="44" y="370"/>
                    <a:pt x="48" y="373"/>
                  </a:cubicBezTo>
                  <a:cubicBezTo>
                    <a:pt x="48" y="374"/>
                    <a:pt x="49" y="374"/>
                    <a:pt x="50" y="374"/>
                  </a:cubicBezTo>
                  <a:cubicBezTo>
                    <a:pt x="59" y="374"/>
                    <a:pt x="105" y="351"/>
                    <a:pt x="165" y="299"/>
                  </a:cubicBezTo>
                  <a:cubicBezTo>
                    <a:pt x="194" y="269"/>
                    <a:pt x="227" y="228"/>
                    <a:pt x="258" y="180"/>
                  </a:cubicBezTo>
                  <a:cubicBezTo>
                    <a:pt x="272" y="157"/>
                    <a:pt x="287" y="127"/>
                    <a:pt x="291" y="94"/>
                  </a:cubicBezTo>
                  <a:cubicBezTo>
                    <a:pt x="299" y="60"/>
                    <a:pt x="280" y="8"/>
                    <a:pt x="235" y="0"/>
                  </a:cubicBezTo>
                  <a:cubicBezTo>
                    <a:pt x="232" y="0"/>
                    <a:pt x="229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4"/>
            <p:cNvSpPr/>
            <p:nvPr/>
          </p:nvSpPr>
          <p:spPr>
            <a:xfrm>
              <a:off x="7729134" y="4673943"/>
              <a:ext cx="45168" cy="35618"/>
            </a:xfrm>
            <a:custGeom>
              <a:avLst/>
              <a:gdLst/>
              <a:ahLst/>
              <a:cxnLst/>
              <a:rect l="l" t="t" r="r" b="b"/>
              <a:pathLst>
                <a:path w="1102" h="869" extrusionOk="0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2" y="9"/>
                    <a:pt x="531" y="58"/>
                    <a:pt x="359" y="193"/>
                  </a:cubicBezTo>
                  <a:cubicBezTo>
                    <a:pt x="183" y="327"/>
                    <a:pt x="83" y="507"/>
                    <a:pt x="38" y="641"/>
                  </a:cubicBezTo>
                  <a:cubicBezTo>
                    <a:pt x="19" y="708"/>
                    <a:pt x="7" y="767"/>
                    <a:pt x="4" y="805"/>
                  </a:cubicBezTo>
                  <a:cubicBezTo>
                    <a:pt x="0" y="846"/>
                    <a:pt x="0" y="865"/>
                    <a:pt x="0" y="869"/>
                  </a:cubicBezTo>
                  <a:cubicBezTo>
                    <a:pt x="7" y="869"/>
                    <a:pt x="15" y="779"/>
                    <a:pt x="64" y="652"/>
                  </a:cubicBezTo>
                  <a:cubicBezTo>
                    <a:pt x="112" y="521"/>
                    <a:pt x="213" y="350"/>
                    <a:pt x="381" y="222"/>
                  </a:cubicBezTo>
                  <a:cubicBezTo>
                    <a:pt x="550" y="95"/>
                    <a:pt x="740" y="43"/>
                    <a:pt x="874" y="28"/>
                  </a:cubicBezTo>
                  <a:cubicBezTo>
                    <a:pt x="915" y="25"/>
                    <a:pt x="951" y="24"/>
                    <a:pt x="982" y="24"/>
                  </a:cubicBezTo>
                  <a:cubicBezTo>
                    <a:pt x="1033" y="24"/>
                    <a:pt x="1069" y="26"/>
                    <a:pt x="1088" y="26"/>
                  </a:cubicBezTo>
                  <a:cubicBezTo>
                    <a:pt x="1096" y="26"/>
                    <a:pt x="1101" y="26"/>
                    <a:pt x="1102" y="24"/>
                  </a:cubicBezTo>
                  <a:cubicBezTo>
                    <a:pt x="1102" y="24"/>
                    <a:pt x="1079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4"/>
            <p:cNvSpPr/>
            <p:nvPr/>
          </p:nvSpPr>
          <p:spPr>
            <a:xfrm>
              <a:off x="7761267" y="4622710"/>
              <a:ext cx="1721" cy="51316"/>
            </a:xfrm>
            <a:custGeom>
              <a:avLst/>
              <a:gdLst/>
              <a:ahLst/>
              <a:cxnLst/>
              <a:rect l="l" t="t" r="r" b="b"/>
              <a:pathLst>
                <a:path w="42" h="1252" extrusionOk="0">
                  <a:moveTo>
                    <a:pt x="26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0" y="972"/>
                    <a:pt x="8" y="1252"/>
                    <a:pt x="16" y="1252"/>
                  </a:cubicBezTo>
                  <a:cubicBezTo>
                    <a:pt x="16" y="1252"/>
                    <a:pt x="16" y="1252"/>
                    <a:pt x="16" y="1252"/>
                  </a:cubicBezTo>
                  <a:cubicBezTo>
                    <a:pt x="27" y="1252"/>
                    <a:pt x="38" y="970"/>
                    <a:pt x="38" y="628"/>
                  </a:cubicBezTo>
                  <a:cubicBezTo>
                    <a:pt x="42" y="281"/>
                    <a:pt x="35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4"/>
            <p:cNvSpPr/>
            <p:nvPr/>
          </p:nvSpPr>
          <p:spPr>
            <a:xfrm>
              <a:off x="7718206" y="4299077"/>
              <a:ext cx="33632" cy="1881"/>
            </a:xfrm>
            <a:custGeom>
              <a:avLst/>
              <a:gdLst/>
              <a:ahLst/>
              <a:cxnLst/>
              <a:rect l="l" t="t" r="r" b="b"/>
              <a:pathLst>
                <a:path w="894" h="50" extrusionOk="0">
                  <a:moveTo>
                    <a:pt x="28" y="1"/>
                  </a:moveTo>
                  <a:cubicBezTo>
                    <a:pt x="10" y="1"/>
                    <a:pt x="0" y="2"/>
                    <a:pt x="0" y="4"/>
                  </a:cubicBezTo>
                  <a:cubicBezTo>
                    <a:pt x="0" y="16"/>
                    <a:pt x="198" y="46"/>
                    <a:pt x="445" y="49"/>
                  </a:cubicBezTo>
                  <a:cubicBezTo>
                    <a:pt x="462" y="49"/>
                    <a:pt x="479" y="50"/>
                    <a:pt x="495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7" y="13"/>
                    <a:pt x="483" y="13"/>
                    <a:pt x="448" y="12"/>
                  </a:cubicBezTo>
                  <a:cubicBezTo>
                    <a:pt x="257" y="12"/>
                    <a:pt x="92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4"/>
            <p:cNvSpPr/>
            <p:nvPr/>
          </p:nvSpPr>
          <p:spPr>
            <a:xfrm>
              <a:off x="7770609" y="4299905"/>
              <a:ext cx="3988" cy="6546"/>
            </a:xfrm>
            <a:custGeom>
              <a:avLst/>
              <a:gdLst/>
              <a:ahLst/>
              <a:cxnLst/>
              <a:rect l="l" t="t" r="r" b="b"/>
              <a:pathLst>
                <a:path w="106" h="174" extrusionOk="0">
                  <a:moveTo>
                    <a:pt x="95" y="0"/>
                  </a:moveTo>
                  <a:cubicBezTo>
                    <a:pt x="82" y="0"/>
                    <a:pt x="47" y="29"/>
                    <a:pt x="27" y="76"/>
                  </a:cubicBezTo>
                  <a:cubicBezTo>
                    <a:pt x="0" y="125"/>
                    <a:pt x="5" y="173"/>
                    <a:pt x="16" y="173"/>
                  </a:cubicBezTo>
                  <a:cubicBezTo>
                    <a:pt x="16" y="173"/>
                    <a:pt x="17" y="173"/>
                    <a:pt x="17" y="173"/>
                  </a:cubicBezTo>
                  <a:cubicBezTo>
                    <a:pt x="28" y="173"/>
                    <a:pt x="39" y="134"/>
                    <a:pt x="60" y="91"/>
                  </a:cubicBezTo>
                  <a:cubicBezTo>
                    <a:pt x="79" y="46"/>
                    <a:pt x="105" y="9"/>
                    <a:pt x="98" y="1"/>
                  </a:cubicBezTo>
                  <a:cubicBezTo>
                    <a:pt x="97" y="0"/>
                    <a:pt x="96" y="0"/>
                    <a:pt x="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4"/>
            <p:cNvSpPr/>
            <p:nvPr/>
          </p:nvSpPr>
          <p:spPr>
            <a:xfrm>
              <a:off x="7742455" y="4686812"/>
              <a:ext cx="5369" cy="4755"/>
            </a:xfrm>
            <a:custGeom>
              <a:avLst/>
              <a:gdLst/>
              <a:ahLst/>
              <a:cxnLst/>
              <a:rect l="l" t="t" r="r" b="b"/>
              <a:pathLst>
                <a:path w="131" h="116" extrusionOk="0">
                  <a:moveTo>
                    <a:pt x="119" y="0"/>
                  </a:moveTo>
                  <a:cubicBezTo>
                    <a:pt x="106" y="0"/>
                    <a:pt x="78" y="18"/>
                    <a:pt x="52" y="43"/>
                  </a:cubicBezTo>
                  <a:cubicBezTo>
                    <a:pt x="18" y="76"/>
                    <a:pt x="0" y="106"/>
                    <a:pt x="8" y="114"/>
                  </a:cubicBezTo>
                  <a:cubicBezTo>
                    <a:pt x="8" y="115"/>
                    <a:pt x="9" y="115"/>
                    <a:pt x="11" y="115"/>
                  </a:cubicBezTo>
                  <a:cubicBezTo>
                    <a:pt x="21" y="115"/>
                    <a:pt x="50" y="98"/>
                    <a:pt x="78" y="69"/>
                  </a:cubicBezTo>
                  <a:cubicBezTo>
                    <a:pt x="108" y="39"/>
                    <a:pt x="130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4"/>
            <p:cNvSpPr/>
            <p:nvPr/>
          </p:nvSpPr>
          <p:spPr>
            <a:xfrm>
              <a:off x="7753275" y="4681033"/>
              <a:ext cx="7706" cy="3156"/>
            </a:xfrm>
            <a:custGeom>
              <a:avLst/>
              <a:gdLst/>
              <a:ahLst/>
              <a:cxnLst/>
              <a:rect l="l" t="t" r="r" b="b"/>
              <a:pathLst>
                <a:path w="188" h="77" extrusionOk="0">
                  <a:moveTo>
                    <a:pt x="132" y="0"/>
                  </a:moveTo>
                  <a:cubicBezTo>
                    <a:pt x="117" y="0"/>
                    <a:pt x="101" y="2"/>
                    <a:pt x="83" y="8"/>
                  </a:cubicBezTo>
                  <a:cubicBezTo>
                    <a:pt x="28" y="27"/>
                    <a:pt x="1" y="68"/>
                    <a:pt x="9" y="75"/>
                  </a:cubicBezTo>
                  <a:cubicBezTo>
                    <a:pt x="10" y="76"/>
                    <a:pt x="11" y="77"/>
                    <a:pt x="13" y="77"/>
                  </a:cubicBezTo>
                  <a:cubicBezTo>
                    <a:pt x="24" y="77"/>
                    <a:pt x="56" y="55"/>
                    <a:pt x="95" y="42"/>
                  </a:cubicBezTo>
                  <a:cubicBezTo>
                    <a:pt x="140" y="27"/>
                    <a:pt x="180" y="31"/>
                    <a:pt x="185" y="20"/>
                  </a:cubicBezTo>
                  <a:cubicBezTo>
                    <a:pt x="187" y="12"/>
                    <a:pt x="165" y="0"/>
                    <a:pt x="1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4"/>
            <p:cNvSpPr/>
            <p:nvPr/>
          </p:nvSpPr>
          <p:spPr>
            <a:xfrm>
              <a:off x="7766350" y="4679189"/>
              <a:ext cx="3976" cy="2090"/>
            </a:xfrm>
            <a:custGeom>
              <a:avLst/>
              <a:gdLst/>
              <a:ahLst/>
              <a:cxnLst/>
              <a:rect l="l" t="t" r="r" b="b"/>
              <a:pathLst>
                <a:path w="97" h="51" extrusionOk="0">
                  <a:moveTo>
                    <a:pt x="77" y="0"/>
                  </a:moveTo>
                  <a:cubicBezTo>
                    <a:pt x="67" y="0"/>
                    <a:pt x="54" y="3"/>
                    <a:pt x="41" y="8"/>
                  </a:cubicBezTo>
                  <a:cubicBezTo>
                    <a:pt x="18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97" y="20"/>
                    <a:pt x="93" y="8"/>
                  </a:cubicBezTo>
                  <a:cubicBezTo>
                    <a:pt x="93" y="3"/>
                    <a:pt x="87" y="0"/>
                    <a:pt x="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4"/>
            <p:cNvSpPr/>
            <p:nvPr/>
          </p:nvSpPr>
          <p:spPr>
            <a:xfrm>
              <a:off x="7897056" y="4611849"/>
              <a:ext cx="233506" cy="102018"/>
            </a:xfrm>
            <a:custGeom>
              <a:avLst/>
              <a:gdLst/>
              <a:ahLst/>
              <a:cxnLst/>
              <a:rect l="l" t="t" r="r" b="b"/>
              <a:pathLst>
                <a:path w="5697" h="2489" extrusionOk="0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5" y="2365"/>
                  </a:cubicBezTo>
                  <a:cubicBezTo>
                    <a:pt x="926" y="2461"/>
                    <a:pt x="2058" y="2488"/>
                    <a:pt x="3174" y="2488"/>
                  </a:cubicBezTo>
                  <a:cubicBezTo>
                    <a:pt x="4134" y="2488"/>
                    <a:pt x="5082" y="2468"/>
                    <a:pt x="5472" y="2455"/>
                  </a:cubicBezTo>
                  <a:lnTo>
                    <a:pt x="5659" y="2447"/>
                  </a:lnTo>
                  <a:lnTo>
                    <a:pt x="5697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4"/>
            <p:cNvSpPr/>
            <p:nvPr/>
          </p:nvSpPr>
          <p:spPr>
            <a:xfrm>
              <a:off x="8083667" y="4675172"/>
              <a:ext cx="45988" cy="35167"/>
            </a:xfrm>
            <a:custGeom>
              <a:avLst/>
              <a:gdLst/>
              <a:ahLst/>
              <a:cxnLst/>
              <a:rect l="l" t="t" r="r" b="b"/>
              <a:pathLst>
                <a:path w="1122" h="858" extrusionOk="0">
                  <a:moveTo>
                    <a:pt x="1022" y="1"/>
                  </a:moveTo>
                  <a:cubicBezTo>
                    <a:pt x="800" y="1"/>
                    <a:pt x="586" y="78"/>
                    <a:pt x="404" y="211"/>
                  </a:cubicBezTo>
                  <a:cubicBezTo>
                    <a:pt x="199" y="368"/>
                    <a:pt x="49" y="599"/>
                    <a:pt x="1" y="853"/>
                  </a:cubicBezTo>
                  <a:lnTo>
                    <a:pt x="1106" y="858"/>
                  </a:lnTo>
                  <a:lnTo>
                    <a:pt x="1121" y="6"/>
                  </a:lnTo>
                  <a:cubicBezTo>
                    <a:pt x="1088" y="2"/>
                    <a:pt x="1055" y="1"/>
                    <a:pt x="1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4"/>
            <p:cNvSpPr/>
            <p:nvPr/>
          </p:nvSpPr>
          <p:spPr>
            <a:xfrm>
              <a:off x="7936020" y="4293623"/>
              <a:ext cx="197129" cy="21142"/>
            </a:xfrm>
            <a:custGeom>
              <a:avLst/>
              <a:gdLst/>
              <a:ahLst/>
              <a:cxnLst/>
              <a:rect l="l" t="t" r="r" b="b"/>
              <a:pathLst>
                <a:path w="5240" h="562" extrusionOk="0">
                  <a:moveTo>
                    <a:pt x="911" y="0"/>
                  </a:moveTo>
                  <a:cubicBezTo>
                    <a:pt x="911" y="0"/>
                    <a:pt x="0" y="243"/>
                    <a:pt x="108" y="396"/>
                  </a:cubicBezTo>
                  <a:cubicBezTo>
                    <a:pt x="183" y="497"/>
                    <a:pt x="1786" y="562"/>
                    <a:pt x="3295" y="562"/>
                  </a:cubicBezTo>
                  <a:cubicBezTo>
                    <a:pt x="4027" y="562"/>
                    <a:pt x="4737" y="546"/>
                    <a:pt x="5240" y="512"/>
                  </a:cubicBezTo>
                  <a:lnTo>
                    <a:pt x="5236" y="441"/>
                  </a:lnTo>
                  <a:lnTo>
                    <a:pt x="1176" y="396"/>
                  </a:lnTo>
                  <a:cubicBezTo>
                    <a:pt x="1176" y="396"/>
                    <a:pt x="1090" y="11"/>
                    <a:pt x="91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4"/>
            <p:cNvSpPr/>
            <p:nvPr/>
          </p:nvSpPr>
          <p:spPr>
            <a:xfrm>
              <a:off x="7940045" y="4306488"/>
              <a:ext cx="194796" cy="4815"/>
            </a:xfrm>
            <a:custGeom>
              <a:avLst/>
              <a:gdLst/>
              <a:ahLst/>
              <a:cxnLst/>
              <a:rect l="l" t="t" r="r" b="b"/>
              <a:pathLst>
                <a:path w="5178" h="128" extrusionOk="0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9" y="13"/>
                    <a:pt x="151" y="17"/>
                    <a:pt x="207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3" y="107"/>
                    <a:pt x="2590" y="117"/>
                  </a:cubicBezTo>
                  <a:cubicBezTo>
                    <a:pt x="2947" y="125"/>
                    <a:pt x="3287" y="128"/>
                    <a:pt x="3597" y="128"/>
                  </a:cubicBezTo>
                  <a:cubicBezTo>
                    <a:pt x="3908" y="128"/>
                    <a:pt x="4187" y="125"/>
                    <a:pt x="4420" y="121"/>
                  </a:cubicBezTo>
                  <a:cubicBezTo>
                    <a:pt x="4640" y="117"/>
                    <a:pt x="4824" y="114"/>
                    <a:pt x="4976" y="110"/>
                  </a:cubicBezTo>
                  <a:cubicBezTo>
                    <a:pt x="5033" y="107"/>
                    <a:pt x="5081" y="107"/>
                    <a:pt x="5126" y="103"/>
                  </a:cubicBezTo>
                  <a:cubicBezTo>
                    <a:pt x="5160" y="103"/>
                    <a:pt x="5178" y="99"/>
                    <a:pt x="5178" y="99"/>
                  </a:cubicBezTo>
                  <a:cubicBezTo>
                    <a:pt x="5178" y="99"/>
                    <a:pt x="5160" y="95"/>
                    <a:pt x="5126" y="95"/>
                  </a:cubicBezTo>
                  <a:lnTo>
                    <a:pt x="4420" y="95"/>
                  </a:lnTo>
                  <a:cubicBezTo>
                    <a:pt x="4303" y="96"/>
                    <a:pt x="4175" y="96"/>
                    <a:pt x="4038" y="96"/>
                  </a:cubicBezTo>
                  <a:cubicBezTo>
                    <a:pt x="3624" y="96"/>
                    <a:pt x="3125" y="92"/>
                    <a:pt x="2590" y="84"/>
                  </a:cubicBezTo>
                  <a:cubicBezTo>
                    <a:pt x="1876" y="69"/>
                    <a:pt x="1230" y="47"/>
                    <a:pt x="759" y="28"/>
                  </a:cubicBezTo>
                  <a:cubicBezTo>
                    <a:pt x="543" y="21"/>
                    <a:pt x="356" y="13"/>
                    <a:pt x="207" y="5"/>
                  </a:cubicBezTo>
                  <a:cubicBezTo>
                    <a:pt x="151" y="2"/>
                    <a:pt x="102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4"/>
            <p:cNvSpPr/>
            <p:nvPr/>
          </p:nvSpPr>
          <p:spPr>
            <a:xfrm>
              <a:off x="7969313" y="4292155"/>
              <a:ext cx="11662" cy="18246"/>
            </a:xfrm>
            <a:custGeom>
              <a:avLst/>
              <a:gdLst/>
              <a:ahLst/>
              <a:cxnLst/>
              <a:rect l="l" t="t" r="r" b="b"/>
              <a:pathLst>
                <a:path w="310" h="485" extrusionOk="0">
                  <a:moveTo>
                    <a:pt x="9" y="1"/>
                  </a:moveTo>
                  <a:cubicBezTo>
                    <a:pt x="8" y="1"/>
                    <a:pt x="7" y="1"/>
                    <a:pt x="7" y="2"/>
                  </a:cubicBezTo>
                  <a:cubicBezTo>
                    <a:pt x="0" y="9"/>
                    <a:pt x="112" y="81"/>
                    <a:pt x="191" y="219"/>
                  </a:cubicBezTo>
                  <a:cubicBezTo>
                    <a:pt x="273" y="353"/>
                    <a:pt x="276" y="484"/>
                    <a:pt x="288" y="484"/>
                  </a:cubicBezTo>
                  <a:cubicBezTo>
                    <a:pt x="288" y="484"/>
                    <a:pt x="288" y="484"/>
                    <a:pt x="288" y="484"/>
                  </a:cubicBezTo>
                  <a:cubicBezTo>
                    <a:pt x="299" y="484"/>
                    <a:pt x="309" y="340"/>
                    <a:pt x="224" y="200"/>
                  </a:cubicBezTo>
                  <a:cubicBezTo>
                    <a:pt x="145" y="62"/>
                    <a:pt x="2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4"/>
            <p:cNvSpPr/>
            <p:nvPr/>
          </p:nvSpPr>
          <p:spPr>
            <a:xfrm>
              <a:off x="7992882" y="4680869"/>
              <a:ext cx="7091" cy="10493"/>
            </a:xfrm>
            <a:custGeom>
              <a:avLst/>
              <a:gdLst/>
              <a:ahLst/>
              <a:cxnLst/>
              <a:rect l="l" t="t" r="r" b="b"/>
              <a:pathLst>
                <a:path w="173" h="256" extrusionOk="0">
                  <a:moveTo>
                    <a:pt x="11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5"/>
                    <a:pt x="27" y="69"/>
                    <a:pt x="71" y="139"/>
                  </a:cubicBezTo>
                  <a:cubicBezTo>
                    <a:pt x="110" y="206"/>
                    <a:pt x="152" y="256"/>
                    <a:pt x="164" y="256"/>
                  </a:cubicBezTo>
                  <a:cubicBezTo>
                    <a:pt x="164" y="256"/>
                    <a:pt x="165" y="256"/>
                    <a:pt x="165" y="255"/>
                  </a:cubicBezTo>
                  <a:cubicBezTo>
                    <a:pt x="173" y="251"/>
                    <a:pt x="147" y="188"/>
                    <a:pt x="102" y="117"/>
                  </a:cubicBezTo>
                  <a:cubicBezTo>
                    <a:pt x="63" y="51"/>
                    <a:pt x="22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4"/>
            <p:cNvSpPr/>
            <p:nvPr/>
          </p:nvSpPr>
          <p:spPr>
            <a:xfrm>
              <a:off x="8001940" y="4679025"/>
              <a:ext cx="8279" cy="7296"/>
            </a:xfrm>
            <a:custGeom>
              <a:avLst/>
              <a:gdLst/>
              <a:ahLst/>
              <a:cxnLst/>
              <a:rect l="l" t="t" r="r" b="b"/>
              <a:pathLst>
                <a:path w="202" h="178" extrusionOk="0">
                  <a:moveTo>
                    <a:pt x="10" y="0"/>
                  </a:moveTo>
                  <a:cubicBezTo>
                    <a:pt x="9" y="0"/>
                    <a:pt x="8" y="1"/>
                    <a:pt x="7" y="2"/>
                  </a:cubicBezTo>
                  <a:cubicBezTo>
                    <a:pt x="0" y="9"/>
                    <a:pt x="34" y="54"/>
                    <a:pt x="86" y="102"/>
                  </a:cubicBezTo>
                  <a:cubicBezTo>
                    <a:pt x="133" y="146"/>
                    <a:pt x="177" y="178"/>
                    <a:pt x="191" y="178"/>
                  </a:cubicBezTo>
                  <a:cubicBezTo>
                    <a:pt x="193" y="178"/>
                    <a:pt x="194" y="177"/>
                    <a:pt x="195" y="176"/>
                  </a:cubicBezTo>
                  <a:cubicBezTo>
                    <a:pt x="202" y="169"/>
                    <a:pt x="164" y="124"/>
                    <a:pt x="112" y="76"/>
                  </a:cubicBezTo>
                  <a:cubicBezTo>
                    <a:pt x="65" y="32"/>
                    <a:pt x="21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4"/>
            <p:cNvSpPr/>
            <p:nvPr/>
          </p:nvSpPr>
          <p:spPr>
            <a:xfrm>
              <a:off x="8003457" y="4673697"/>
              <a:ext cx="13075" cy="1558"/>
            </a:xfrm>
            <a:custGeom>
              <a:avLst/>
              <a:gdLst/>
              <a:ahLst/>
              <a:cxnLst/>
              <a:rect l="l" t="t" r="r" b="b"/>
              <a:pathLst>
                <a:path w="319" h="38" extrusionOk="0">
                  <a:moveTo>
                    <a:pt x="158" y="1"/>
                  </a:moveTo>
                  <a:cubicBezTo>
                    <a:pt x="72" y="1"/>
                    <a:pt x="1" y="8"/>
                    <a:pt x="1" y="19"/>
                  </a:cubicBezTo>
                  <a:cubicBezTo>
                    <a:pt x="1" y="27"/>
                    <a:pt x="72" y="37"/>
                    <a:pt x="158" y="37"/>
                  </a:cubicBezTo>
                  <a:cubicBezTo>
                    <a:pt x="247" y="37"/>
                    <a:pt x="318" y="30"/>
                    <a:pt x="318" y="19"/>
                  </a:cubicBezTo>
                  <a:cubicBezTo>
                    <a:pt x="318" y="11"/>
                    <a:pt x="247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4"/>
            <p:cNvSpPr/>
            <p:nvPr/>
          </p:nvSpPr>
          <p:spPr>
            <a:xfrm>
              <a:off x="8003908" y="4666114"/>
              <a:ext cx="15083" cy="2172"/>
            </a:xfrm>
            <a:custGeom>
              <a:avLst/>
              <a:gdLst/>
              <a:ahLst/>
              <a:cxnLst/>
              <a:rect l="l" t="t" r="r" b="b"/>
              <a:pathLst>
                <a:path w="368" h="53" extrusionOk="0">
                  <a:moveTo>
                    <a:pt x="353" y="0"/>
                  </a:moveTo>
                  <a:cubicBezTo>
                    <a:pt x="329" y="0"/>
                    <a:pt x="261" y="11"/>
                    <a:pt x="183" y="14"/>
                  </a:cubicBezTo>
                  <a:cubicBezTo>
                    <a:pt x="87" y="21"/>
                    <a:pt x="4" y="14"/>
                    <a:pt x="4" y="25"/>
                  </a:cubicBezTo>
                  <a:cubicBezTo>
                    <a:pt x="1" y="32"/>
                    <a:pt x="65" y="52"/>
                    <a:pt x="151" y="52"/>
                  </a:cubicBezTo>
                  <a:cubicBezTo>
                    <a:pt x="163" y="52"/>
                    <a:pt x="175" y="52"/>
                    <a:pt x="188" y="51"/>
                  </a:cubicBezTo>
                  <a:cubicBezTo>
                    <a:pt x="288" y="48"/>
                    <a:pt x="367" y="14"/>
                    <a:pt x="363" y="3"/>
                  </a:cubicBezTo>
                  <a:cubicBezTo>
                    <a:pt x="363" y="1"/>
                    <a:pt x="359" y="0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4"/>
            <p:cNvSpPr/>
            <p:nvPr/>
          </p:nvSpPr>
          <p:spPr>
            <a:xfrm>
              <a:off x="7971897" y="4668860"/>
              <a:ext cx="23773" cy="13731"/>
            </a:xfrm>
            <a:custGeom>
              <a:avLst/>
              <a:gdLst/>
              <a:ahLst/>
              <a:cxnLst/>
              <a:rect l="l" t="t" r="r" b="b"/>
              <a:pathLst>
                <a:path w="580" h="335" extrusionOk="0">
                  <a:moveTo>
                    <a:pt x="183" y="36"/>
                  </a:moveTo>
                  <a:cubicBezTo>
                    <a:pt x="223" y="36"/>
                    <a:pt x="264" y="42"/>
                    <a:pt x="297" y="51"/>
                  </a:cubicBezTo>
                  <a:cubicBezTo>
                    <a:pt x="371" y="77"/>
                    <a:pt x="426" y="119"/>
                    <a:pt x="461" y="163"/>
                  </a:cubicBezTo>
                  <a:cubicBezTo>
                    <a:pt x="494" y="205"/>
                    <a:pt x="513" y="243"/>
                    <a:pt x="526" y="273"/>
                  </a:cubicBezTo>
                  <a:lnTo>
                    <a:pt x="526" y="273"/>
                  </a:lnTo>
                  <a:cubicBezTo>
                    <a:pt x="492" y="269"/>
                    <a:pt x="445" y="262"/>
                    <a:pt x="386" y="250"/>
                  </a:cubicBezTo>
                  <a:cubicBezTo>
                    <a:pt x="330" y="238"/>
                    <a:pt x="259" y="219"/>
                    <a:pt x="184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9" y="36"/>
                    <a:pt x="183" y="36"/>
                  </a:cubicBezTo>
                  <a:close/>
                  <a:moveTo>
                    <a:pt x="190" y="1"/>
                  </a:moveTo>
                  <a:cubicBezTo>
                    <a:pt x="141" y="1"/>
                    <a:pt x="90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8" y="160"/>
                    <a:pt x="57" y="174"/>
                  </a:cubicBezTo>
                  <a:cubicBezTo>
                    <a:pt x="98" y="200"/>
                    <a:pt x="135" y="212"/>
                    <a:pt x="173" y="227"/>
                  </a:cubicBezTo>
                  <a:cubicBezTo>
                    <a:pt x="252" y="253"/>
                    <a:pt x="323" y="267"/>
                    <a:pt x="382" y="276"/>
                  </a:cubicBezTo>
                  <a:cubicBezTo>
                    <a:pt x="441" y="285"/>
                    <a:pt x="489" y="288"/>
                    <a:pt x="524" y="288"/>
                  </a:cubicBezTo>
                  <a:cubicBezTo>
                    <a:pt x="526" y="288"/>
                    <a:pt x="529" y="288"/>
                    <a:pt x="531" y="287"/>
                  </a:cubicBezTo>
                  <a:lnTo>
                    <a:pt x="531" y="287"/>
                  </a:lnTo>
                  <a:cubicBezTo>
                    <a:pt x="542" y="317"/>
                    <a:pt x="545" y="335"/>
                    <a:pt x="547" y="335"/>
                  </a:cubicBezTo>
                  <a:cubicBezTo>
                    <a:pt x="550" y="335"/>
                    <a:pt x="550" y="319"/>
                    <a:pt x="545" y="287"/>
                  </a:cubicBezTo>
                  <a:lnTo>
                    <a:pt x="545" y="287"/>
                  </a:lnTo>
                  <a:cubicBezTo>
                    <a:pt x="567" y="286"/>
                    <a:pt x="580" y="284"/>
                    <a:pt x="580" y="283"/>
                  </a:cubicBezTo>
                  <a:cubicBezTo>
                    <a:pt x="580" y="280"/>
                    <a:pt x="566" y="278"/>
                    <a:pt x="542" y="275"/>
                  </a:cubicBezTo>
                  <a:lnTo>
                    <a:pt x="542" y="275"/>
                  </a:lnTo>
                  <a:cubicBezTo>
                    <a:pt x="534" y="245"/>
                    <a:pt x="519" y="198"/>
                    <a:pt x="483" y="148"/>
                  </a:cubicBezTo>
                  <a:cubicBezTo>
                    <a:pt x="434" y="78"/>
                    <a:pt x="321" y="1"/>
                    <a:pt x="1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4"/>
            <p:cNvSpPr/>
            <p:nvPr/>
          </p:nvSpPr>
          <p:spPr>
            <a:xfrm>
              <a:off x="7992309" y="4665295"/>
              <a:ext cx="12255" cy="15493"/>
            </a:xfrm>
            <a:custGeom>
              <a:avLst/>
              <a:gdLst/>
              <a:ahLst/>
              <a:cxnLst/>
              <a:rect l="l" t="t" r="r" b="b"/>
              <a:pathLst>
                <a:path w="299" h="378" extrusionOk="0">
                  <a:moveTo>
                    <a:pt x="222" y="0"/>
                  </a:moveTo>
                  <a:cubicBezTo>
                    <a:pt x="142" y="0"/>
                    <a:pt x="99" y="57"/>
                    <a:pt x="67" y="97"/>
                  </a:cubicBezTo>
                  <a:cubicBezTo>
                    <a:pt x="33" y="146"/>
                    <a:pt x="15" y="198"/>
                    <a:pt x="11" y="239"/>
                  </a:cubicBezTo>
                  <a:cubicBezTo>
                    <a:pt x="1" y="325"/>
                    <a:pt x="24" y="377"/>
                    <a:pt x="29" y="377"/>
                  </a:cubicBezTo>
                  <a:cubicBezTo>
                    <a:pt x="29" y="377"/>
                    <a:pt x="30" y="377"/>
                    <a:pt x="30" y="377"/>
                  </a:cubicBezTo>
                  <a:cubicBezTo>
                    <a:pt x="37" y="377"/>
                    <a:pt x="18" y="325"/>
                    <a:pt x="33" y="247"/>
                  </a:cubicBezTo>
                  <a:cubicBezTo>
                    <a:pt x="45" y="206"/>
                    <a:pt x="63" y="161"/>
                    <a:pt x="93" y="120"/>
                  </a:cubicBezTo>
                  <a:cubicBezTo>
                    <a:pt x="122" y="80"/>
                    <a:pt x="171" y="37"/>
                    <a:pt x="219" y="37"/>
                  </a:cubicBezTo>
                  <a:cubicBezTo>
                    <a:pt x="221" y="37"/>
                    <a:pt x="222" y="37"/>
                    <a:pt x="224" y="37"/>
                  </a:cubicBezTo>
                  <a:cubicBezTo>
                    <a:pt x="273" y="49"/>
                    <a:pt x="254" y="123"/>
                    <a:pt x="224" y="164"/>
                  </a:cubicBezTo>
                  <a:cubicBezTo>
                    <a:pt x="197" y="209"/>
                    <a:pt x="168" y="247"/>
                    <a:pt x="142" y="280"/>
                  </a:cubicBezTo>
                  <a:cubicBezTo>
                    <a:pt x="85" y="340"/>
                    <a:pt x="41" y="370"/>
                    <a:pt x="45" y="373"/>
                  </a:cubicBezTo>
                  <a:cubicBezTo>
                    <a:pt x="45" y="374"/>
                    <a:pt x="46" y="374"/>
                    <a:pt x="46" y="374"/>
                  </a:cubicBezTo>
                  <a:cubicBezTo>
                    <a:pt x="55" y="374"/>
                    <a:pt x="101" y="351"/>
                    <a:pt x="161" y="299"/>
                  </a:cubicBezTo>
                  <a:cubicBezTo>
                    <a:pt x="190" y="269"/>
                    <a:pt x="224" y="228"/>
                    <a:pt x="254" y="180"/>
                  </a:cubicBezTo>
                  <a:cubicBezTo>
                    <a:pt x="269" y="157"/>
                    <a:pt x="283" y="127"/>
                    <a:pt x="292" y="94"/>
                  </a:cubicBezTo>
                  <a:cubicBezTo>
                    <a:pt x="299" y="60"/>
                    <a:pt x="276" y="8"/>
                    <a:pt x="231" y="0"/>
                  </a:cubicBezTo>
                  <a:cubicBezTo>
                    <a:pt x="228" y="0"/>
                    <a:pt x="225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4"/>
            <p:cNvSpPr/>
            <p:nvPr/>
          </p:nvSpPr>
          <p:spPr>
            <a:xfrm>
              <a:off x="8083831" y="4673943"/>
              <a:ext cx="45168" cy="35618"/>
            </a:xfrm>
            <a:custGeom>
              <a:avLst/>
              <a:gdLst/>
              <a:ahLst/>
              <a:cxnLst/>
              <a:rect l="l" t="t" r="r" b="b"/>
              <a:pathLst>
                <a:path w="1102" h="869" extrusionOk="0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3" y="9"/>
                    <a:pt x="534" y="58"/>
                    <a:pt x="359" y="193"/>
                  </a:cubicBezTo>
                  <a:cubicBezTo>
                    <a:pt x="183" y="327"/>
                    <a:pt x="83" y="507"/>
                    <a:pt x="41" y="641"/>
                  </a:cubicBezTo>
                  <a:cubicBezTo>
                    <a:pt x="19" y="708"/>
                    <a:pt x="8" y="767"/>
                    <a:pt x="4" y="805"/>
                  </a:cubicBezTo>
                  <a:cubicBezTo>
                    <a:pt x="0" y="846"/>
                    <a:pt x="0" y="865"/>
                    <a:pt x="4" y="869"/>
                  </a:cubicBezTo>
                  <a:cubicBezTo>
                    <a:pt x="8" y="869"/>
                    <a:pt x="15" y="779"/>
                    <a:pt x="64" y="652"/>
                  </a:cubicBezTo>
                  <a:cubicBezTo>
                    <a:pt x="112" y="521"/>
                    <a:pt x="214" y="350"/>
                    <a:pt x="381" y="222"/>
                  </a:cubicBezTo>
                  <a:cubicBezTo>
                    <a:pt x="550" y="95"/>
                    <a:pt x="740" y="43"/>
                    <a:pt x="878" y="28"/>
                  </a:cubicBezTo>
                  <a:cubicBezTo>
                    <a:pt x="919" y="25"/>
                    <a:pt x="955" y="24"/>
                    <a:pt x="986" y="24"/>
                  </a:cubicBezTo>
                  <a:cubicBezTo>
                    <a:pt x="1037" y="24"/>
                    <a:pt x="1073" y="26"/>
                    <a:pt x="1090" y="26"/>
                  </a:cubicBezTo>
                  <a:cubicBezTo>
                    <a:pt x="1098" y="26"/>
                    <a:pt x="1102" y="26"/>
                    <a:pt x="1102" y="24"/>
                  </a:cubicBezTo>
                  <a:cubicBezTo>
                    <a:pt x="1102" y="24"/>
                    <a:pt x="1080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4"/>
            <p:cNvSpPr/>
            <p:nvPr/>
          </p:nvSpPr>
          <p:spPr>
            <a:xfrm>
              <a:off x="8115965" y="4622710"/>
              <a:ext cx="1721" cy="51316"/>
            </a:xfrm>
            <a:custGeom>
              <a:avLst/>
              <a:gdLst/>
              <a:ahLst/>
              <a:cxnLst/>
              <a:rect l="l" t="t" r="r" b="b"/>
              <a:pathLst>
                <a:path w="42" h="1252" extrusionOk="0">
                  <a:moveTo>
                    <a:pt x="27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1" y="972"/>
                    <a:pt x="9" y="1252"/>
                    <a:pt x="19" y="1252"/>
                  </a:cubicBezTo>
                  <a:cubicBezTo>
                    <a:pt x="19" y="1252"/>
                    <a:pt x="19" y="1252"/>
                    <a:pt x="20" y="1252"/>
                  </a:cubicBezTo>
                  <a:cubicBezTo>
                    <a:pt x="27" y="1252"/>
                    <a:pt x="38" y="970"/>
                    <a:pt x="42" y="628"/>
                  </a:cubicBezTo>
                  <a:cubicBezTo>
                    <a:pt x="42" y="281"/>
                    <a:pt x="3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4"/>
            <p:cNvSpPr/>
            <p:nvPr/>
          </p:nvSpPr>
          <p:spPr>
            <a:xfrm>
              <a:off x="8043761" y="4299077"/>
              <a:ext cx="33632" cy="1881"/>
            </a:xfrm>
            <a:custGeom>
              <a:avLst/>
              <a:gdLst/>
              <a:ahLst/>
              <a:cxnLst/>
              <a:rect l="l" t="t" r="r" b="b"/>
              <a:pathLst>
                <a:path w="894" h="50" extrusionOk="0">
                  <a:moveTo>
                    <a:pt x="30" y="1"/>
                  </a:moveTo>
                  <a:cubicBezTo>
                    <a:pt x="12" y="1"/>
                    <a:pt x="1" y="2"/>
                    <a:pt x="0" y="4"/>
                  </a:cubicBezTo>
                  <a:cubicBezTo>
                    <a:pt x="0" y="16"/>
                    <a:pt x="198" y="46"/>
                    <a:pt x="449" y="49"/>
                  </a:cubicBezTo>
                  <a:cubicBezTo>
                    <a:pt x="465" y="49"/>
                    <a:pt x="482" y="50"/>
                    <a:pt x="498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8" y="13"/>
                    <a:pt x="484" y="13"/>
                    <a:pt x="449" y="12"/>
                  </a:cubicBezTo>
                  <a:cubicBezTo>
                    <a:pt x="257" y="12"/>
                    <a:pt x="95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4"/>
            <p:cNvSpPr/>
            <p:nvPr/>
          </p:nvSpPr>
          <p:spPr>
            <a:xfrm>
              <a:off x="8096201" y="4299905"/>
              <a:ext cx="3950" cy="6546"/>
            </a:xfrm>
            <a:custGeom>
              <a:avLst/>
              <a:gdLst/>
              <a:ahLst/>
              <a:cxnLst/>
              <a:rect l="l" t="t" r="r" b="b"/>
              <a:pathLst>
                <a:path w="105" h="174" extrusionOk="0">
                  <a:moveTo>
                    <a:pt x="94" y="0"/>
                  </a:moveTo>
                  <a:cubicBezTo>
                    <a:pt x="83" y="0"/>
                    <a:pt x="50" y="29"/>
                    <a:pt x="26" y="76"/>
                  </a:cubicBezTo>
                  <a:cubicBezTo>
                    <a:pt x="0" y="125"/>
                    <a:pt x="8" y="173"/>
                    <a:pt x="15" y="173"/>
                  </a:cubicBezTo>
                  <a:cubicBezTo>
                    <a:pt x="15" y="173"/>
                    <a:pt x="16" y="173"/>
                    <a:pt x="16" y="173"/>
                  </a:cubicBezTo>
                  <a:cubicBezTo>
                    <a:pt x="27" y="173"/>
                    <a:pt x="38" y="134"/>
                    <a:pt x="59" y="91"/>
                  </a:cubicBezTo>
                  <a:cubicBezTo>
                    <a:pt x="82" y="46"/>
                    <a:pt x="104" y="9"/>
                    <a:pt x="97" y="1"/>
                  </a:cubicBezTo>
                  <a:cubicBezTo>
                    <a:pt x="96" y="0"/>
                    <a:pt x="95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4"/>
            <p:cNvSpPr/>
            <p:nvPr/>
          </p:nvSpPr>
          <p:spPr>
            <a:xfrm>
              <a:off x="8097152" y="4686812"/>
              <a:ext cx="5410" cy="4755"/>
            </a:xfrm>
            <a:custGeom>
              <a:avLst/>
              <a:gdLst/>
              <a:ahLst/>
              <a:cxnLst/>
              <a:rect l="l" t="t" r="r" b="b"/>
              <a:pathLst>
                <a:path w="132" h="116" extrusionOk="0">
                  <a:moveTo>
                    <a:pt x="119" y="0"/>
                  </a:moveTo>
                  <a:cubicBezTo>
                    <a:pt x="107" y="0"/>
                    <a:pt x="78" y="18"/>
                    <a:pt x="53" y="43"/>
                  </a:cubicBezTo>
                  <a:cubicBezTo>
                    <a:pt x="19" y="76"/>
                    <a:pt x="1" y="106"/>
                    <a:pt x="8" y="114"/>
                  </a:cubicBezTo>
                  <a:cubicBezTo>
                    <a:pt x="9" y="115"/>
                    <a:pt x="10" y="115"/>
                    <a:pt x="12" y="115"/>
                  </a:cubicBezTo>
                  <a:cubicBezTo>
                    <a:pt x="24" y="115"/>
                    <a:pt x="50" y="98"/>
                    <a:pt x="79" y="69"/>
                  </a:cubicBezTo>
                  <a:cubicBezTo>
                    <a:pt x="109" y="39"/>
                    <a:pt x="131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4"/>
            <p:cNvSpPr/>
            <p:nvPr/>
          </p:nvSpPr>
          <p:spPr>
            <a:xfrm>
              <a:off x="8108013" y="4681033"/>
              <a:ext cx="7665" cy="3156"/>
            </a:xfrm>
            <a:custGeom>
              <a:avLst/>
              <a:gdLst/>
              <a:ahLst/>
              <a:cxnLst/>
              <a:rect l="l" t="t" r="r" b="b"/>
              <a:pathLst>
                <a:path w="187" h="77" extrusionOk="0">
                  <a:moveTo>
                    <a:pt x="131" y="0"/>
                  </a:moveTo>
                  <a:cubicBezTo>
                    <a:pt x="116" y="0"/>
                    <a:pt x="100" y="2"/>
                    <a:pt x="83" y="8"/>
                  </a:cubicBezTo>
                  <a:cubicBezTo>
                    <a:pt x="27" y="27"/>
                    <a:pt x="1" y="68"/>
                    <a:pt x="8" y="75"/>
                  </a:cubicBezTo>
                  <a:cubicBezTo>
                    <a:pt x="9" y="76"/>
                    <a:pt x="11" y="77"/>
                    <a:pt x="13" y="77"/>
                  </a:cubicBezTo>
                  <a:cubicBezTo>
                    <a:pt x="26" y="77"/>
                    <a:pt x="55" y="55"/>
                    <a:pt x="94" y="42"/>
                  </a:cubicBezTo>
                  <a:cubicBezTo>
                    <a:pt x="139" y="27"/>
                    <a:pt x="180" y="31"/>
                    <a:pt x="184" y="20"/>
                  </a:cubicBezTo>
                  <a:cubicBezTo>
                    <a:pt x="186" y="12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4"/>
            <p:cNvSpPr/>
            <p:nvPr/>
          </p:nvSpPr>
          <p:spPr>
            <a:xfrm>
              <a:off x="8121047" y="4679189"/>
              <a:ext cx="4140" cy="2090"/>
            </a:xfrm>
            <a:custGeom>
              <a:avLst/>
              <a:gdLst/>
              <a:ahLst/>
              <a:cxnLst/>
              <a:rect l="l" t="t" r="r" b="b"/>
              <a:pathLst>
                <a:path w="101" h="51" extrusionOk="0">
                  <a:moveTo>
                    <a:pt x="78" y="0"/>
                  </a:moveTo>
                  <a:cubicBezTo>
                    <a:pt x="68" y="0"/>
                    <a:pt x="56" y="3"/>
                    <a:pt x="45" y="8"/>
                  </a:cubicBezTo>
                  <a:cubicBezTo>
                    <a:pt x="19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101" y="20"/>
                    <a:pt x="97" y="8"/>
                  </a:cubicBezTo>
                  <a:cubicBezTo>
                    <a:pt x="95" y="3"/>
                    <a:pt x="88" y="0"/>
                    <a:pt x="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4"/>
            <p:cNvSpPr/>
            <p:nvPr/>
          </p:nvSpPr>
          <p:spPr>
            <a:xfrm>
              <a:off x="7563917" y="2963384"/>
              <a:ext cx="615632" cy="1699260"/>
            </a:xfrm>
            <a:custGeom>
              <a:avLst/>
              <a:gdLst/>
              <a:ahLst/>
              <a:cxnLst/>
              <a:rect l="l" t="t" r="r" b="b"/>
              <a:pathLst>
                <a:path w="15020" h="41458" extrusionOk="0">
                  <a:moveTo>
                    <a:pt x="1461" y="1"/>
                  </a:moveTo>
                  <a:lnTo>
                    <a:pt x="1" y="21798"/>
                  </a:lnTo>
                  <a:lnTo>
                    <a:pt x="1" y="41457"/>
                  </a:lnTo>
                  <a:lnTo>
                    <a:pt x="5843" y="41457"/>
                  </a:lnTo>
                  <a:cubicBezTo>
                    <a:pt x="5843" y="41457"/>
                    <a:pt x="6089" y="24503"/>
                    <a:pt x="5936" y="23394"/>
                  </a:cubicBezTo>
                  <a:cubicBezTo>
                    <a:pt x="5936" y="23394"/>
                    <a:pt x="6879" y="6654"/>
                    <a:pt x="6994" y="6654"/>
                  </a:cubicBezTo>
                  <a:cubicBezTo>
                    <a:pt x="6995" y="6654"/>
                    <a:pt x="6996" y="6655"/>
                    <a:pt x="6996" y="6657"/>
                  </a:cubicBezTo>
                  <a:cubicBezTo>
                    <a:pt x="7221" y="7154"/>
                    <a:pt x="7217" y="21586"/>
                    <a:pt x="7542" y="23375"/>
                  </a:cubicBezTo>
                  <a:cubicBezTo>
                    <a:pt x="7870" y="25165"/>
                    <a:pt x="9380" y="41457"/>
                    <a:pt x="9380" y="41457"/>
                  </a:cubicBezTo>
                  <a:lnTo>
                    <a:pt x="15020" y="41457"/>
                  </a:lnTo>
                  <a:lnTo>
                    <a:pt x="13126" y="22777"/>
                  </a:lnTo>
                  <a:cubicBezTo>
                    <a:pt x="13089" y="20529"/>
                    <a:pt x="12510" y="759"/>
                    <a:pt x="12510" y="759"/>
                  </a:cubicBezTo>
                  <a:lnTo>
                    <a:pt x="14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4"/>
            <p:cNvSpPr/>
            <p:nvPr/>
          </p:nvSpPr>
          <p:spPr>
            <a:xfrm>
              <a:off x="7952183" y="4598364"/>
              <a:ext cx="222029" cy="38938"/>
            </a:xfrm>
            <a:custGeom>
              <a:avLst/>
              <a:gdLst/>
              <a:ahLst/>
              <a:cxnLst/>
              <a:rect l="l" t="t" r="r" b="b"/>
              <a:pathLst>
                <a:path w="5417" h="950" extrusionOk="0">
                  <a:moveTo>
                    <a:pt x="3602" y="0"/>
                  </a:moveTo>
                  <a:cubicBezTo>
                    <a:pt x="3464" y="0"/>
                    <a:pt x="3322" y="29"/>
                    <a:pt x="3190" y="79"/>
                  </a:cubicBezTo>
                  <a:cubicBezTo>
                    <a:pt x="3003" y="146"/>
                    <a:pt x="2835" y="255"/>
                    <a:pt x="2667" y="363"/>
                  </a:cubicBezTo>
                  <a:cubicBezTo>
                    <a:pt x="2335" y="584"/>
                    <a:pt x="2021" y="789"/>
                    <a:pt x="1685" y="827"/>
                  </a:cubicBezTo>
                  <a:cubicBezTo>
                    <a:pt x="1604" y="838"/>
                    <a:pt x="1525" y="844"/>
                    <a:pt x="1448" y="844"/>
                  </a:cubicBezTo>
                  <a:cubicBezTo>
                    <a:pt x="1209" y="844"/>
                    <a:pt x="990" y="795"/>
                    <a:pt x="804" y="744"/>
                  </a:cubicBezTo>
                  <a:cubicBezTo>
                    <a:pt x="337" y="607"/>
                    <a:pt x="48" y="474"/>
                    <a:pt x="8" y="474"/>
                  </a:cubicBezTo>
                  <a:cubicBezTo>
                    <a:pt x="6" y="474"/>
                    <a:pt x="4" y="474"/>
                    <a:pt x="4" y="475"/>
                  </a:cubicBezTo>
                  <a:cubicBezTo>
                    <a:pt x="0" y="482"/>
                    <a:pt x="71" y="524"/>
                    <a:pt x="202" y="591"/>
                  </a:cubicBezTo>
                  <a:cubicBezTo>
                    <a:pt x="333" y="651"/>
                    <a:pt x="527" y="744"/>
                    <a:pt x="778" y="827"/>
                  </a:cubicBezTo>
                  <a:cubicBezTo>
                    <a:pt x="979" y="889"/>
                    <a:pt x="1224" y="950"/>
                    <a:pt x="1498" y="950"/>
                  </a:cubicBezTo>
                  <a:cubicBezTo>
                    <a:pt x="1564" y="950"/>
                    <a:pt x="1631" y="946"/>
                    <a:pt x="1700" y="939"/>
                  </a:cubicBezTo>
                  <a:cubicBezTo>
                    <a:pt x="2066" y="901"/>
                    <a:pt x="2405" y="680"/>
                    <a:pt x="2734" y="464"/>
                  </a:cubicBezTo>
                  <a:cubicBezTo>
                    <a:pt x="3022" y="269"/>
                    <a:pt x="3324" y="112"/>
                    <a:pt x="3618" y="112"/>
                  </a:cubicBezTo>
                  <a:cubicBezTo>
                    <a:pt x="3656" y="112"/>
                    <a:pt x="3694" y="115"/>
                    <a:pt x="3731" y="120"/>
                  </a:cubicBezTo>
                  <a:cubicBezTo>
                    <a:pt x="4060" y="165"/>
                    <a:pt x="4333" y="334"/>
                    <a:pt x="4579" y="423"/>
                  </a:cubicBezTo>
                  <a:cubicBezTo>
                    <a:pt x="4771" y="499"/>
                    <a:pt x="4950" y="531"/>
                    <a:pt x="5089" y="531"/>
                  </a:cubicBezTo>
                  <a:cubicBezTo>
                    <a:pt x="5128" y="531"/>
                    <a:pt x="5164" y="529"/>
                    <a:pt x="5196" y="524"/>
                  </a:cubicBezTo>
                  <a:cubicBezTo>
                    <a:pt x="5349" y="501"/>
                    <a:pt x="5417" y="453"/>
                    <a:pt x="5417" y="449"/>
                  </a:cubicBezTo>
                  <a:cubicBezTo>
                    <a:pt x="5416" y="448"/>
                    <a:pt x="5414" y="447"/>
                    <a:pt x="5410" y="447"/>
                  </a:cubicBezTo>
                  <a:cubicBezTo>
                    <a:pt x="5388" y="447"/>
                    <a:pt x="5314" y="473"/>
                    <a:pt x="5192" y="479"/>
                  </a:cubicBezTo>
                  <a:cubicBezTo>
                    <a:pt x="5181" y="479"/>
                    <a:pt x="5169" y="480"/>
                    <a:pt x="5157" y="480"/>
                  </a:cubicBezTo>
                  <a:cubicBezTo>
                    <a:pt x="5017" y="480"/>
                    <a:pt x="4826" y="441"/>
                    <a:pt x="4610" y="344"/>
                  </a:cubicBezTo>
                  <a:cubicBezTo>
                    <a:pt x="4374" y="248"/>
                    <a:pt x="4109" y="68"/>
                    <a:pt x="3746" y="12"/>
                  </a:cubicBezTo>
                  <a:cubicBezTo>
                    <a:pt x="3699" y="4"/>
                    <a:pt x="3651" y="0"/>
                    <a:pt x="3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4"/>
            <p:cNvSpPr/>
            <p:nvPr/>
          </p:nvSpPr>
          <p:spPr>
            <a:xfrm>
              <a:off x="7569164" y="4597340"/>
              <a:ext cx="236539" cy="36889"/>
            </a:xfrm>
            <a:custGeom>
              <a:avLst/>
              <a:gdLst/>
              <a:ahLst/>
              <a:cxnLst/>
              <a:rect l="l" t="t" r="r" b="b"/>
              <a:pathLst>
                <a:path w="5771" h="900" extrusionOk="0">
                  <a:moveTo>
                    <a:pt x="5115" y="0"/>
                  </a:moveTo>
                  <a:cubicBezTo>
                    <a:pt x="5062" y="0"/>
                    <a:pt x="5007" y="5"/>
                    <a:pt x="4949" y="14"/>
                  </a:cubicBezTo>
                  <a:cubicBezTo>
                    <a:pt x="4658" y="56"/>
                    <a:pt x="4355" y="235"/>
                    <a:pt x="4045" y="433"/>
                  </a:cubicBezTo>
                  <a:cubicBezTo>
                    <a:pt x="3781" y="597"/>
                    <a:pt x="3473" y="781"/>
                    <a:pt x="3129" y="781"/>
                  </a:cubicBezTo>
                  <a:cubicBezTo>
                    <a:pt x="3074" y="781"/>
                    <a:pt x="3019" y="776"/>
                    <a:pt x="2962" y="766"/>
                  </a:cubicBezTo>
                  <a:cubicBezTo>
                    <a:pt x="2555" y="698"/>
                    <a:pt x="2200" y="471"/>
                    <a:pt x="1826" y="392"/>
                  </a:cubicBezTo>
                  <a:cubicBezTo>
                    <a:pt x="1701" y="364"/>
                    <a:pt x="1580" y="352"/>
                    <a:pt x="1464" y="352"/>
                  </a:cubicBezTo>
                  <a:cubicBezTo>
                    <a:pt x="1226" y="352"/>
                    <a:pt x="1010" y="401"/>
                    <a:pt x="829" y="459"/>
                  </a:cubicBezTo>
                  <a:cubicBezTo>
                    <a:pt x="560" y="545"/>
                    <a:pt x="355" y="645"/>
                    <a:pt x="212" y="717"/>
                  </a:cubicBezTo>
                  <a:cubicBezTo>
                    <a:pt x="74" y="788"/>
                    <a:pt x="0" y="833"/>
                    <a:pt x="4" y="840"/>
                  </a:cubicBezTo>
                  <a:cubicBezTo>
                    <a:pt x="4" y="841"/>
                    <a:pt x="6" y="842"/>
                    <a:pt x="8" y="842"/>
                  </a:cubicBezTo>
                  <a:cubicBezTo>
                    <a:pt x="51" y="842"/>
                    <a:pt x="357" y="689"/>
                    <a:pt x="852" y="541"/>
                  </a:cubicBezTo>
                  <a:cubicBezTo>
                    <a:pt x="1019" y="494"/>
                    <a:pt x="1214" y="456"/>
                    <a:pt x="1423" y="456"/>
                  </a:cubicBezTo>
                  <a:cubicBezTo>
                    <a:pt x="1545" y="456"/>
                    <a:pt x="1671" y="469"/>
                    <a:pt x="1800" y="500"/>
                  </a:cubicBezTo>
                  <a:cubicBezTo>
                    <a:pt x="2151" y="578"/>
                    <a:pt x="2498" y="810"/>
                    <a:pt x="2943" y="885"/>
                  </a:cubicBezTo>
                  <a:cubicBezTo>
                    <a:pt x="3002" y="895"/>
                    <a:pt x="3061" y="899"/>
                    <a:pt x="3120" y="899"/>
                  </a:cubicBezTo>
                  <a:cubicBezTo>
                    <a:pt x="3283" y="899"/>
                    <a:pt x="3443" y="864"/>
                    <a:pt x="3586" y="807"/>
                  </a:cubicBezTo>
                  <a:cubicBezTo>
                    <a:pt x="3780" y="731"/>
                    <a:pt x="3948" y="627"/>
                    <a:pt x="4105" y="526"/>
                  </a:cubicBezTo>
                  <a:cubicBezTo>
                    <a:pt x="4415" y="321"/>
                    <a:pt x="4695" y="145"/>
                    <a:pt x="4964" y="97"/>
                  </a:cubicBezTo>
                  <a:cubicBezTo>
                    <a:pt x="5029" y="84"/>
                    <a:pt x="5092" y="78"/>
                    <a:pt x="5152" y="78"/>
                  </a:cubicBezTo>
                  <a:cubicBezTo>
                    <a:pt x="5334" y="78"/>
                    <a:pt x="5484" y="130"/>
                    <a:pt x="5580" y="186"/>
                  </a:cubicBezTo>
                  <a:cubicBezTo>
                    <a:pt x="5706" y="265"/>
                    <a:pt x="5752" y="340"/>
                    <a:pt x="5762" y="340"/>
                  </a:cubicBezTo>
                  <a:cubicBezTo>
                    <a:pt x="5762" y="340"/>
                    <a:pt x="5763" y="340"/>
                    <a:pt x="5763" y="340"/>
                  </a:cubicBezTo>
                  <a:cubicBezTo>
                    <a:pt x="5770" y="336"/>
                    <a:pt x="5737" y="247"/>
                    <a:pt x="5606" y="149"/>
                  </a:cubicBezTo>
                  <a:cubicBezTo>
                    <a:pt x="5501" y="71"/>
                    <a:pt x="5330" y="0"/>
                    <a:pt x="51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4"/>
            <p:cNvSpPr/>
            <p:nvPr/>
          </p:nvSpPr>
          <p:spPr>
            <a:xfrm>
              <a:off x="7968987" y="3123476"/>
              <a:ext cx="91484" cy="30946"/>
            </a:xfrm>
            <a:custGeom>
              <a:avLst/>
              <a:gdLst/>
              <a:ahLst/>
              <a:cxnLst/>
              <a:rect l="l" t="t" r="r" b="b"/>
              <a:pathLst>
                <a:path w="2232" h="755" extrusionOk="0">
                  <a:moveTo>
                    <a:pt x="16" y="0"/>
                  </a:moveTo>
                  <a:cubicBezTo>
                    <a:pt x="14" y="0"/>
                    <a:pt x="13" y="1"/>
                    <a:pt x="13" y="2"/>
                  </a:cubicBezTo>
                  <a:cubicBezTo>
                    <a:pt x="1" y="13"/>
                    <a:pt x="76" y="129"/>
                    <a:pt x="244" y="274"/>
                  </a:cubicBezTo>
                  <a:cubicBezTo>
                    <a:pt x="416" y="424"/>
                    <a:pt x="685" y="588"/>
                    <a:pt x="1017" y="677"/>
                  </a:cubicBezTo>
                  <a:cubicBezTo>
                    <a:pt x="1216" y="733"/>
                    <a:pt x="1410" y="754"/>
                    <a:pt x="1580" y="754"/>
                  </a:cubicBezTo>
                  <a:cubicBezTo>
                    <a:pt x="1694" y="754"/>
                    <a:pt x="1797" y="745"/>
                    <a:pt x="1883" y="730"/>
                  </a:cubicBezTo>
                  <a:cubicBezTo>
                    <a:pt x="2107" y="689"/>
                    <a:pt x="2231" y="629"/>
                    <a:pt x="2228" y="614"/>
                  </a:cubicBezTo>
                  <a:cubicBezTo>
                    <a:pt x="2227" y="610"/>
                    <a:pt x="2220" y="608"/>
                    <a:pt x="2208" y="608"/>
                  </a:cubicBezTo>
                  <a:cubicBezTo>
                    <a:pt x="2148" y="608"/>
                    <a:pt x="1954" y="649"/>
                    <a:pt x="1689" y="649"/>
                  </a:cubicBezTo>
                  <a:cubicBezTo>
                    <a:pt x="1503" y="649"/>
                    <a:pt x="1282" y="629"/>
                    <a:pt x="1047" y="562"/>
                  </a:cubicBezTo>
                  <a:cubicBezTo>
                    <a:pt x="429" y="400"/>
                    <a:pt x="60" y="0"/>
                    <a:pt x="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4"/>
            <p:cNvSpPr/>
            <p:nvPr/>
          </p:nvSpPr>
          <p:spPr>
            <a:xfrm>
              <a:off x="7606666" y="3113721"/>
              <a:ext cx="56522" cy="50169"/>
            </a:xfrm>
            <a:custGeom>
              <a:avLst/>
              <a:gdLst/>
              <a:ahLst/>
              <a:cxnLst/>
              <a:rect l="l" t="t" r="r" b="b"/>
              <a:pathLst>
                <a:path w="1379" h="1224" extrusionOk="0">
                  <a:moveTo>
                    <a:pt x="1363" y="0"/>
                  </a:moveTo>
                  <a:cubicBezTo>
                    <a:pt x="1328" y="0"/>
                    <a:pt x="1235" y="438"/>
                    <a:pt x="844" y="781"/>
                  </a:cubicBezTo>
                  <a:cubicBezTo>
                    <a:pt x="452" y="1136"/>
                    <a:pt x="0" y="1174"/>
                    <a:pt x="7" y="1210"/>
                  </a:cubicBezTo>
                  <a:cubicBezTo>
                    <a:pt x="9" y="1216"/>
                    <a:pt x="41" y="1224"/>
                    <a:pt x="95" y="1224"/>
                  </a:cubicBezTo>
                  <a:cubicBezTo>
                    <a:pt x="145" y="1224"/>
                    <a:pt x="215" y="1218"/>
                    <a:pt x="299" y="1200"/>
                  </a:cubicBezTo>
                  <a:cubicBezTo>
                    <a:pt x="478" y="1158"/>
                    <a:pt x="714" y="1058"/>
                    <a:pt x="923" y="871"/>
                  </a:cubicBezTo>
                  <a:cubicBezTo>
                    <a:pt x="1132" y="684"/>
                    <a:pt x="1262" y="460"/>
                    <a:pt x="1319" y="288"/>
                  </a:cubicBezTo>
                  <a:cubicBezTo>
                    <a:pt x="1378" y="117"/>
                    <a:pt x="1378" y="5"/>
                    <a:pt x="1364" y="0"/>
                  </a:cubicBezTo>
                  <a:cubicBezTo>
                    <a:pt x="1363" y="0"/>
                    <a:pt x="1363" y="0"/>
                    <a:pt x="13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4"/>
            <p:cNvSpPr/>
            <p:nvPr/>
          </p:nvSpPr>
          <p:spPr>
            <a:xfrm>
              <a:off x="6998877" y="2050375"/>
              <a:ext cx="605385" cy="670310"/>
            </a:xfrm>
            <a:custGeom>
              <a:avLst/>
              <a:gdLst/>
              <a:ahLst/>
              <a:cxnLst/>
              <a:rect l="l" t="t" r="r" b="b"/>
              <a:pathLst>
                <a:path w="14770" h="16354" extrusionOk="0">
                  <a:moveTo>
                    <a:pt x="1870" y="0"/>
                  </a:moveTo>
                  <a:cubicBezTo>
                    <a:pt x="1867" y="0"/>
                    <a:pt x="1864" y="1"/>
                    <a:pt x="1861" y="1"/>
                  </a:cubicBezTo>
                  <a:cubicBezTo>
                    <a:pt x="1357" y="23"/>
                    <a:pt x="1809" y="2462"/>
                    <a:pt x="1857" y="2694"/>
                  </a:cubicBezTo>
                  <a:cubicBezTo>
                    <a:pt x="1875" y="2779"/>
                    <a:pt x="1809" y="2827"/>
                    <a:pt x="1740" y="2827"/>
                  </a:cubicBezTo>
                  <a:cubicBezTo>
                    <a:pt x="1679" y="2827"/>
                    <a:pt x="1616" y="2790"/>
                    <a:pt x="1603" y="2709"/>
                  </a:cubicBezTo>
                  <a:cubicBezTo>
                    <a:pt x="1577" y="2530"/>
                    <a:pt x="1403" y="411"/>
                    <a:pt x="895" y="411"/>
                  </a:cubicBezTo>
                  <a:cubicBezTo>
                    <a:pt x="893" y="411"/>
                    <a:pt x="892" y="411"/>
                    <a:pt x="890" y="411"/>
                  </a:cubicBezTo>
                  <a:cubicBezTo>
                    <a:pt x="494" y="426"/>
                    <a:pt x="1245" y="2425"/>
                    <a:pt x="1031" y="2884"/>
                  </a:cubicBezTo>
                  <a:cubicBezTo>
                    <a:pt x="1010" y="2931"/>
                    <a:pt x="989" y="2952"/>
                    <a:pt x="967" y="2952"/>
                  </a:cubicBezTo>
                  <a:cubicBezTo>
                    <a:pt x="781" y="2952"/>
                    <a:pt x="586" y="1341"/>
                    <a:pt x="252" y="1341"/>
                  </a:cubicBezTo>
                  <a:cubicBezTo>
                    <a:pt x="249" y="1341"/>
                    <a:pt x="246" y="1342"/>
                    <a:pt x="244" y="1342"/>
                  </a:cubicBezTo>
                  <a:cubicBezTo>
                    <a:pt x="105" y="1352"/>
                    <a:pt x="1" y="1378"/>
                    <a:pt x="288" y="2530"/>
                  </a:cubicBezTo>
                  <a:cubicBezTo>
                    <a:pt x="426" y="3090"/>
                    <a:pt x="792" y="4071"/>
                    <a:pt x="1140" y="4953"/>
                  </a:cubicBezTo>
                  <a:lnTo>
                    <a:pt x="1128" y="4957"/>
                  </a:lnTo>
                  <a:cubicBezTo>
                    <a:pt x="1128" y="4957"/>
                    <a:pt x="3073" y="16354"/>
                    <a:pt x="8089" y="16354"/>
                  </a:cubicBezTo>
                  <a:cubicBezTo>
                    <a:pt x="8229" y="16354"/>
                    <a:pt x="8372" y="16345"/>
                    <a:pt x="8517" y="16326"/>
                  </a:cubicBezTo>
                  <a:cubicBezTo>
                    <a:pt x="14176" y="15613"/>
                    <a:pt x="14769" y="15064"/>
                    <a:pt x="14769" y="15064"/>
                  </a:cubicBezTo>
                  <a:lnTo>
                    <a:pt x="13593" y="10750"/>
                  </a:lnTo>
                  <a:cubicBezTo>
                    <a:pt x="13593" y="10750"/>
                    <a:pt x="9452" y="11830"/>
                    <a:pt x="8103" y="11830"/>
                  </a:cubicBezTo>
                  <a:cubicBezTo>
                    <a:pt x="7894" y="11830"/>
                    <a:pt x="7751" y="11804"/>
                    <a:pt x="7703" y="11744"/>
                  </a:cubicBezTo>
                  <a:cubicBezTo>
                    <a:pt x="5696" y="9263"/>
                    <a:pt x="4681" y="5850"/>
                    <a:pt x="4363" y="4624"/>
                  </a:cubicBezTo>
                  <a:cubicBezTo>
                    <a:pt x="4412" y="4449"/>
                    <a:pt x="4467" y="4243"/>
                    <a:pt x="4550" y="4004"/>
                  </a:cubicBezTo>
                  <a:cubicBezTo>
                    <a:pt x="4617" y="3799"/>
                    <a:pt x="4726" y="3609"/>
                    <a:pt x="4860" y="3437"/>
                  </a:cubicBezTo>
                  <a:cubicBezTo>
                    <a:pt x="5021" y="3231"/>
                    <a:pt x="5248" y="2966"/>
                    <a:pt x="5417" y="2858"/>
                  </a:cubicBezTo>
                  <a:cubicBezTo>
                    <a:pt x="5626" y="2727"/>
                    <a:pt x="5566" y="2409"/>
                    <a:pt x="5341" y="2395"/>
                  </a:cubicBezTo>
                  <a:cubicBezTo>
                    <a:pt x="5336" y="2395"/>
                    <a:pt x="5330" y="2394"/>
                    <a:pt x="5324" y="2394"/>
                  </a:cubicBezTo>
                  <a:cubicBezTo>
                    <a:pt x="5088" y="2394"/>
                    <a:pt x="4520" y="2744"/>
                    <a:pt x="4098" y="3395"/>
                  </a:cubicBezTo>
                  <a:cubicBezTo>
                    <a:pt x="4009" y="3532"/>
                    <a:pt x="3933" y="3588"/>
                    <a:pt x="3867" y="3588"/>
                  </a:cubicBezTo>
                  <a:cubicBezTo>
                    <a:pt x="3611" y="3588"/>
                    <a:pt x="3518" y="2724"/>
                    <a:pt x="3471" y="2361"/>
                  </a:cubicBezTo>
                  <a:cubicBezTo>
                    <a:pt x="3414" y="1909"/>
                    <a:pt x="3176" y="513"/>
                    <a:pt x="3022" y="418"/>
                  </a:cubicBezTo>
                  <a:cubicBezTo>
                    <a:pt x="2977" y="391"/>
                    <a:pt x="2934" y="377"/>
                    <a:pt x="2893" y="377"/>
                  </a:cubicBezTo>
                  <a:cubicBezTo>
                    <a:pt x="2732" y="377"/>
                    <a:pt x="2621" y="588"/>
                    <a:pt x="2675" y="949"/>
                  </a:cubicBezTo>
                  <a:cubicBezTo>
                    <a:pt x="2742" y="1409"/>
                    <a:pt x="2847" y="2772"/>
                    <a:pt x="2607" y="2790"/>
                  </a:cubicBezTo>
                  <a:cubicBezTo>
                    <a:pt x="2606" y="2790"/>
                    <a:pt x="2605" y="2790"/>
                    <a:pt x="2604" y="2790"/>
                  </a:cubicBezTo>
                  <a:cubicBezTo>
                    <a:pt x="2367" y="2790"/>
                    <a:pt x="2114" y="494"/>
                    <a:pt x="2114" y="494"/>
                  </a:cubicBezTo>
                  <a:cubicBezTo>
                    <a:pt x="2114" y="494"/>
                    <a:pt x="2136" y="0"/>
                    <a:pt x="18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6" name="Google Shape;1666;p44"/>
            <p:cNvGrpSpPr/>
            <p:nvPr/>
          </p:nvGrpSpPr>
          <p:grpSpPr>
            <a:xfrm>
              <a:off x="5819039" y="2060417"/>
              <a:ext cx="1596955" cy="1097563"/>
              <a:chOff x="5819039" y="2060417"/>
              <a:chExt cx="1596955" cy="1097563"/>
            </a:xfrm>
          </p:grpSpPr>
          <p:sp>
            <p:nvSpPr>
              <p:cNvPr id="1667" name="Google Shape;1667;p44"/>
              <p:cNvSpPr/>
              <p:nvPr/>
            </p:nvSpPr>
            <p:spPr>
              <a:xfrm>
                <a:off x="7240616" y="2327401"/>
                <a:ext cx="23773" cy="5082"/>
              </a:xfrm>
              <a:custGeom>
                <a:avLst/>
                <a:gdLst/>
                <a:ahLst/>
                <a:cxnLst/>
                <a:rect l="l" t="t" r="r" b="b"/>
                <a:pathLst>
                  <a:path w="580" h="124" extrusionOk="0">
                    <a:moveTo>
                      <a:pt x="234" y="0"/>
                    </a:moveTo>
                    <a:cubicBezTo>
                      <a:pt x="104" y="0"/>
                      <a:pt x="3" y="21"/>
                      <a:pt x="0" y="51"/>
                    </a:cubicBezTo>
                    <a:cubicBezTo>
                      <a:pt x="0" y="84"/>
                      <a:pt x="127" y="114"/>
                      <a:pt x="288" y="122"/>
                    </a:cubicBezTo>
                    <a:cubicBezTo>
                      <a:pt x="311" y="123"/>
                      <a:pt x="333" y="123"/>
                      <a:pt x="354" y="123"/>
                    </a:cubicBezTo>
                    <a:cubicBezTo>
                      <a:pt x="482" y="123"/>
                      <a:pt x="576" y="105"/>
                      <a:pt x="579" y="77"/>
                    </a:cubicBezTo>
                    <a:cubicBezTo>
                      <a:pt x="579" y="43"/>
                      <a:pt x="452" y="10"/>
                      <a:pt x="292" y="2"/>
                    </a:cubicBezTo>
                    <a:cubicBezTo>
                      <a:pt x="272" y="1"/>
                      <a:pt x="252" y="0"/>
                      <a:pt x="2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4"/>
              <p:cNvSpPr/>
              <p:nvPr/>
            </p:nvSpPr>
            <p:spPr>
              <a:xfrm>
                <a:off x="7310744" y="2325310"/>
                <a:ext cx="46562" cy="6066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48" extrusionOk="0">
                    <a:moveTo>
                      <a:pt x="901" y="0"/>
                    </a:moveTo>
                    <a:cubicBezTo>
                      <a:pt x="806" y="0"/>
                      <a:pt x="688" y="5"/>
                      <a:pt x="561" y="16"/>
                    </a:cubicBezTo>
                    <a:cubicBezTo>
                      <a:pt x="251" y="38"/>
                      <a:pt x="0" y="87"/>
                      <a:pt x="0" y="116"/>
                    </a:cubicBezTo>
                    <a:cubicBezTo>
                      <a:pt x="0" y="137"/>
                      <a:pt x="98" y="148"/>
                      <a:pt x="245" y="148"/>
                    </a:cubicBezTo>
                    <a:cubicBezTo>
                      <a:pt x="338" y="148"/>
                      <a:pt x="451" y="144"/>
                      <a:pt x="571" y="135"/>
                    </a:cubicBezTo>
                    <a:cubicBezTo>
                      <a:pt x="885" y="109"/>
                      <a:pt x="1135" y="64"/>
                      <a:pt x="1132" y="30"/>
                    </a:cubicBezTo>
                    <a:cubicBezTo>
                      <a:pt x="1130" y="11"/>
                      <a:pt x="1039" y="0"/>
                      <a:pt x="9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4"/>
              <p:cNvSpPr/>
              <p:nvPr/>
            </p:nvSpPr>
            <p:spPr>
              <a:xfrm>
                <a:off x="5820392" y="2062917"/>
                <a:ext cx="1595602" cy="1094858"/>
              </a:xfrm>
              <a:custGeom>
                <a:avLst/>
                <a:gdLst/>
                <a:ahLst/>
                <a:cxnLst/>
                <a:rect l="l" t="t" r="r" b="b"/>
                <a:pathLst>
                  <a:path w="38929" h="26712" extrusionOk="0">
                    <a:moveTo>
                      <a:pt x="3321" y="0"/>
                    </a:moveTo>
                    <a:cubicBezTo>
                      <a:pt x="2417" y="0"/>
                      <a:pt x="1649" y="696"/>
                      <a:pt x="1585" y="1614"/>
                    </a:cubicBezTo>
                    <a:lnTo>
                      <a:pt x="71" y="22385"/>
                    </a:lnTo>
                    <a:cubicBezTo>
                      <a:pt x="1" y="23342"/>
                      <a:pt x="721" y="24174"/>
                      <a:pt x="1678" y="24245"/>
                    </a:cubicBezTo>
                    <a:lnTo>
                      <a:pt x="35484" y="26707"/>
                    </a:lnTo>
                    <a:cubicBezTo>
                      <a:pt x="35528" y="26710"/>
                      <a:pt x="35571" y="26712"/>
                      <a:pt x="35614" y="26712"/>
                    </a:cubicBezTo>
                    <a:cubicBezTo>
                      <a:pt x="36518" y="26712"/>
                      <a:pt x="37280" y="26013"/>
                      <a:pt x="37349" y="25100"/>
                    </a:cubicBezTo>
                    <a:lnTo>
                      <a:pt x="38861" y="4330"/>
                    </a:lnTo>
                    <a:cubicBezTo>
                      <a:pt x="38928" y="3374"/>
                      <a:pt x="38207" y="2537"/>
                      <a:pt x="37251" y="2470"/>
                    </a:cubicBezTo>
                    <a:lnTo>
                      <a:pt x="3445" y="5"/>
                    </a:lnTo>
                    <a:cubicBezTo>
                      <a:pt x="3403" y="2"/>
                      <a:pt x="3362" y="0"/>
                      <a:pt x="33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4"/>
              <p:cNvSpPr/>
              <p:nvPr/>
            </p:nvSpPr>
            <p:spPr>
              <a:xfrm>
                <a:off x="5819039" y="2060417"/>
                <a:ext cx="1596627" cy="1097563"/>
              </a:xfrm>
              <a:custGeom>
                <a:avLst/>
                <a:gdLst/>
                <a:ahLst/>
                <a:cxnLst/>
                <a:rect l="l" t="t" r="r" b="b"/>
                <a:pathLst>
                  <a:path w="38954" h="26778" extrusionOk="0">
                    <a:moveTo>
                      <a:pt x="3354" y="1"/>
                    </a:moveTo>
                    <a:cubicBezTo>
                      <a:pt x="2860" y="1"/>
                      <a:pt x="2372" y="213"/>
                      <a:pt x="2035" y="573"/>
                    </a:cubicBezTo>
                    <a:cubicBezTo>
                      <a:pt x="1856" y="768"/>
                      <a:pt x="1718" y="1003"/>
                      <a:pt x="1636" y="1257"/>
                    </a:cubicBezTo>
                    <a:cubicBezTo>
                      <a:pt x="1550" y="1514"/>
                      <a:pt x="1554" y="1780"/>
                      <a:pt x="1532" y="2034"/>
                    </a:cubicBezTo>
                    <a:cubicBezTo>
                      <a:pt x="1457" y="3057"/>
                      <a:pt x="1382" y="4073"/>
                      <a:pt x="1307" y="5081"/>
                    </a:cubicBezTo>
                    <a:cubicBezTo>
                      <a:pt x="1161" y="7098"/>
                      <a:pt x="1016" y="9089"/>
                      <a:pt x="874" y="11043"/>
                    </a:cubicBezTo>
                    <a:cubicBezTo>
                      <a:pt x="590" y="14950"/>
                      <a:pt x="318" y="18719"/>
                      <a:pt x="56" y="22312"/>
                    </a:cubicBezTo>
                    <a:cubicBezTo>
                      <a:pt x="0" y="22763"/>
                      <a:pt x="108" y="23249"/>
                      <a:pt x="381" y="23620"/>
                    </a:cubicBezTo>
                    <a:cubicBezTo>
                      <a:pt x="650" y="23992"/>
                      <a:pt x="1061" y="24254"/>
                      <a:pt x="1509" y="24332"/>
                    </a:cubicBezTo>
                    <a:cubicBezTo>
                      <a:pt x="2394" y="24422"/>
                      <a:pt x="3250" y="24467"/>
                      <a:pt x="4102" y="24534"/>
                    </a:cubicBezTo>
                    <a:cubicBezTo>
                      <a:pt x="5805" y="24658"/>
                      <a:pt x="7455" y="24777"/>
                      <a:pt x="9050" y="24889"/>
                    </a:cubicBezTo>
                    <a:cubicBezTo>
                      <a:pt x="12244" y="25121"/>
                      <a:pt x="15221" y="25333"/>
                      <a:pt x="17936" y="25532"/>
                    </a:cubicBezTo>
                    <a:cubicBezTo>
                      <a:pt x="23367" y="25916"/>
                      <a:pt x="27759" y="26230"/>
                      <a:pt x="30800" y="26450"/>
                    </a:cubicBezTo>
                    <a:cubicBezTo>
                      <a:pt x="32317" y="26555"/>
                      <a:pt x="33496" y="26637"/>
                      <a:pt x="34296" y="26693"/>
                    </a:cubicBezTo>
                    <a:cubicBezTo>
                      <a:pt x="34696" y="26719"/>
                      <a:pt x="35002" y="26738"/>
                      <a:pt x="35208" y="26753"/>
                    </a:cubicBezTo>
                    <a:cubicBezTo>
                      <a:pt x="35413" y="26764"/>
                      <a:pt x="35517" y="26768"/>
                      <a:pt x="35517" y="26768"/>
                    </a:cubicBezTo>
                    <a:cubicBezTo>
                      <a:pt x="35517" y="26768"/>
                      <a:pt x="35413" y="26757"/>
                      <a:pt x="35208" y="26742"/>
                    </a:cubicBezTo>
                    <a:cubicBezTo>
                      <a:pt x="35002" y="26723"/>
                      <a:pt x="34699" y="26701"/>
                      <a:pt x="34300" y="26667"/>
                    </a:cubicBezTo>
                    <a:cubicBezTo>
                      <a:pt x="33496" y="26607"/>
                      <a:pt x="32320" y="26518"/>
                      <a:pt x="30804" y="26402"/>
                    </a:cubicBezTo>
                    <a:cubicBezTo>
                      <a:pt x="27763" y="26178"/>
                      <a:pt x="23370" y="25849"/>
                      <a:pt x="17940" y="25446"/>
                    </a:cubicBezTo>
                    <a:cubicBezTo>
                      <a:pt x="15225" y="25247"/>
                      <a:pt x="12251" y="25027"/>
                      <a:pt x="9058" y="24792"/>
                    </a:cubicBezTo>
                    <a:cubicBezTo>
                      <a:pt x="7463" y="24673"/>
                      <a:pt x="5812" y="24553"/>
                      <a:pt x="4109" y="24430"/>
                    </a:cubicBezTo>
                    <a:cubicBezTo>
                      <a:pt x="3261" y="24363"/>
                      <a:pt x="2387" y="24314"/>
                      <a:pt x="1528" y="24228"/>
                    </a:cubicBezTo>
                    <a:cubicBezTo>
                      <a:pt x="1109" y="24153"/>
                      <a:pt x="721" y="23906"/>
                      <a:pt x="471" y="23556"/>
                    </a:cubicBezTo>
                    <a:cubicBezTo>
                      <a:pt x="217" y="23204"/>
                      <a:pt x="113" y="22760"/>
                      <a:pt x="168" y="22320"/>
                    </a:cubicBezTo>
                    <a:cubicBezTo>
                      <a:pt x="430" y="18729"/>
                      <a:pt x="706" y="14957"/>
                      <a:pt x="994" y="11051"/>
                    </a:cubicBezTo>
                    <a:cubicBezTo>
                      <a:pt x="1135" y="9097"/>
                      <a:pt x="1281" y="7110"/>
                      <a:pt x="1427" y="5089"/>
                    </a:cubicBezTo>
                    <a:cubicBezTo>
                      <a:pt x="1502" y="4081"/>
                      <a:pt x="1576" y="3064"/>
                      <a:pt x="1651" y="2042"/>
                    </a:cubicBezTo>
                    <a:cubicBezTo>
                      <a:pt x="1673" y="1783"/>
                      <a:pt x="1673" y="1530"/>
                      <a:pt x="1752" y="1294"/>
                    </a:cubicBezTo>
                    <a:cubicBezTo>
                      <a:pt x="1826" y="1059"/>
                      <a:pt x="1957" y="839"/>
                      <a:pt x="2125" y="656"/>
                    </a:cubicBezTo>
                    <a:cubicBezTo>
                      <a:pt x="2439" y="318"/>
                      <a:pt x="2895" y="121"/>
                      <a:pt x="3360" y="121"/>
                    </a:cubicBezTo>
                    <a:cubicBezTo>
                      <a:pt x="3399" y="121"/>
                      <a:pt x="3438" y="122"/>
                      <a:pt x="3478" y="125"/>
                    </a:cubicBezTo>
                    <a:cubicBezTo>
                      <a:pt x="11762" y="730"/>
                      <a:pt x="19658" y="1302"/>
                      <a:pt x="26837" y="1825"/>
                    </a:cubicBezTo>
                    <a:cubicBezTo>
                      <a:pt x="30430" y="2083"/>
                      <a:pt x="33841" y="2329"/>
                      <a:pt x="37034" y="2561"/>
                    </a:cubicBezTo>
                    <a:cubicBezTo>
                      <a:pt x="37235" y="2576"/>
                      <a:pt x="37430" y="2587"/>
                      <a:pt x="37616" y="2639"/>
                    </a:cubicBezTo>
                    <a:cubicBezTo>
                      <a:pt x="37799" y="2691"/>
                      <a:pt x="37975" y="2773"/>
                      <a:pt x="38132" y="2885"/>
                    </a:cubicBezTo>
                    <a:cubicBezTo>
                      <a:pt x="38446" y="3106"/>
                      <a:pt x="38677" y="3431"/>
                      <a:pt x="38782" y="3793"/>
                    </a:cubicBezTo>
                    <a:cubicBezTo>
                      <a:pt x="38897" y="4152"/>
                      <a:pt x="38827" y="4536"/>
                      <a:pt x="38808" y="4914"/>
                    </a:cubicBezTo>
                    <a:cubicBezTo>
                      <a:pt x="38778" y="5295"/>
                      <a:pt x="38752" y="5669"/>
                      <a:pt x="38726" y="6038"/>
                    </a:cubicBezTo>
                    <a:cubicBezTo>
                      <a:pt x="38618" y="7521"/>
                      <a:pt x="38516" y="8944"/>
                      <a:pt x="38420" y="10299"/>
                    </a:cubicBezTo>
                    <a:cubicBezTo>
                      <a:pt x="38031" y="15731"/>
                      <a:pt x="37718" y="20127"/>
                      <a:pt x="37501" y="23167"/>
                    </a:cubicBezTo>
                    <a:cubicBezTo>
                      <a:pt x="37449" y="23925"/>
                      <a:pt x="37399" y="24598"/>
                      <a:pt x="37359" y="25184"/>
                    </a:cubicBezTo>
                    <a:cubicBezTo>
                      <a:pt x="37306" y="25771"/>
                      <a:pt x="36982" y="26200"/>
                      <a:pt x="36660" y="26428"/>
                    </a:cubicBezTo>
                    <a:cubicBezTo>
                      <a:pt x="36339" y="26663"/>
                      <a:pt x="36029" y="26735"/>
                      <a:pt x="35827" y="26757"/>
                    </a:cubicBezTo>
                    <a:cubicBezTo>
                      <a:pt x="35745" y="26766"/>
                      <a:pt x="35679" y="26768"/>
                      <a:pt x="35628" y="26768"/>
                    </a:cubicBezTo>
                    <a:cubicBezTo>
                      <a:pt x="35577" y="26768"/>
                      <a:pt x="35543" y="26766"/>
                      <a:pt x="35527" y="26766"/>
                    </a:cubicBezTo>
                    <a:cubicBezTo>
                      <a:pt x="35520" y="26766"/>
                      <a:pt x="35517" y="26766"/>
                      <a:pt x="35517" y="26768"/>
                    </a:cubicBezTo>
                    <a:cubicBezTo>
                      <a:pt x="35517" y="26768"/>
                      <a:pt x="35544" y="26771"/>
                      <a:pt x="35596" y="26775"/>
                    </a:cubicBezTo>
                    <a:cubicBezTo>
                      <a:pt x="35616" y="26777"/>
                      <a:pt x="35640" y="26778"/>
                      <a:pt x="35667" y="26778"/>
                    </a:cubicBezTo>
                    <a:cubicBezTo>
                      <a:pt x="35711" y="26778"/>
                      <a:pt x="35765" y="26775"/>
                      <a:pt x="35827" y="26768"/>
                    </a:cubicBezTo>
                    <a:cubicBezTo>
                      <a:pt x="36032" y="26749"/>
                      <a:pt x="36346" y="26685"/>
                      <a:pt x="36675" y="26447"/>
                    </a:cubicBezTo>
                    <a:cubicBezTo>
                      <a:pt x="37004" y="26219"/>
                      <a:pt x="37337" y="25785"/>
                      <a:pt x="37392" y="25188"/>
                    </a:cubicBezTo>
                    <a:cubicBezTo>
                      <a:pt x="37437" y="24601"/>
                      <a:pt x="37489" y="23929"/>
                      <a:pt x="37549" y="23171"/>
                    </a:cubicBezTo>
                    <a:cubicBezTo>
                      <a:pt x="37773" y="20131"/>
                      <a:pt x="38102" y="15735"/>
                      <a:pt x="38506" y="10308"/>
                    </a:cubicBezTo>
                    <a:cubicBezTo>
                      <a:pt x="38602" y="8948"/>
                      <a:pt x="38711" y="7529"/>
                      <a:pt x="38819" y="6045"/>
                    </a:cubicBezTo>
                    <a:cubicBezTo>
                      <a:pt x="38845" y="5676"/>
                      <a:pt x="38871" y="5298"/>
                      <a:pt x="38901" y="4921"/>
                    </a:cubicBezTo>
                    <a:cubicBezTo>
                      <a:pt x="38913" y="4731"/>
                      <a:pt x="38931" y="4544"/>
                      <a:pt x="38942" y="4350"/>
                    </a:cubicBezTo>
                    <a:cubicBezTo>
                      <a:pt x="38954" y="4155"/>
                      <a:pt x="38928" y="3957"/>
                      <a:pt x="38871" y="3767"/>
                    </a:cubicBezTo>
                    <a:cubicBezTo>
                      <a:pt x="38763" y="3383"/>
                      <a:pt x="38520" y="3038"/>
                      <a:pt x="38188" y="2807"/>
                    </a:cubicBezTo>
                    <a:cubicBezTo>
                      <a:pt x="38023" y="2688"/>
                      <a:pt x="37841" y="2598"/>
                      <a:pt x="37642" y="2542"/>
                    </a:cubicBezTo>
                    <a:cubicBezTo>
                      <a:pt x="37444" y="2486"/>
                      <a:pt x="37239" y="2478"/>
                      <a:pt x="37041" y="2464"/>
                    </a:cubicBezTo>
                    <a:cubicBezTo>
                      <a:pt x="33848" y="2228"/>
                      <a:pt x="30438" y="1978"/>
                      <a:pt x="26848" y="1713"/>
                    </a:cubicBezTo>
                    <a:cubicBezTo>
                      <a:pt x="19665" y="1190"/>
                      <a:pt x="11773" y="611"/>
                      <a:pt x="3485" y="6"/>
                    </a:cubicBezTo>
                    <a:cubicBezTo>
                      <a:pt x="3441" y="2"/>
                      <a:pt x="3398" y="1"/>
                      <a:pt x="33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4"/>
              <p:cNvSpPr/>
              <p:nvPr/>
            </p:nvSpPr>
            <p:spPr>
              <a:xfrm>
                <a:off x="5950524" y="2700990"/>
                <a:ext cx="29306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2123" extrusionOk="0">
                    <a:moveTo>
                      <a:pt x="12" y="1"/>
                    </a:moveTo>
                    <a:lnTo>
                      <a:pt x="1" y="192"/>
                    </a:lnTo>
                    <a:lnTo>
                      <a:pt x="486" y="228"/>
                    </a:lnTo>
                    <a:lnTo>
                      <a:pt x="348" y="2107"/>
                    </a:lnTo>
                    <a:lnTo>
                      <a:pt x="561" y="2122"/>
                    </a:lnTo>
                    <a:lnTo>
                      <a:pt x="714" y="53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4"/>
              <p:cNvSpPr/>
              <p:nvPr/>
            </p:nvSpPr>
            <p:spPr>
              <a:xfrm>
                <a:off x="6001347" y="2706359"/>
                <a:ext cx="61153" cy="88082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2149" extrusionOk="0">
                    <a:moveTo>
                      <a:pt x="725" y="1"/>
                    </a:moveTo>
                    <a:cubicBezTo>
                      <a:pt x="451" y="1"/>
                      <a:pt x="222" y="86"/>
                      <a:pt x="68" y="247"/>
                    </a:cubicBezTo>
                    <a:lnTo>
                      <a:pt x="209" y="385"/>
                    </a:lnTo>
                    <a:cubicBezTo>
                      <a:pt x="338" y="257"/>
                      <a:pt x="505" y="195"/>
                      <a:pt x="705" y="195"/>
                    </a:cubicBezTo>
                    <a:cubicBezTo>
                      <a:pt x="732" y="195"/>
                      <a:pt x="760" y="196"/>
                      <a:pt x="789" y="199"/>
                    </a:cubicBezTo>
                    <a:cubicBezTo>
                      <a:pt x="1106" y="221"/>
                      <a:pt x="1263" y="381"/>
                      <a:pt x="1248" y="621"/>
                    </a:cubicBezTo>
                    <a:cubicBezTo>
                      <a:pt x="1237" y="762"/>
                      <a:pt x="1181" y="897"/>
                      <a:pt x="931" y="1109"/>
                    </a:cubicBezTo>
                    <a:lnTo>
                      <a:pt x="12" y="1890"/>
                    </a:lnTo>
                    <a:lnTo>
                      <a:pt x="1" y="2040"/>
                    </a:lnTo>
                    <a:lnTo>
                      <a:pt x="1450" y="2148"/>
                    </a:lnTo>
                    <a:lnTo>
                      <a:pt x="1464" y="1957"/>
                    </a:lnTo>
                    <a:lnTo>
                      <a:pt x="326" y="1876"/>
                    </a:lnTo>
                    <a:lnTo>
                      <a:pt x="1080" y="1233"/>
                    </a:lnTo>
                    <a:cubicBezTo>
                      <a:pt x="1379" y="983"/>
                      <a:pt x="1454" y="811"/>
                      <a:pt x="1469" y="613"/>
                    </a:cubicBezTo>
                    <a:cubicBezTo>
                      <a:pt x="1491" y="266"/>
                      <a:pt x="1240" y="34"/>
                      <a:pt x="823" y="4"/>
                    </a:cubicBezTo>
                    <a:cubicBezTo>
                      <a:pt x="790" y="2"/>
                      <a:pt x="757" y="1"/>
                      <a:pt x="7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4"/>
              <p:cNvSpPr/>
              <p:nvPr/>
            </p:nvSpPr>
            <p:spPr>
              <a:xfrm>
                <a:off x="6078197" y="2713983"/>
                <a:ext cx="74146" cy="85623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2089" extrusionOk="0">
                    <a:moveTo>
                      <a:pt x="1207" y="1"/>
                    </a:moveTo>
                    <a:lnTo>
                      <a:pt x="12" y="1290"/>
                    </a:lnTo>
                    <a:lnTo>
                      <a:pt x="1" y="1443"/>
                    </a:lnTo>
                    <a:lnTo>
                      <a:pt x="1166" y="1528"/>
                    </a:lnTo>
                    <a:lnTo>
                      <a:pt x="1129" y="2074"/>
                    </a:lnTo>
                    <a:lnTo>
                      <a:pt x="1342" y="2089"/>
                    </a:lnTo>
                    <a:lnTo>
                      <a:pt x="1379" y="1544"/>
                    </a:lnTo>
                    <a:lnTo>
                      <a:pt x="1794" y="1573"/>
                    </a:lnTo>
                    <a:lnTo>
                      <a:pt x="1808" y="1387"/>
                    </a:lnTo>
                    <a:lnTo>
                      <a:pt x="1394" y="1357"/>
                    </a:lnTo>
                    <a:lnTo>
                      <a:pt x="1427" y="875"/>
                    </a:lnTo>
                    <a:lnTo>
                      <a:pt x="1222" y="864"/>
                    </a:lnTo>
                    <a:lnTo>
                      <a:pt x="1185" y="1342"/>
                    </a:lnTo>
                    <a:lnTo>
                      <a:pt x="289" y="1275"/>
                    </a:lnTo>
                    <a:lnTo>
                      <a:pt x="1442" y="16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4"/>
              <p:cNvSpPr/>
              <p:nvPr/>
            </p:nvSpPr>
            <p:spPr>
              <a:xfrm>
                <a:off x="6208165" y="2723327"/>
                <a:ext cx="74146" cy="85787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2093" extrusionOk="0">
                    <a:moveTo>
                      <a:pt x="1207" y="1"/>
                    </a:moveTo>
                    <a:lnTo>
                      <a:pt x="12" y="1293"/>
                    </a:lnTo>
                    <a:lnTo>
                      <a:pt x="1" y="1447"/>
                    </a:lnTo>
                    <a:lnTo>
                      <a:pt x="1166" y="1533"/>
                    </a:lnTo>
                    <a:lnTo>
                      <a:pt x="1129" y="2078"/>
                    </a:lnTo>
                    <a:lnTo>
                      <a:pt x="1342" y="2093"/>
                    </a:lnTo>
                    <a:lnTo>
                      <a:pt x="1379" y="1547"/>
                    </a:lnTo>
                    <a:lnTo>
                      <a:pt x="1793" y="1577"/>
                    </a:lnTo>
                    <a:lnTo>
                      <a:pt x="1809" y="1390"/>
                    </a:lnTo>
                    <a:lnTo>
                      <a:pt x="1394" y="1361"/>
                    </a:lnTo>
                    <a:lnTo>
                      <a:pt x="1428" y="879"/>
                    </a:lnTo>
                    <a:lnTo>
                      <a:pt x="1222" y="864"/>
                    </a:lnTo>
                    <a:lnTo>
                      <a:pt x="1185" y="1345"/>
                    </a:lnTo>
                    <a:lnTo>
                      <a:pt x="288" y="1278"/>
                    </a:lnTo>
                    <a:lnTo>
                      <a:pt x="1443" y="19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4"/>
              <p:cNvSpPr/>
              <p:nvPr/>
            </p:nvSpPr>
            <p:spPr>
              <a:xfrm>
                <a:off x="6293745" y="2727180"/>
                <a:ext cx="63408" cy="87139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2126" extrusionOk="0">
                    <a:moveTo>
                      <a:pt x="386" y="1"/>
                    </a:moveTo>
                    <a:lnTo>
                      <a:pt x="202" y="1032"/>
                    </a:lnTo>
                    <a:lnTo>
                      <a:pt x="643" y="1061"/>
                    </a:lnTo>
                    <a:cubicBezTo>
                      <a:pt x="1170" y="1103"/>
                      <a:pt x="1323" y="1278"/>
                      <a:pt x="1305" y="1543"/>
                    </a:cubicBezTo>
                    <a:cubicBezTo>
                      <a:pt x="1287" y="1779"/>
                      <a:pt x="1112" y="1931"/>
                      <a:pt x="807" y="1931"/>
                    </a:cubicBezTo>
                    <a:cubicBezTo>
                      <a:pt x="783" y="1931"/>
                      <a:pt x="758" y="1930"/>
                      <a:pt x="733" y="1928"/>
                    </a:cubicBezTo>
                    <a:cubicBezTo>
                      <a:pt x="467" y="1909"/>
                      <a:pt x="240" y="1789"/>
                      <a:pt x="117" y="1644"/>
                    </a:cubicBezTo>
                    <a:lnTo>
                      <a:pt x="0" y="1804"/>
                    </a:lnTo>
                    <a:cubicBezTo>
                      <a:pt x="146" y="1977"/>
                      <a:pt x="423" y="2099"/>
                      <a:pt x="722" y="2122"/>
                    </a:cubicBezTo>
                    <a:cubicBezTo>
                      <a:pt x="755" y="2124"/>
                      <a:pt x="787" y="2125"/>
                      <a:pt x="818" y="2125"/>
                    </a:cubicBezTo>
                    <a:cubicBezTo>
                      <a:pt x="1263" y="2125"/>
                      <a:pt x="1496" y="1878"/>
                      <a:pt x="1517" y="1551"/>
                    </a:cubicBezTo>
                    <a:cubicBezTo>
                      <a:pt x="1547" y="1184"/>
                      <a:pt x="1327" y="923"/>
                      <a:pt x="703" y="878"/>
                    </a:cubicBezTo>
                    <a:lnTo>
                      <a:pt x="438" y="856"/>
                    </a:lnTo>
                    <a:lnTo>
                      <a:pt x="557" y="202"/>
                    </a:lnTo>
                    <a:lnTo>
                      <a:pt x="1502" y="273"/>
                    </a:lnTo>
                    <a:lnTo>
                      <a:pt x="1517" y="8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4"/>
              <p:cNvSpPr/>
              <p:nvPr/>
            </p:nvSpPr>
            <p:spPr>
              <a:xfrm>
                <a:off x="6375349" y="2734230"/>
                <a:ext cx="65744" cy="8632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106" extrusionOk="0">
                    <a:moveTo>
                      <a:pt x="815" y="1025"/>
                    </a:moveTo>
                    <a:cubicBezTo>
                      <a:pt x="834" y="1025"/>
                      <a:pt x="854" y="1026"/>
                      <a:pt x="874" y="1027"/>
                    </a:cubicBezTo>
                    <a:cubicBezTo>
                      <a:pt x="1196" y="1050"/>
                      <a:pt x="1383" y="1236"/>
                      <a:pt x="1364" y="1510"/>
                    </a:cubicBezTo>
                    <a:cubicBezTo>
                      <a:pt x="1346" y="1771"/>
                      <a:pt x="1148" y="1925"/>
                      <a:pt x="874" y="1925"/>
                    </a:cubicBezTo>
                    <a:cubicBezTo>
                      <a:pt x="858" y="1925"/>
                      <a:pt x="842" y="1925"/>
                      <a:pt x="826" y="1924"/>
                    </a:cubicBezTo>
                    <a:cubicBezTo>
                      <a:pt x="467" y="1898"/>
                      <a:pt x="295" y="1666"/>
                      <a:pt x="310" y="1438"/>
                    </a:cubicBezTo>
                    <a:cubicBezTo>
                      <a:pt x="328" y="1197"/>
                      <a:pt x="532" y="1025"/>
                      <a:pt x="815" y="1025"/>
                    </a:cubicBezTo>
                    <a:close/>
                    <a:moveTo>
                      <a:pt x="991" y="1"/>
                    </a:moveTo>
                    <a:cubicBezTo>
                      <a:pt x="472" y="1"/>
                      <a:pt x="96" y="338"/>
                      <a:pt x="49" y="1008"/>
                    </a:cubicBezTo>
                    <a:cubicBezTo>
                      <a:pt x="0" y="1658"/>
                      <a:pt x="273" y="2062"/>
                      <a:pt x="822" y="2103"/>
                    </a:cubicBezTo>
                    <a:cubicBezTo>
                      <a:pt x="846" y="2105"/>
                      <a:pt x="869" y="2106"/>
                      <a:pt x="891" y="2106"/>
                    </a:cubicBezTo>
                    <a:cubicBezTo>
                      <a:pt x="1259" y="2106"/>
                      <a:pt x="1548" y="1883"/>
                      <a:pt x="1573" y="1520"/>
                    </a:cubicBezTo>
                    <a:cubicBezTo>
                      <a:pt x="1603" y="1139"/>
                      <a:pt x="1334" y="878"/>
                      <a:pt x="923" y="848"/>
                    </a:cubicBezTo>
                    <a:cubicBezTo>
                      <a:pt x="899" y="846"/>
                      <a:pt x="875" y="845"/>
                      <a:pt x="851" y="845"/>
                    </a:cubicBezTo>
                    <a:cubicBezTo>
                      <a:pt x="594" y="845"/>
                      <a:pt x="371" y="956"/>
                      <a:pt x="262" y="1158"/>
                    </a:cubicBezTo>
                    <a:cubicBezTo>
                      <a:pt x="262" y="1095"/>
                      <a:pt x="262" y="1034"/>
                      <a:pt x="266" y="986"/>
                    </a:cubicBezTo>
                    <a:cubicBezTo>
                      <a:pt x="305" y="455"/>
                      <a:pt x="586" y="189"/>
                      <a:pt x="994" y="189"/>
                    </a:cubicBezTo>
                    <a:cubicBezTo>
                      <a:pt x="1016" y="189"/>
                      <a:pt x="1039" y="189"/>
                      <a:pt x="1062" y="191"/>
                    </a:cubicBezTo>
                    <a:cubicBezTo>
                      <a:pt x="1214" y="202"/>
                      <a:pt x="1357" y="239"/>
                      <a:pt x="1457" y="317"/>
                    </a:cubicBezTo>
                    <a:lnTo>
                      <a:pt x="1555" y="153"/>
                    </a:lnTo>
                    <a:cubicBezTo>
                      <a:pt x="1431" y="64"/>
                      <a:pt x="1259" y="19"/>
                      <a:pt x="1072" y="4"/>
                    </a:cubicBezTo>
                    <a:cubicBezTo>
                      <a:pt x="1045" y="2"/>
                      <a:pt x="1018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4"/>
              <p:cNvSpPr/>
              <p:nvPr/>
            </p:nvSpPr>
            <p:spPr>
              <a:xfrm>
                <a:off x="6493554" y="2741279"/>
                <a:ext cx="63408" cy="8759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2137" extrusionOk="0">
                    <a:moveTo>
                      <a:pt x="217" y="0"/>
                    </a:moveTo>
                    <a:lnTo>
                      <a:pt x="202" y="187"/>
                    </a:lnTo>
                    <a:lnTo>
                      <a:pt x="1262" y="265"/>
                    </a:lnTo>
                    <a:lnTo>
                      <a:pt x="635" y="941"/>
                    </a:lnTo>
                    <a:lnTo>
                      <a:pt x="624" y="1098"/>
                    </a:lnTo>
                    <a:lnTo>
                      <a:pt x="773" y="1109"/>
                    </a:lnTo>
                    <a:cubicBezTo>
                      <a:pt x="1154" y="1139"/>
                      <a:pt x="1319" y="1315"/>
                      <a:pt x="1300" y="1562"/>
                    </a:cubicBezTo>
                    <a:cubicBezTo>
                      <a:pt x="1283" y="1799"/>
                      <a:pt x="1110" y="1941"/>
                      <a:pt x="817" y="1941"/>
                    </a:cubicBezTo>
                    <a:cubicBezTo>
                      <a:pt x="792" y="1941"/>
                      <a:pt x="766" y="1940"/>
                      <a:pt x="740" y="1938"/>
                    </a:cubicBezTo>
                    <a:cubicBezTo>
                      <a:pt x="471" y="1920"/>
                      <a:pt x="239" y="1800"/>
                      <a:pt x="116" y="1655"/>
                    </a:cubicBezTo>
                    <a:lnTo>
                      <a:pt x="0" y="1815"/>
                    </a:lnTo>
                    <a:cubicBezTo>
                      <a:pt x="145" y="1988"/>
                      <a:pt x="426" y="2114"/>
                      <a:pt x="724" y="2133"/>
                    </a:cubicBezTo>
                    <a:cubicBezTo>
                      <a:pt x="758" y="2135"/>
                      <a:pt x="791" y="2137"/>
                      <a:pt x="823" y="2137"/>
                    </a:cubicBezTo>
                    <a:cubicBezTo>
                      <a:pt x="1261" y="2137"/>
                      <a:pt x="1496" y="1900"/>
                      <a:pt x="1520" y="1576"/>
                    </a:cubicBezTo>
                    <a:cubicBezTo>
                      <a:pt x="1543" y="1248"/>
                      <a:pt x="1338" y="997"/>
                      <a:pt x="897" y="941"/>
                    </a:cubicBezTo>
                    <a:lnTo>
                      <a:pt x="1535" y="247"/>
                    </a:lnTo>
                    <a:lnTo>
                      <a:pt x="1546" y="97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4"/>
              <p:cNvSpPr/>
              <p:nvPr/>
            </p:nvSpPr>
            <p:spPr>
              <a:xfrm>
                <a:off x="6576347" y="2748903"/>
                <a:ext cx="65744" cy="86361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107" extrusionOk="0">
                    <a:moveTo>
                      <a:pt x="825" y="1022"/>
                    </a:moveTo>
                    <a:cubicBezTo>
                      <a:pt x="843" y="1022"/>
                      <a:pt x="860" y="1023"/>
                      <a:pt x="878" y="1024"/>
                    </a:cubicBezTo>
                    <a:cubicBezTo>
                      <a:pt x="1196" y="1047"/>
                      <a:pt x="1387" y="1237"/>
                      <a:pt x="1364" y="1510"/>
                    </a:cubicBezTo>
                    <a:cubicBezTo>
                      <a:pt x="1346" y="1766"/>
                      <a:pt x="1151" y="1923"/>
                      <a:pt x="881" y="1923"/>
                    </a:cubicBezTo>
                    <a:cubicBezTo>
                      <a:pt x="863" y="1923"/>
                      <a:pt x="845" y="1922"/>
                      <a:pt x="826" y="1921"/>
                    </a:cubicBezTo>
                    <a:cubicBezTo>
                      <a:pt x="471" y="1895"/>
                      <a:pt x="296" y="1667"/>
                      <a:pt x="314" y="1438"/>
                    </a:cubicBezTo>
                    <a:cubicBezTo>
                      <a:pt x="332" y="1196"/>
                      <a:pt x="536" y="1022"/>
                      <a:pt x="825" y="1022"/>
                    </a:cubicBezTo>
                    <a:close/>
                    <a:moveTo>
                      <a:pt x="985" y="1"/>
                    </a:moveTo>
                    <a:cubicBezTo>
                      <a:pt x="470" y="1"/>
                      <a:pt x="99" y="341"/>
                      <a:pt x="49" y="1005"/>
                    </a:cubicBezTo>
                    <a:cubicBezTo>
                      <a:pt x="1" y="1659"/>
                      <a:pt x="273" y="2062"/>
                      <a:pt x="823" y="2104"/>
                    </a:cubicBezTo>
                    <a:cubicBezTo>
                      <a:pt x="846" y="2105"/>
                      <a:pt x="869" y="2106"/>
                      <a:pt x="892" y="2106"/>
                    </a:cubicBezTo>
                    <a:cubicBezTo>
                      <a:pt x="1262" y="2106"/>
                      <a:pt x="1549" y="1883"/>
                      <a:pt x="1577" y="1517"/>
                    </a:cubicBezTo>
                    <a:cubicBezTo>
                      <a:pt x="1603" y="1140"/>
                      <a:pt x="1335" y="878"/>
                      <a:pt x="923" y="849"/>
                    </a:cubicBezTo>
                    <a:cubicBezTo>
                      <a:pt x="898" y="847"/>
                      <a:pt x="874" y="846"/>
                      <a:pt x="850" y="846"/>
                    </a:cubicBezTo>
                    <a:cubicBezTo>
                      <a:pt x="593" y="846"/>
                      <a:pt x="375" y="954"/>
                      <a:pt x="266" y="1155"/>
                    </a:cubicBezTo>
                    <a:cubicBezTo>
                      <a:pt x="262" y="1092"/>
                      <a:pt x="266" y="1035"/>
                      <a:pt x="270" y="987"/>
                    </a:cubicBezTo>
                    <a:cubicBezTo>
                      <a:pt x="308" y="458"/>
                      <a:pt x="584" y="189"/>
                      <a:pt x="988" y="189"/>
                    </a:cubicBezTo>
                    <a:cubicBezTo>
                      <a:pt x="1012" y="189"/>
                      <a:pt x="1036" y="190"/>
                      <a:pt x="1061" y="192"/>
                    </a:cubicBezTo>
                    <a:cubicBezTo>
                      <a:pt x="1218" y="202"/>
                      <a:pt x="1357" y="240"/>
                      <a:pt x="1457" y="318"/>
                    </a:cubicBezTo>
                    <a:lnTo>
                      <a:pt x="1554" y="154"/>
                    </a:lnTo>
                    <a:cubicBezTo>
                      <a:pt x="1431" y="64"/>
                      <a:pt x="1259" y="19"/>
                      <a:pt x="1073" y="4"/>
                    </a:cubicBezTo>
                    <a:cubicBezTo>
                      <a:pt x="1043" y="2"/>
                      <a:pt x="1014" y="1"/>
                      <a:pt x="9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4"/>
              <p:cNvSpPr/>
              <p:nvPr/>
            </p:nvSpPr>
            <p:spPr>
              <a:xfrm>
                <a:off x="6659304" y="2752715"/>
                <a:ext cx="64063" cy="86894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2120" extrusionOk="0">
                    <a:moveTo>
                      <a:pt x="42" y="1"/>
                    </a:moveTo>
                    <a:lnTo>
                      <a:pt x="1" y="580"/>
                    </a:lnTo>
                    <a:lnTo>
                      <a:pt x="211" y="595"/>
                    </a:lnTo>
                    <a:lnTo>
                      <a:pt x="237" y="207"/>
                    </a:lnTo>
                    <a:lnTo>
                      <a:pt x="1301" y="285"/>
                    </a:lnTo>
                    <a:lnTo>
                      <a:pt x="315" y="2100"/>
                    </a:lnTo>
                    <a:lnTo>
                      <a:pt x="543" y="2119"/>
                    </a:lnTo>
                    <a:lnTo>
                      <a:pt x="1552" y="263"/>
                    </a:lnTo>
                    <a:lnTo>
                      <a:pt x="1562" y="11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4"/>
              <p:cNvSpPr/>
              <p:nvPr/>
            </p:nvSpPr>
            <p:spPr>
              <a:xfrm>
                <a:off x="6780583" y="2761609"/>
                <a:ext cx="64022" cy="86853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119" extrusionOk="0">
                    <a:moveTo>
                      <a:pt x="41" y="1"/>
                    </a:moveTo>
                    <a:lnTo>
                      <a:pt x="0" y="576"/>
                    </a:lnTo>
                    <a:lnTo>
                      <a:pt x="210" y="591"/>
                    </a:lnTo>
                    <a:lnTo>
                      <a:pt x="236" y="206"/>
                    </a:lnTo>
                    <a:lnTo>
                      <a:pt x="1300" y="281"/>
                    </a:lnTo>
                    <a:lnTo>
                      <a:pt x="314" y="2100"/>
                    </a:lnTo>
                    <a:lnTo>
                      <a:pt x="542" y="2119"/>
                    </a:lnTo>
                    <a:lnTo>
                      <a:pt x="1551" y="263"/>
                    </a:lnTo>
                    <a:lnTo>
                      <a:pt x="1562" y="113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4"/>
              <p:cNvSpPr/>
              <p:nvPr/>
            </p:nvSpPr>
            <p:spPr>
              <a:xfrm>
                <a:off x="6856818" y="2768945"/>
                <a:ext cx="67547" cy="86607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2113" extrusionOk="0">
                    <a:moveTo>
                      <a:pt x="850" y="181"/>
                    </a:moveTo>
                    <a:cubicBezTo>
                      <a:pt x="872" y="181"/>
                      <a:pt x="895" y="182"/>
                      <a:pt x="919" y="184"/>
                    </a:cubicBezTo>
                    <a:cubicBezTo>
                      <a:pt x="1229" y="206"/>
                      <a:pt x="1424" y="363"/>
                      <a:pt x="1408" y="599"/>
                    </a:cubicBezTo>
                    <a:cubicBezTo>
                      <a:pt x="1391" y="806"/>
                      <a:pt x="1217" y="934"/>
                      <a:pt x="936" y="934"/>
                    </a:cubicBezTo>
                    <a:cubicBezTo>
                      <a:pt x="914" y="934"/>
                      <a:pt x="891" y="933"/>
                      <a:pt x="867" y="932"/>
                    </a:cubicBezTo>
                    <a:cubicBezTo>
                      <a:pt x="546" y="905"/>
                      <a:pt x="367" y="748"/>
                      <a:pt x="381" y="520"/>
                    </a:cubicBezTo>
                    <a:cubicBezTo>
                      <a:pt x="398" y="306"/>
                      <a:pt x="575" y="181"/>
                      <a:pt x="850" y="181"/>
                    </a:cubicBezTo>
                    <a:close/>
                    <a:moveTo>
                      <a:pt x="772" y="1096"/>
                    </a:moveTo>
                    <a:cubicBezTo>
                      <a:pt x="799" y="1096"/>
                      <a:pt x="827" y="1097"/>
                      <a:pt x="856" y="1099"/>
                    </a:cubicBezTo>
                    <a:cubicBezTo>
                      <a:pt x="1222" y="1125"/>
                      <a:pt x="1427" y="1301"/>
                      <a:pt x="1408" y="1555"/>
                    </a:cubicBezTo>
                    <a:cubicBezTo>
                      <a:pt x="1391" y="1792"/>
                      <a:pt x="1193" y="1931"/>
                      <a:pt x="876" y="1931"/>
                    </a:cubicBezTo>
                    <a:cubicBezTo>
                      <a:pt x="849" y="1931"/>
                      <a:pt x="821" y="1930"/>
                      <a:pt x="793" y="1928"/>
                    </a:cubicBezTo>
                    <a:cubicBezTo>
                      <a:pt x="426" y="1902"/>
                      <a:pt x="224" y="1727"/>
                      <a:pt x="243" y="1469"/>
                    </a:cubicBezTo>
                    <a:cubicBezTo>
                      <a:pt x="260" y="1235"/>
                      <a:pt x="452" y="1096"/>
                      <a:pt x="772" y="1096"/>
                    </a:cubicBezTo>
                    <a:close/>
                    <a:moveTo>
                      <a:pt x="838" y="1"/>
                    </a:moveTo>
                    <a:cubicBezTo>
                      <a:pt x="454" y="1"/>
                      <a:pt x="193" y="187"/>
                      <a:pt x="169" y="498"/>
                    </a:cubicBezTo>
                    <a:cubicBezTo>
                      <a:pt x="153" y="715"/>
                      <a:pt x="258" y="879"/>
                      <a:pt x="464" y="976"/>
                    </a:cubicBezTo>
                    <a:cubicBezTo>
                      <a:pt x="198" y="1044"/>
                      <a:pt x="45" y="1208"/>
                      <a:pt x="27" y="1458"/>
                    </a:cubicBezTo>
                    <a:cubicBezTo>
                      <a:pt x="0" y="1823"/>
                      <a:pt x="284" y="2074"/>
                      <a:pt x="781" y="2108"/>
                    </a:cubicBezTo>
                    <a:cubicBezTo>
                      <a:pt x="820" y="2111"/>
                      <a:pt x="857" y="2112"/>
                      <a:pt x="894" y="2112"/>
                    </a:cubicBezTo>
                    <a:cubicBezTo>
                      <a:pt x="1324" y="2112"/>
                      <a:pt x="1605" y="1911"/>
                      <a:pt x="1629" y="1573"/>
                    </a:cubicBezTo>
                    <a:cubicBezTo>
                      <a:pt x="1644" y="1327"/>
                      <a:pt x="1513" y="1140"/>
                      <a:pt x="1260" y="1036"/>
                    </a:cubicBezTo>
                    <a:cubicBezTo>
                      <a:pt x="1479" y="968"/>
                      <a:pt x="1606" y="819"/>
                      <a:pt x="1625" y="606"/>
                    </a:cubicBezTo>
                    <a:cubicBezTo>
                      <a:pt x="1648" y="266"/>
                      <a:pt x="1372" y="35"/>
                      <a:pt x="934" y="5"/>
                    </a:cubicBezTo>
                    <a:cubicBezTo>
                      <a:pt x="901" y="2"/>
                      <a:pt x="869" y="1"/>
                      <a:pt x="8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4"/>
              <p:cNvSpPr/>
              <p:nvPr/>
            </p:nvSpPr>
            <p:spPr>
              <a:xfrm>
                <a:off x="6943627" y="2774847"/>
                <a:ext cx="65703" cy="86320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2106" extrusionOk="0">
                    <a:moveTo>
                      <a:pt x="723" y="184"/>
                    </a:moveTo>
                    <a:cubicBezTo>
                      <a:pt x="741" y="184"/>
                      <a:pt x="759" y="185"/>
                      <a:pt x="778" y="186"/>
                    </a:cubicBezTo>
                    <a:cubicBezTo>
                      <a:pt x="1136" y="212"/>
                      <a:pt x="1307" y="440"/>
                      <a:pt x="1293" y="667"/>
                    </a:cubicBezTo>
                    <a:cubicBezTo>
                      <a:pt x="1275" y="911"/>
                      <a:pt x="1068" y="1084"/>
                      <a:pt x="778" y="1084"/>
                    </a:cubicBezTo>
                    <a:cubicBezTo>
                      <a:pt x="760" y="1084"/>
                      <a:pt x="743" y="1084"/>
                      <a:pt x="725" y="1082"/>
                    </a:cubicBezTo>
                    <a:cubicBezTo>
                      <a:pt x="407" y="1060"/>
                      <a:pt x="221" y="869"/>
                      <a:pt x="240" y="597"/>
                    </a:cubicBezTo>
                    <a:cubicBezTo>
                      <a:pt x="257" y="341"/>
                      <a:pt x="452" y="184"/>
                      <a:pt x="723" y="184"/>
                    </a:cubicBezTo>
                    <a:close/>
                    <a:moveTo>
                      <a:pt x="710" y="0"/>
                    </a:moveTo>
                    <a:cubicBezTo>
                      <a:pt x="340" y="0"/>
                      <a:pt x="54" y="224"/>
                      <a:pt x="30" y="589"/>
                    </a:cubicBezTo>
                    <a:cubicBezTo>
                      <a:pt x="0" y="967"/>
                      <a:pt x="269" y="1228"/>
                      <a:pt x="680" y="1258"/>
                    </a:cubicBezTo>
                    <a:cubicBezTo>
                      <a:pt x="705" y="1260"/>
                      <a:pt x="729" y="1261"/>
                      <a:pt x="753" y="1261"/>
                    </a:cubicBezTo>
                    <a:cubicBezTo>
                      <a:pt x="1010" y="1261"/>
                      <a:pt x="1228" y="1153"/>
                      <a:pt x="1338" y="952"/>
                    </a:cubicBezTo>
                    <a:cubicBezTo>
                      <a:pt x="1341" y="1012"/>
                      <a:pt x="1338" y="1071"/>
                      <a:pt x="1338" y="1119"/>
                    </a:cubicBezTo>
                    <a:cubicBezTo>
                      <a:pt x="1299" y="1649"/>
                      <a:pt x="1020" y="1918"/>
                      <a:pt x="614" y="1918"/>
                    </a:cubicBezTo>
                    <a:cubicBezTo>
                      <a:pt x="590" y="1918"/>
                      <a:pt x="566" y="1917"/>
                      <a:pt x="542" y="1915"/>
                    </a:cubicBezTo>
                    <a:cubicBezTo>
                      <a:pt x="389" y="1904"/>
                      <a:pt x="247" y="1867"/>
                      <a:pt x="146" y="1788"/>
                    </a:cubicBezTo>
                    <a:lnTo>
                      <a:pt x="49" y="1953"/>
                    </a:lnTo>
                    <a:cubicBezTo>
                      <a:pt x="172" y="2043"/>
                      <a:pt x="344" y="2087"/>
                      <a:pt x="531" y="2102"/>
                    </a:cubicBezTo>
                    <a:cubicBezTo>
                      <a:pt x="561" y="2104"/>
                      <a:pt x="591" y="2105"/>
                      <a:pt x="621" y="2105"/>
                    </a:cubicBezTo>
                    <a:cubicBezTo>
                      <a:pt x="1135" y="2105"/>
                      <a:pt x="1505" y="1765"/>
                      <a:pt x="1554" y="1101"/>
                    </a:cubicBezTo>
                    <a:cubicBezTo>
                      <a:pt x="1602" y="447"/>
                      <a:pt x="1330" y="43"/>
                      <a:pt x="781" y="3"/>
                    </a:cubicBezTo>
                    <a:cubicBezTo>
                      <a:pt x="757" y="1"/>
                      <a:pt x="733" y="0"/>
                      <a:pt x="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4"/>
              <p:cNvSpPr/>
              <p:nvPr/>
            </p:nvSpPr>
            <p:spPr>
              <a:xfrm>
                <a:off x="7066997" y="2782470"/>
                <a:ext cx="29429" cy="86812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118" extrusionOk="0">
                    <a:moveTo>
                      <a:pt x="16" y="0"/>
                    </a:moveTo>
                    <a:lnTo>
                      <a:pt x="1" y="186"/>
                    </a:lnTo>
                    <a:lnTo>
                      <a:pt x="490" y="224"/>
                    </a:lnTo>
                    <a:lnTo>
                      <a:pt x="352" y="2103"/>
                    </a:lnTo>
                    <a:lnTo>
                      <a:pt x="564" y="2117"/>
                    </a:lnTo>
                    <a:lnTo>
                      <a:pt x="718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4"/>
              <p:cNvSpPr/>
              <p:nvPr/>
            </p:nvSpPr>
            <p:spPr>
              <a:xfrm>
                <a:off x="7117861" y="2787676"/>
                <a:ext cx="61235" cy="88041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148" extrusionOk="0">
                    <a:moveTo>
                      <a:pt x="727" y="0"/>
                    </a:moveTo>
                    <a:cubicBezTo>
                      <a:pt x="453" y="0"/>
                      <a:pt x="224" y="85"/>
                      <a:pt x="71" y="246"/>
                    </a:cubicBezTo>
                    <a:lnTo>
                      <a:pt x="213" y="388"/>
                    </a:lnTo>
                    <a:cubicBezTo>
                      <a:pt x="341" y="256"/>
                      <a:pt x="504" y="194"/>
                      <a:pt x="708" y="194"/>
                    </a:cubicBezTo>
                    <a:cubicBezTo>
                      <a:pt x="735" y="194"/>
                      <a:pt x="763" y="195"/>
                      <a:pt x="792" y="198"/>
                    </a:cubicBezTo>
                    <a:cubicBezTo>
                      <a:pt x="1109" y="220"/>
                      <a:pt x="1266" y="380"/>
                      <a:pt x="1247" y="620"/>
                    </a:cubicBezTo>
                    <a:cubicBezTo>
                      <a:pt x="1240" y="761"/>
                      <a:pt x="1183" y="896"/>
                      <a:pt x="933" y="1109"/>
                    </a:cubicBezTo>
                    <a:lnTo>
                      <a:pt x="11" y="1890"/>
                    </a:lnTo>
                    <a:lnTo>
                      <a:pt x="0" y="2043"/>
                    </a:lnTo>
                    <a:lnTo>
                      <a:pt x="1452" y="2147"/>
                    </a:lnTo>
                    <a:lnTo>
                      <a:pt x="1468" y="1957"/>
                    </a:lnTo>
                    <a:lnTo>
                      <a:pt x="328" y="1875"/>
                    </a:lnTo>
                    <a:lnTo>
                      <a:pt x="1083" y="1236"/>
                    </a:lnTo>
                    <a:cubicBezTo>
                      <a:pt x="1378" y="982"/>
                      <a:pt x="1457" y="811"/>
                      <a:pt x="1468" y="613"/>
                    </a:cubicBezTo>
                    <a:cubicBezTo>
                      <a:pt x="1494" y="265"/>
                      <a:pt x="1244" y="33"/>
                      <a:pt x="825" y="4"/>
                    </a:cubicBezTo>
                    <a:cubicBezTo>
                      <a:pt x="792" y="2"/>
                      <a:pt x="759" y="0"/>
                      <a:pt x="7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4"/>
              <p:cNvSpPr/>
              <p:nvPr/>
            </p:nvSpPr>
            <p:spPr>
              <a:xfrm>
                <a:off x="7192825" y="2792225"/>
                <a:ext cx="63572" cy="87631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2138" extrusionOk="0">
                    <a:moveTo>
                      <a:pt x="221" y="0"/>
                    </a:moveTo>
                    <a:lnTo>
                      <a:pt x="206" y="188"/>
                    </a:lnTo>
                    <a:lnTo>
                      <a:pt x="1264" y="266"/>
                    </a:lnTo>
                    <a:lnTo>
                      <a:pt x="640" y="942"/>
                    </a:lnTo>
                    <a:lnTo>
                      <a:pt x="628" y="1099"/>
                    </a:lnTo>
                    <a:lnTo>
                      <a:pt x="774" y="1110"/>
                    </a:lnTo>
                    <a:cubicBezTo>
                      <a:pt x="1159" y="1136"/>
                      <a:pt x="1323" y="1312"/>
                      <a:pt x="1304" y="1562"/>
                    </a:cubicBezTo>
                    <a:cubicBezTo>
                      <a:pt x="1288" y="1800"/>
                      <a:pt x="1115" y="1942"/>
                      <a:pt x="817" y="1942"/>
                    </a:cubicBezTo>
                    <a:cubicBezTo>
                      <a:pt x="792" y="1942"/>
                      <a:pt x="767" y="1941"/>
                      <a:pt x="740" y="1939"/>
                    </a:cubicBezTo>
                    <a:cubicBezTo>
                      <a:pt x="471" y="1921"/>
                      <a:pt x="240" y="1801"/>
                      <a:pt x="116" y="1652"/>
                    </a:cubicBezTo>
                    <a:lnTo>
                      <a:pt x="1" y="1812"/>
                    </a:lnTo>
                    <a:cubicBezTo>
                      <a:pt x="151" y="1988"/>
                      <a:pt x="430" y="2112"/>
                      <a:pt x="730" y="2134"/>
                    </a:cubicBezTo>
                    <a:cubicBezTo>
                      <a:pt x="763" y="2136"/>
                      <a:pt x="794" y="2138"/>
                      <a:pt x="825" y="2138"/>
                    </a:cubicBezTo>
                    <a:cubicBezTo>
                      <a:pt x="1261" y="2138"/>
                      <a:pt x="1500" y="1901"/>
                      <a:pt x="1521" y="1577"/>
                    </a:cubicBezTo>
                    <a:cubicBezTo>
                      <a:pt x="1547" y="1245"/>
                      <a:pt x="1342" y="998"/>
                      <a:pt x="901" y="942"/>
                    </a:cubicBezTo>
                    <a:lnTo>
                      <a:pt x="1540" y="247"/>
                    </a:lnTo>
                    <a:lnTo>
                      <a:pt x="1551" y="98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4"/>
              <p:cNvSpPr/>
              <p:nvPr/>
            </p:nvSpPr>
            <p:spPr>
              <a:xfrm>
                <a:off x="6594586" y="2896781"/>
                <a:ext cx="682032" cy="86402"/>
              </a:xfrm>
              <a:custGeom>
                <a:avLst/>
                <a:gdLst/>
                <a:ahLst/>
                <a:cxnLst/>
                <a:rect l="l" t="t" r="r" b="b"/>
                <a:pathLst>
                  <a:path w="16640" h="2108" extrusionOk="0">
                    <a:moveTo>
                      <a:pt x="68" y="1"/>
                    </a:moveTo>
                    <a:lnTo>
                      <a:pt x="0" y="901"/>
                    </a:lnTo>
                    <a:lnTo>
                      <a:pt x="16577" y="2107"/>
                    </a:lnTo>
                    <a:lnTo>
                      <a:pt x="16640" y="1207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4"/>
              <p:cNvSpPr/>
              <p:nvPr/>
            </p:nvSpPr>
            <p:spPr>
              <a:xfrm>
                <a:off x="6920183" y="2994492"/>
                <a:ext cx="351099" cy="62178"/>
              </a:xfrm>
              <a:custGeom>
                <a:avLst/>
                <a:gdLst/>
                <a:ahLst/>
                <a:cxnLst/>
                <a:rect l="l" t="t" r="r" b="b"/>
                <a:pathLst>
                  <a:path w="8566" h="1517" extrusionOk="0">
                    <a:moveTo>
                      <a:pt x="64" y="0"/>
                    </a:moveTo>
                    <a:lnTo>
                      <a:pt x="0" y="897"/>
                    </a:lnTo>
                    <a:lnTo>
                      <a:pt x="8502" y="1516"/>
                    </a:lnTo>
                    <a:lnTo>
                      <a:pt x="8566" y="62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4"/>
              <p:cNvSpPr/>
              <p:nvPr/>
            </p:nvSpPr>
            <p:spPr>
              <a:xfrm>
                <a:off x="5934580" y="2416915"/>
                <a:ext cx="297528" cy="227153"/>
              </a:xfrm>
              <a:custGeom>
                <a:avLst/>
                <a:gdLst/>
                <a:ahLst/>
                <a:cxnLst/>
                <a:rect l="l" t="t" r="r" b="b"/>
                <a:pathLst>
                  <a:path w="7259" h="5542" extrusionOk="0">
                    <a:moveTo>
                      <a:pt x="1402" y="0"/>
                    </a:moveTo>
                    <a:cubicBezTo>
                      <a:pt x="805" y="0"/>
                      <a:pt x="302" y="460"/>
                      <a:pt x="259" y="1064"/>
                    </a:cubicBezTo>
                    <a:lnTo>
                      <a:pt x="46" y="3973"/>
                    </a:lnTo>
                    <a:cubicBezTo>
                      <a:pt x="1" y="4605"/>
                      <a:pt x="476" y="5154"/>
                      <a:pt x="1107" y="5199"/>
                    </a:cubicBezTo>
                    <a:lnTo>
                      <a:pt x="5776" y="5539"/>
                    </a:lnTo>
                    <a:cubicBezTo>
                      <a:pt x="5803" y="5541"/>
                      <a:pt x="5831" y="5542"/>
                      <a:pt x="5859" y="5542"/>
                    </a:cubicBezTo>
                    <a:cubicBezTo>
                      <a:pt x="6454" y="5542"/>
                      <a:pt x="6958" y="5085"/>
                      <a:pt x="7001" y="4482"/>
                    </a:cubicBezTo>
                    <a:lnTo>
                      <a:pt x="7213" y="1568"/>
                    </a:lnTo>
                    <a:cubicBezTo>
                      <a:pt x="7258" y="937"/>
                      <a:pt x="6784" y="391"/>
                      <a:pt x="6157" y="343"/>
                    </a:cubicBezTo>
                    <a:lnTo>
                      <a:pt x="1484" y="3"/>
                    </a:lnTo>
                    <a:cubicBezTo>
                      <a:pt x="1457" y="1"/>
                      <a:pt x="1429" y="0"/>
                      <a:pt x="14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89" name="Google Shape;1689;p44"/>
              <p:cNvGrpSpPr/>
              <p:nvPr/>
            </p:nvGrpSpPr>
            <p:grpSpPr>
              <a:xfrm>
                <a:off x="5937326" y="2478845"/>
                <a:ext cx="288793" cy="99682"/>
                <a:chOff x="5937326" y="2478845"/>
                <a:chExt cx="288793" cy="99682"/>
              </a:xfrm>
            </p:grpSpPr>
            <p:sp>
              <p:nvSpPr>
                <p:cNvPr id="1690" name="Google Shape;1690;p44"/>
                <p:cNvSpPr/>
                <p:nvPr/>
              </p:nvSpPr>
              <p:spPr>
                <a:xfrm>
                  <a:off x="5937326" y="2478845"/>
                  <a:ext cx="196207" cy="99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432" extrusionOk="0">
                      <a:moveTo>
                        <a:pt x="158" y="1"/>
                      </a:moveTo>
                      <a:lnTo>
                        <a:pt x="135" y="333"/>
                      </a:lnTo>
                      <a:lnTo>
                        <a:pt x="3714" y="595"/>
                      </a:lnTo>
                      <a:cubicBezTo>
                        <a:pt x="4125" y="621"/>
                        <a:pt x="4438" y="987"/>
                        <a:pt x="4409" y="1398"/>
                      </a:cubicBezTo>
                      <a:cubicBezTo>
                        <a:pt x="4380" y="1794"/>
                        <a:pt x="4052" y="2095"/>
                        <a:pt x="3660" y="2095"/>
                      </a:cubicBezTo>
                      <a:cubicBezTo>
                        <a:pt x="3642" y="2095"/>
                        <a:pt x="3624" y="2094"/>
                        <a:pt x="3606" y="2093"/>
                      </a:cubicBezTo>
                      <a:lnTo>
                        <a:pt x="28" y="1831"/>
                      </a:lnTo>
                      <a:lnTo>
                        <a:pt x="1" y="2167"/>
                      </a:lnTo>
                      <a:lnTo>
                        <a:pt x="3583" y="2429"/>
                      </a:lnTo>
                      <a:cubicBezTo>
                        <a:pt x="3608" y="2431"/>
                        <a:pt x="3633" y="2432"/>
                        <a:pt x="3658" y="2432"/>
                      </a:cubicBezTo>
                      <a:cubicBezTo>
                        <a:pt x="4224" y="2432"/>
                        <a:pt x="4702" y="1996"/>
                        <a:pt x="4745" y="1424"/>
                      </a:cubicBezTo>
                      <a:cubicBezTo>
                        <a:pt x="4786" y="826"/>
                        <a:pt x="4338" y="304"/>
                        <a:pt x="3740" y="263"/>
                      </a:cubicBezTo>
                      <a:lnTo>
                        <a:pt x="15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1" name="Google Shape;1691;p44"/>
                <p:cNvSpPr/>
                <p:nvPr/>
              </p:nvSpPr>
              <p:spPr>
                <a:xfrm>
                  <a:off x="6124430" y="2529873"/>
                  <a:ext cx="101690" cy="20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512" extrusionOk="0">
                      <a:moveTo>
                        <a:pt x="23" y="0"/>
                      </a:moveTo>
                      <a:lnTo>
                        <a:pt x="1" y="333"/>
                      </a:lnTo>
                      <a:lnTo>
                        <a:pt x="2459" y="512"/>
                      </a:lnTo>
                      <a:lnTo>
                        <a:pt x="2481" y="179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92" name="Google Shape;1692;p44"/>
              <p:cNvSpPr/>
              <p:nvPr/>
            </p:nvSpPr>
            <p:spPr>
              <a:xfrm>
                <a:off x="5990486" y="2240797"/>
                <a:ext cx="737611" cy="116404"/>
              </a:xfrm>
              <a:custGeom>
                <a:avLst/>
                <a:gdLst/>
                <a:ahLst/>
                <a:cxnLst/>
                <a:rect l="l" t="t" r="r" b="b"/>
                <a:pathLst>
                  <a:path w="17996" h="2840" extrusionOk="0">
                    <a:moveTo>
                      <a:pt x="112" y="1"/>
                    </a:moveTo>
                    <a:lnTo>
                      <a:pt x="0" y="1536"/>
                    </a:lnTo>
                    <a:lnTo>
                      <a:pt x="17884" y="2840"/>
                    </a:lnTo>
                    <a:lnTo>
                      <a:pt x="17996" y="1304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3" name="Google Shape;1693;p44"/>
            <p:cNvSpPr/>
            <p:nvPr/>
          </p:nvSpPr>
          <p:spPr>
            <a:xfrm>
              <a:off x="7676753" y="2025250"/>
              <a:ext cx="25125" cy="133250"/>
            </a:xfrm>
            <a:custGeom>
              <a:avLst/>
              <a:gdLst/>
              <a:ahLst/>
              <a:cxnLst/>
              <a:rect l="l" t="t" r="r" b="b"/>
              <a:pathLst>
                <a:path w="613" h="3251" extrusionOk="0">
                  <a:moveTo>
                    <a:pt x="613" y="1"/>
                  </a:moveTo>
                  <a:cubicBezTo>
                    <a:pt x="187" y="404"/>
                    <a:pt x="1" y="1017"/>
                    <a:pt x="30" y="1600"/>
                  </a:cubicBezTo>
                  <a:cubicBezTo>
                    <a:pt x="61" y="2186"/>
                    <a:pt x="288" y="2746"/>
                    <a:pt x="583" y="3250"/>
                  </a:cubicBezTo>
                  <a:lnTo>
                    <a:pt x="6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4"/>
            <p:cNvSpPr/>
            <p:nvPr/>
          </p:nvSpPr>
          <p:spPr>
            <a:xfrm>
              <a:off x="7690689" y="2008569"/>
              <a:ext cx="230432" cy="460290"/>
            </a:xfrm>
            <a:custGeom>
              <a:avLst/>
              <a:gdLst/>
              <a:ahLst/>
              <a:cxnLst/>
              <a:rect l="l" t="t" r="r" b="b"/>
              <a:pathLst>
                <a:path w="5622" h="11230" extrusionOk="0">
                  <a:moveTo>
                    <a:pt x="2724" y="1"/>
                  </a:moveTo>
                  <a:lnTo>
                    <a:pt x="90" y="1290"/>
                  </a:lnTo>
                  <a:cubicBezTo>
                    <a:pt x="90" y="1290"/>
                    <a:pt x="0" y="4598"/>
                    <a:pt x="90" y="6029"/>
                  </a:cubicBezTo>
                  <a:cubicBezTo>
                    <a:pt x="176" y="7463"/>
                    <a:pt x="1626" y="7617"/>
                    <a:pt x="1626" y="7617"/>
                  </a:cubicBezTo>
                  <a:cubicBezTo>
                    <a:pt x="1626" y="7617"/>
                    <a:pt x="1581" y="8408"/>
                    <a:pt x="1536" y="9242"/>
                  </a:cubicBezTo>
                  <a:cubicBezTo>
                    <a:pt x="1480" y="10273"/>
                    <a:pt x="2260" y="11154"/>
                    <a:pt x="3288" y="11225"/>
                  </a:cubicBezTo>
                  <a:cubicBezTo>
                    <a:pt x="3333" y="11228"/>
                    <a:pt x="3378" y="11229"/>
                    <a:pt x="3422" y="11229"/>
                  </a:cubicBezTo>
                  <a:cubicBezTo>
                    <a:pt x="4424" y="11229"/>
                    <a:pt x="5265" y="10440"/>
                    <a:pt x="5308" y="9425"/>
                  </a:cubicBezTo>
                  <a:lnTo>
                    <a:pt x="5622" y="2197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4"/>
            <p:cNvSpPr/>
            <p:nvPr/>
          </p:nvSpPr>
          <p:spPr>
            <a:xfrm>
              <a:off x="7713641" y="2152636"/>
              <a:ext cx="15083" cy="15206"/>
            </a:xfrm>
            <a:custGeom>
              <a:avLst/>
              <a:gdLst/>
              <a:ahLst/>
              <a:cxnLst/>
              <a:rect l="l" t="t" r="r" b="b"/>
              <a:pathLst>
                <a:path w="368" h="371" extrusionOk="0">
                  <a:moveTo>
                    <a:pt x="184" y="0"/>
                  </a:moveTo>
                  <a:cubicBezTo>
                    <a:pt x="83" y="0"/>
                    <a:pt x="1" y="83"/>
                    <a:pt x="1" y="183"/>
                  </a:cubicBezTo>
                  <a:cubicBezTo>
                    <a:pt x="1" y="288"/>
                    <a:pt x="83" y="371"/>
                    <a:pt x="184" y="371"/>
                  </a:cubicBezTo>
                  <a:cubicBezTo>
                    <a:pt x="285" y="371"/>
                    <a:pt x="367" y="288"/>
                    <a:pt x="367" y="183"/>
                  </a:cubicBezTo>
                  <a:cubicBezTo>
                    <a:pt x="367" y="83"/>
                    <a:pt x="285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4"/>
            <p:cNvSpPr/>
            <p:nvPr/>
          </p:nvSpPr>
          <p:spPr>
            <a:xfrm>
              <a:off x="7698353" y="2142963"/>
              <a:ext cx="30495" cy="9222"/>
            </a:xfrm>
            <a:custGeom>
              <a:avLst/>
              <a:gdLst/>
              <a:ahLst/>
              <a:cxnLst/>
              <a:rect l="l" t="t" r="r" b="b"/>
              <a:pathLst>
                <a:path w="744" h="225" extrusionOk="0">
                  <a:moveTo>
                    <a:pt x="396" y="0"/>
                  </a:moveTo>
                  <a:cubicBezTo>
                    <a:pt x="385" y="0"/>
                    <a:pt x="374" y="1"/>
                    <a:pt x="363" y="2"/>
                  </a:cubicBezTo>
                  <a:cubicBezTo>
                    <a:pt x="239" y="9"/>
                    <a:pt x="135" y="61"/>
                    <a:pt x="79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6" y="224"/>
                    <a:pt x="20" y="224"/>
                  </a:cubicBezTo>
                  <a:cubicBezTo>
                    <a:pt x="59" y="224"/>
                    <a:pt x="189" y="127"/>
                    <a:pt x="370" y="121"/>
                  </a:cubicBezTo>
                  <a:cubicBezTo>
                    <a:pt x="384" y="120"/>
                    <a:pt x="398" y="119"/>
                    <a:pt x="412" y="119"/>
                  </a:cubicBezTo>
                  <a:cubicBezTo>
                    <a:pt x="563" y="119"/>
                    <a:pt x="680" y="181"/>
                    <a:pt x="722" y="181"/>
                  </a:cubicBezTo>
                  <a:cubicBezTo>
                    <a:pt x="728" y="181"/>
                    <a:pt x="733" y="180"/>
                    <a:pt x="736" y="176"/>
                  </a:cubicBezTo>
                  <a:cubicBezTo>
                    <a:pt x="744" y="166"/>
                    <a:pt x="722" y="121"/>
                    <a:pt x="658" y="76"/>
                  </a:cubicBezTo>
                  <a:cubicBezTo>
                    <a:pt x="597" y="35"/>
                    <a:pt x="505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4"/>
            <p:cNvSpPr/>
            <p:nvPr/>
          </p:nvSpPr>
          <p:spPr>
            <a:xfrm>
              <a:off x="7800778" y="2152636"/>
              <a:ext cx="15206" cy="15206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3" y="0"/>
                  </a:moveTo>
                  <a:cubicBezTo>
                    <a:pt x="83" y="0"/>
                    <a:pt x="0" y="83"/>
                    <a:pt x="0" y="183"/>
                  </a:cubicBezTo>
                  <a:cubicBezTo>
                    <a:pt x="0" y="288"/>
                    <a:pt x="83" y="371"/>
                    <a:pt x="183" y="371"/>
                  </a:cubicBezTo>
                  <a:cubicBezTo>
                    <a:pt x="288" y="371"/>
                    <a:pt x="370" y="288"/>
                    <a:pt x="370" y="183"/>
                  </a:cubicBezTo>
                  <a:cubicBezTo>
                    <a:pt x="370" y="83"/>
                    <a:pt x="288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4"/>
            <p:cNvSpPr/>
            <p:nvPr/>
          </p:nvSpPr>
          <p:spPr>
            <a:xfrm>
              <a:off x="7788196" y="2142963"/>
              <a:ext cx="30536" cy="9222"/>
            </a:xfrm>
            <a:custGeom>
              <a:avLst/>
              <a:gdLst/>
              <a:ahLst/>
              <a:cxnLst/>
              <a:rect l="l" t="t" r="r" b="b"/>
              <a:pathLst>
                <a:path w="745" h="225" extrusionOk="0">
                  <a:moveTo>
                    <a:pt x="393" y="0"/>
                  </a:moveTo>
                  <a:cubicBezTo>
                    <a:pt x="382" y="0"/>
                    <a:pt x="370" y="1"/>
                    <a:pt x="359" y="2"/>
                  </a:cubicBezTo>
                  <a:cubicBezTo>
                    <a:pt x="236" y="9"/>
                    <a:pt x="135" y="61"/>
                    <a:pt x="76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7" y="224"/>
                    <a:pt x="21" y="224"/>
                  </a:cubicBezTo>
                  <a:cubicBezTo>
                    <a:pt x="59" y="224"/>
                    <a:pt x="187" y="127"/>
                    <a:pt x="367" y="121"/>
                  </a:cubicBezTo>
                  <a:cubicBezTo>
                    <a:pt x="382" y="120"/>
                    <a:pt x="396" y="119"/>
                    <a:pt x="410" y="119"/>
                  </a:cubicBezTo>
                  <a:cubicBezTo>
                    <a:pt x="563" y="119"/>
                    <a:pt x="681" y="181"/>
                    <a:pt x="720" y="181"/>
                  </a:cubicBezTo>
                  <a:cubicBezTo>
                    <a:pt x="726" y="181"/>
                    <a:pt x="731" y="180"/>
                    <a:pt x="733" y="176"/>
                  </a:cubicBezTo>
                  <a:cubicBezTo>
                    <a:pt x="745" y="166"/>
                    <a:pt x="718" y="121"/>
                    <a:pt x="655" y="76"/>
                  </a:cubicBezTo>
                  <a:cubicBezTo>
                    <a:pt x="597" y="35"/>
                    <a:pt x="502" y="0"/>
                    <a:pt x="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4"/>
            <p:cNvSpPr/>
            <p:nvPr/>
          </p:nvSpPr>
          <p:spPr>
            <a:xfrm>
              <a:off x="7747045" y="2228091"/>
              <a:ext cx="44266" cy="22912"/>
            </a:xfrm>
            <a:custGeom>
              <a:avLst/>
              <a:gdLst/>
              <a:ahLst/>
              <a:cxnLst/>
              <a:rect l="l" t="t" r="r" b="b"/>
              <a:pathLst>
                <a:path w="1080" h="559" extrusionOk="0">
                  <a:moveTo>
                    <a:pt x="953" y="1"/>
                  </a:moveTo>
                  <a:cubicBezTo>
                    <a:pt x="710" y="121"/>
                    <a:pt x="273" y="296"/>
                    <a:pt x="1" y="330"/>
                  </a:cubicBezTo>
                  <a:cubicBezTo>
                    <a:pt x="1" y="330"/>
                    <a:pt x="160" y="559"/>
                    <a:pt x="441" y="559"/>
                  </a:cubicBezTo>
                  <a:cubicBezTo>
                    <a:pt x="505" y="559"/>
                    <a:pt x="577" y="546"/>
                    <a:pt x="654" y="516"/>
                  </a:cubicBezTo>
                  <a:cubicBezTo>
                    <a:pt x="1080" y="349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4"/>
            <p:cNvSpPr/>
            <p:nvPr/>
          </p:nvSpPr>
          <p:spPr>
            <a:xfrm>
              <a:off x="7757169" y="2294571"/>
              <a:ext cx="77917" cy="40865"/>
            </a:xfrm>
            <a:custGeom>
              <a:avLst/>
              <a:gdLst/>
              <a:ahLst/>
              <a:cxnLst/>
              <a:rect l="l" t="t" r="r" b="b"/>
              <a:pathLst>
                <a:path w="1901" h="997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1000" y="628"/>
                    <a:pt x="67" y="639"/>
                    <a:pt x="4" y="639"/>
                  </a:cubicBezTo>
                  <a:cubicBezTo>
                    <a:pt x="1" y="639"/>
                    <a:pt x="0" y="639"/>
                    <a:pt x="0" y="639"/>
                  </a:cubicBezTo>
                  <a:lnTo>
                    <a:pt x="0" y="639"/>
                  </a:lnTo>
                  <a:lnTo>
                    <a:pt x="33" y="994"/>
                  </a:lnTo>
                  <a:cubicBezTo>
                    <a:pt x="73" y="995"/>
                    <a:pt x="112" y="996"/>
                    <a:pt x="150" y="996"/>
                  </a:cubicBezTo>
                  <a:cubicBezTo>
                    <a:pt x="1494" y="996"/>
                    <a:pt x="1900" y="0"/>
                    <a:pt x="190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4"/>
            <p:cNvSpPr/>
            <p:nvPr/>
          </p:nvSpPr>
          <p:spPr>
            <a:xfrm>
              <a:off x="7912057" y="2156488"/>
              <a:ext cx="50415" cy="51972"/>
            </a:xfrm>
            <a:custGeom>
              <a:avLst/>
              <a:gdLst/>
              <a:ahLst/>
              <a:cxnLst/>
              <a:rect l="l" t="t" r="r" b="b"/>
              <a:pathLst>
                <a:path w="1230" h="1268" extrusionOk="0">
                  <a:moveTo>
                    <a:pt x="650" y="1"/>
                  </a:moveTo>
                  <a:cubicBezTo>
                    <a:pt x="634" y="1"/>
                    <a:pt x="618" y="2"/>
                    <a:pt x="602" y="3"/>
                  </a:cubicBezTo>
                  <a:cubicBezTo>
                    <a:pt x="363" y="30"/>
                    <a:pt x="173" y="227"/>
                    <a:pt x="86" y="448"/>
                  </a:cubicBezTo>
                  <a:cubicBezTo>
                    <a:pt x="0" y="672"/>
                    <a:pt x="0" y="919"/>
                    <a:pt x="8" y="1158"/>
                  </a:cubicBezTo>
                  <a:lnTo>
                    <a:pt x="34" y="1187"/>
                  </a:lnTo>
                  <a:cubicBezTo>
                    <a:pt x="155" y="1240"/>
                    <a:pt x="288" y="1267"/>
                    <a:pt x="420" y="1267"/>
                  </a:cubicBezTo>
                  <a:cubicBezTo>
                    <a:pt x="564" y="1267"/>
                    <a:pt x="706" y="1235"/>
                    <a:pt x="830" y="1165"/>
                  </a:cubicBezTo>
                  <a:cubicBezTo>
                    <a:pt x="1069" y="1031"/>
                    <a:pt x="1229" y="747"/>
                    <a:pt x="1185" y="474"/>
                  </a:cubicBezTo>
                  <a:cubicBezTo>
                    <a:pt x="1142" y="217"/>
                    <a:pt x="905" y="1"/>
                    <a:pt x="65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4"/>
            <p:cNvSpPr/>
            <p:nvPr/>
          </p:nvSpPr>
          <p:spPr>
            <a:xfrm>
              <a:off x="7929107" y="2168784"/>
              <a:ext cx="21887" cy="29593"/>
            </a:xfrm>
            <a:custGeom>
              <a:avLst/>
              <a:gdLst/>
              <a:ahLst/>
              <a:cxnLst/>
              <a:rect l="l" t="t" r="r" b="b"/>
              <a:pathLst>
                <a:path w="534" h="722" extrusionOk="0">
                  <a:moveTo>
                    <a:pt x="261" y="1"/>
                  </a:moveTo>
                  <a:cubicBezTo>
                    <a:pt x="234" y="1"/>
                    <a:pt x="208" y="5"/>
                    <a:pt x="186" y="10"/>
                  </a:cubicBezTo>
                  <a:cubicBezTo>
                    <a:pt x="55" y="47"/>
                    <a:pt x="3" y="103"/>
                    <a:pt x="7" y="115"/>
                  </a:cubicBezTo>
                  <a:cubicBezTo>
                    <a:pt x="8" y="119"/>
                    <a:pt x="14" y="121"/>
                    <a:pt x="22" y="121"/>
                  </a:cubicBezTo>
                  <a:cubicBezTo>
                    <a:pt x="50" y="121"/>
                    <a:pt x="114" y="101"/>
                    <a:pt x="198" y="96"/>
                  </a:cubicBezTo>
                  <a:cubicBezTo>
                    <a:pt x="204" y="95"/>
                    <a:pt x="210" y="95"/>
                    <a:pt x="217" y="95"/>
                  </a:cubicBezTo>
                  <a:cubicBezTo>
                    <a:pt x="264" y="95"/>
                    <a:pt x="318" y="108"/>
                    <a:pt x="354" y="141"/>
                  </a:cubicBezTo>
                  <a:cubicBezTo>
                    <a:pt x="395" y="178"/>
                    <a:pt x="410" y="253"/>
                    <a:pt x="406" y="331"/>
                  </a:cubicBezTo>
                  <a:cubicBezTo>
                    <a:pt x="395" y="496"/>
                    <a:pt x="291" y="611"/>
                    <a:pt x="189" y="637"/>
                  </a:cubicBezTo>
                  <a:cubicBezTo>
                    <a:pt x="156" y="647"/>
                    <a:pt x="126" y="650"/>
                    <a:pt x="101" y="650"/>
                  </a:cubicBezTo>
                  <a:cubicBezTo>
                    <a:pt x="66" y="650"/>
                    <a:pt x="40" y="645"/>
                    <a:pt x="24" y="645"/>
                  </a:cubicBezTo>
                  <a:cubicBezTo>
                    <a:pt x="17" y="645"/>
                    <a:pt x="13" y="646"/>
                    <a:pt x="10" y="649"/>
                  </a:cubicBezTo>
                  <a:cubicBezTo>
                    <a:pt x="0" y="656"/>
                    <a:pt x="56" y="722"/>
                    <a:pt x="174" y="722"/>
                  </a:cubicBezTo>
                  <a:cubicBezTo>
                    <a:pt x="185" y="722"/>
                    <a:pt x="196" y="721"/>
                    <a:pt x="208" y="720"/>
                  </a:cubicBezTo>
                  <a:cubicBezTo>
                    <a:pt x="272" y="712"/>
                    <a:pt x="358" y="679"/>
                    <a:pt x="417" y="608"/>
                  </a:cubicBezTo>
                  <a:cubicBezTo>
                    <a:pt x="481" y="541"/>
                    <a:pt x="518" y="443"/>
                    <a:pt x="526" y="339"/>
                  </a:cubicBezTo>
                  <a:cubicBezTo>
                    <a:pt x="534" y="241"/>
                    <a:pt x="511" y="125"/>
                    <a:pt x="425" y="58"/>
                  </a:cubicBezTo>
                  <a:cubicBezTo>
                    <a:pt x="371" y="14"/>
                    <a:pt x="313" y="1"/>
                    <a:pt x="26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4"/>
            <p:cNvSpPr/>
            <p:nvPr/>
          </p:nvSpPr>
          <p:spPr>
            <a:xfrm>
              <a:off x="7669130" y="1993363"/>
              <a:ext cx="263673" cy="172393"/>
            </a:xfrm>
            <a:custGeom>
              <a:avLst/>
              <a:gdLst/>
              <a:ahLst/>
              <a:cxnLst/>
              <a:rect l="l" t="t" r="r" b="b"/>
              <a:pathLst>
                <a:path w="6433" h="4206" extrusionOk="0">
                  <a:moveTo>
                    <a:pt x="3021" y="0"/>
                  </a:moveTo>
                  <a:cubicBezTo>
                    <a:pt x="2150" y="0"/>
                    <a:pt x="1279" y="330"/>
                    <a:pt x="635" y="921"/>
                  </a:cubicBezTo>
                  <a:cubicBezTo>
                    <a:pt x="0" y="1709"/>
                    <a:pt x="848" y="2209"/>
                    <a:pt x="1270" y="2538"/>
                  </a:cubicBezTo>
                  <a:cubicBezTo>
                    <a:pt x="1535" y="2745"/>
                    <a:pt x="2224" y="3224"/>
                    <a:pt x="2925" y="3224"/>
                  </a:cubicBezTo>
                  <a:cubicBezTo>
                    <a:pt x="3083" y="3224"/>
                    <a:pt x="3241" y="3200"/>
                    <a:pt x="3395" y="3143"/>
                  </a:cubicBezTo>
                  <a:cubicBezTo>
                    <a:pt x="3100" y="2743"/>
                    <a:pt x="2760" y="2568"/>
                    <a:pt x="2629" y="2187"/>
                  </a:cubicBezTo>
                  <a:lnTo>
                    <a:pt x="2629" y="2187"/>
                  </a:lnTo>
                  <a:cubicBezTo>
                    <a:pt x="2973" y="2673"/>
                    <a:pt x="3336" y="3038"/>
                    <a:pt x="3926" y="3098"/>
                  </a:cubicBezTo>
                  <a:cubicBezTo>
                    <a:pt x="3806" y="2755"/>
                    <a:pt x="3642" y="2056"/>
                    <a:pt x="3769" y="2026"/>
                  </a:cubicBezTo>
                  <a:lnTo>
                    <a:pt x="3769" y="2026"/>
                  </a:lnTo>
                  <a:cubicBezTo>
                    <a:pt x="3903" y="3195"/>
                    <a:pt x="4859" y="4205"/>
                    <a:pt x="5682" y="4205"/>
                  </a:cubicBezTo>
                  <a:cubicBezTo>
                    <a:pt x="5821" y="4205"/>
                    <a:pt x="5957" y="4176"/>
                    <a:pt x="6084" y="4114"/>
                  </a:cubicBezTo>
                  <a:cubicBezTo>
                    <a:pt x="6432" y="3263"/>
                    <a:pt x="6308" y="2250"/>
                    <a:pt x="5812" y="1481"/>
                  </a:cubicBezTo>
                  <a:cubicBezTo>
                    <a:pt x="5315" y="708"/>
                    <a:pt x="4467" y="185"/>
                    <a:pt x="3560" y="43"/>
                  </a:cubicBezTo>
                  <a:cubicBezTo>
                    <a:pt x="3382" y="15"/>
                    <a:pt x="3201" y="0"/>
                    <a:pt x="30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4"/>
            <p:cNvSpPr/>
            <p:nvPr/>
          </p:nvSpPr>
          <p:spPr>
            <a:xfrm>
              <a:off x="7910376" y="2196737"/>
              <a:ext cx="37299" cy="36766"/>
            </a:xfrm>
            <a:custGeom>
              <a:avLst/>
              <a:gdLst/>
              <a:ahLst/>
              <a:cxnLst/>
              <a:rect l="l" t="t" r="r" b="b"/>
              <a:pathLst>
                <a:path w="910" h="897" extrusionOk="0">
                  <a:moveTo>
                    <a:pt x="336" y="1"/>
                  </a:moveTo>
                  <a:cubicBezTo>
                    <a:pt x="305" y="1"/>
                    <a:pt x="199" y="32"/>
                    <a:pt x="101" y="164"/>
                  </a:cubicBezTo>
                  <a:cubicBezTo>
                    <a:pt x="45" y="243"/>
                    <a:pt x="0" y="359"/>
                    <a:pt x="19" y="490"/>
                  </a:cubicBezTo>
                  <a:cubicBezTo>
                    <a:pt x="34" y="617"/>
                    <a:pt x="105" y="759"/>
                    <a:pt x="240" y="837"/>
                  </a:cubicBezTo>
                  <a:cubicBezTo>
                    <a:pt x="312" y="878"/>
                    <a:pt x="392" y="897"/>
                    <a:pt x="467" y="897"/>
                  </a:cubicBezTo>
                  <a:cubicBezTo>
                    <a:pt x="535" y="897"/>
                    <a:pt x="600" y="882"/>
                    <a:pt x="655" y="855"/>
                  </a:cubicBezTo>
                  <a:cubicBezTo>
                    <a:pt x="777" y="800"/>
                    <a:pt x="848" y="688"/>
                    <a:pt x="871" y="594"/>
                  </a:cubicBezTo>
                  <a:cubicBezTo>
                    <a:pt x="910" y="407"/>
                    <a:pt x="821" y="306"/>
                    <a:pt x="805" y="306"/>
                  </a:cubicBezTo>
                  <a:cubicBezTo>
                    <a:pt x="804" y="306"/>
                    <a:pt x="804" y="306"/>
                    <a:pt x="803" y="307"/>
                  </a:cubicBezTo>
                  <a:cubicBezTo>
                    <a:pt x="785" y="314"/>
                    <a:pt x="845" y="419"/>
                    <a:pt x="789" y="568"/>
                  </a:cubicBezTo>
                  <a:cubicBezTo>
                    <a:pt x="762" y="643"/>
                    <a:pt x="703" y="717"/>
                    <a:pt x="610" y="755"/>
                  </a:cubicBezTo>
                  <a:cubicBezTo>
                    <a:pt x="570" y="771"/>
                    <a:pt x="525" y="780"/>
                    <a:pt x="478" y="780"/>
                  </a:cubicBezTo>
                  <a:cubicBezTo>
                    <a:pt x="419" y="780"/>
                    <a:pt x="357" y="766"/>
                    <a:pt x="303" y="733"/>
                  </a:cubicBezTo>
                  <a:cubicBezTo>
                    <a:pt x="206" y="676"/>
                    <a:pt x="146" y="572"/>
                    <a:pt x="127" y="474"/>
                  </a:cubicBezTo>
                  <a:cubicBezTo>
                    <a:pt x="109" y="374"/>
                    <a:pt x="135" y="281"/>
                    <a:pt x="172" y="209"/>
                  </a:cubicBezTo>
                  <a:cubicBezTo>
                    <a:pt x="251" y="67"/>
                    <a:pt x="355" y="19"/>
                    <a:pt x="344" y="4"/>
                  </a:cubicBezTo>
                  <a:cubicBezTo>
                    <a:pt x="344" y="2"/>
                    <a:pt x="341" y="1"/>
                    <a:pt x="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4"/>
            <p:cNvSpPr/>
            <p:nvPr/>
          </p:nvSpPr>
          <p:spPr>
            <a:xfrm>
              <a:off x="7457229" y="2394823"/>
              <a:ext cx="653915" cy="794461"/>
            </a:xfrm>
            <a:custGeom>
              <a:avLst/>
              <a:gdLst/>
              <a:ahLst/>
              <a:cxnLst/>
              <a:rect l="l" t="t" r="r" b="b"/>
              <a:pathLst>
                <a:path w="15954" h="19383" extrusionOk="0">
                  <a:moveTo>
                    <a:pt x="11004" y="1"/>
                  </a:moveTo>
                  <a:cubicBezTo>
                    <a:pt x="11004" y="1"/>
                    <a:pt x="11055" y="343"/>
                    <a:pt x="9871" y="343"/>
                  </a:cubicBezTo>
                  <a:cubicBezTo>
                    <a:pt x="9305" y="343"/>
                    <a:pt x="8458" y="265"/>
                    <a:pt x="7187" y="34"/>
                  </a:cubicBezTo>
                  <a:cubicBezTo>
                    <a:pt x="7127" y="23"/>
                    <a:pt x="7060" y="18"/>
                    <a:pt x="6986" y="18"/>
                  </a:cubicBezTo>
                  <a:cubicBezTo>
                    <a:pt x="5279" y="18"/>
                    <a:pt x="1" y="2790"/>
                    <a:pt x="1" y="2790"/>
                  </a:cubicBezTo>
                  <a:lnTo>
                    <a:pt x="1879" y="7359"/>
                  </a:lnTo>
                  <a:lnTo>
                    <a:pt x="4042" y="6907"/>
                  </a:lnTo>
                  <a:lnTo>
                    <a:pt x="4710" y="10548"/>
                  </a:lnTo>
                  <a:cubicBezTo>
                    <a:pt x="3803" y="13551"/>
                    <a:pt x="3317" y="16218"/>
                    <a:pt x="3317" y="16218"/>
                  </a:cubicBezTo>
                  <a:lnTo>
                    <a:pt x="8382" y="19382"/>
                  </a:lnTo>
                  <a:lnTo>
                    <a:pt x="9167" y="17899"/>
                  </a:lnTo>
                  <a:lnTo>
                    <a:pt x="10418" y="19091"/>
                  </a:lnTo>
                  <a:lnTo>
                    <a:pt x="15819" y="16218"/>
                  </a:lnTo>
                  <a:cubicBezTo>
                    <a:pt x="15150" y="12749"/>
                    <a:pt x="13466" y="11852"/>
                    <a:pt x="13466" y="11288"/>
                  </a:cubicBezTo>
                  <a:cubicBezTo>
                    <a:pt x="13466" y="9686"/>
                    <a:pt x="13230" y="11243"/>
                    <a:pt x="14590" y="5895"/>
                  </a:cubicBezTo>
                  <a:cubicBezTo>
                    <a:pt x="15953" y="549"/>
                    <a:pt x="11004" y="1"/>
                    <a:pt x="11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4"/>
            <p:cNvSpPr/>
            <p:nvPr/>
          </p:nvSpPr>
          <p:spPr>
            <a:xfrm>
              <a:off x="7749914" y="2394823"/>
              <a:ext cx="158376" cy="153621"/>
            </a:xfrm>
            <a:custGeom>
              <a:avLst/>
              <a:gdLst/>
              <a:ahLst/>
              <a:cxnLst/>
              <a:rect l="l" t="t" r="r" b="b"/>
              <a:pathLst>
                <a:path w="3864" h="3748" extrusionOk="0">
                  <a:moveTo>
                    <a:pt x="3863" y="1"/>
                  </a:moveTo>
                  <a:lnTo>
                    <a:pt x="46" y="34"/>
                  </a:lnTo>
                  <a:cubicBezTo>
                    <a:pt x="46" y="34"/>
                    <a:pt x="1" y="3747"/>
                    <a:pt x="856" y="3747"/>
                  </a:cubicBezTo>
                  <a:cubicBezTo>
                    <a:pt x="884" y="3747"/>
                    <a:pt x="913" y="3743"/>
                    <a:pt x="943" y="3735"/>
                  </a:cubicBezTo>
                  <a:cubicBezTo>
                    <a:pt x="1887" y="3478"/>
                    <a:pt x="3785" y="1775"/>
                    <a:pt x="386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4"/>
            <p:cNvSpPr/>
            <p:nvPr/>
          </p:nvSpPr>
          <p:spPr>
            <a:xfrm>
              <a:off x="7760202" y="2565981"/>
              <a:ext cx="14264" cy="114560"/>
            </a:xfrm>
            <a:custGeom>
              <a:avLst/>
              <a:gdLst/>
              <a:ahLst/>
              <a:cxnLst/>
              <a:rect l="l" t="t" r="r" b="b"/>
              <a:pathLst>
                <a:path w="348" h="2795" extrusionOk="0">
                  <a:moveTo>
                    <a:pt x="314" y="0"/>
                  </a:moveTo>
                  <a:cubicBezTo>
                    <a:pt x="284" y="0"/>
                    <a:pt x="190" y="623"/>
                    <a:pt x="116" y="1390"/>
                  </a:cubicBezTo>
                  <a:cubicBezTo>
                    <a:pt x="38" y="2163"/>
                    <a:pt x="0" y="2791"/>
                    <a:pt x="34" y="2794"/>
                  </a:cubicBezTo>
                  <a:cubicBezTo>
                    <a:pt x="34" y="2794"/>
                    <a:pt x="34" y="2794"/>
                    <a:pt x="34" y="2794"/>
                  </a:cubicBezTo>
                  <a:cubicBezTo>
                    <a:pt x="68" y="2794"/>
                    <a:pt x="158" y="2172"/>
                    <a:pt x="235" y="1405"/>
                  </a:cubicBezTo>
                  <a:cubicBezTo>
                    <a:pt x="311" y="631"/>
                    <a:pt x="347" y="4"/>
                    <a:pt x="314" y="0"/>
                  </a:cubicBezTo>
                  <a:cubicBezTo>
                    <a:pt x="314" y="0"/>
                    <a:pt x="314" y="0"/>
                    <a:pt x="3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4"/>
            <p:cNvSpPr/>
            <p:nvPr/>
          </p:nvSpPr>
          <p:spPr>
            <a:xfrm>
              <a:off x="7781761" y="2575162"/>
              <a:ext cx="6476" cy="92181"/>
            </a:xfrm>
            <a:custGeom>
              <a:avLst/>
              <a:gdLst/>
              <a:ahLst/>
              <a:cxnLst/>
              <a:rect l="l" t="t" r="r" b="b"/>
              <a:pathLst>
                <a:path w="158" h="2249" extrusionOk="0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16" y="0"/>
                    <a:pt x="1" y="505"/>
                    <a:pt x="19" y="1124"/>
                  </a:cubicBezTo>
                  <a:cubicBezTo>
                    <a:pt x="35" y="1746"/>
                    <a:pt x="76" y="2249"/>
                    <a:pt x="109" y="2249"/>
                  </a:cubicBezTo>
                  <a:cubicBezTo>
                    <a:pt x="109" y="2249"/>
                    <a:pt x="109" y="2249"/>
                    <a:pt x="109" y="2249"/>
                  </a:cubicBezTo>
                  <a:cubicBezTo>
                    <a:pt x="143" y="2249"/>
                    <a:pt x="158" y="1745"/>
                    <a:pt x="140" y="1124"/>
                  </a:cubicBezTo>
                  <a:cubicBezTo>
                    <a:pt x="124" y="503"/>
                    <a:pt x="83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4"/>
            <p:cNvSpPr/>
            <p:nvPr/>
          </p:nvSpPr>
          <p:spPr>
            <a:xfrm>
              <a:off x="7749176" y="2681644"/>
              <a:ext cx="10001" cy="14796"/>
            </a:xfrm>
            <a:custGeom>
              <a:avLst/>
              <a:gdLst/>
              <a:ahLst/>
              <a:cxnLst/>
              <a:rect l="l" t="t" r="r" b="b"/>
              <a:pathLst>
                <a:path w="244" h="361" extrusionOk="0">
                  <a:moveTo>
                    <a:pt x="203" y="0"/>
                  </a:moveTo>
                  <a:cubicBezTo>
                    <a:pt x="170" y="0"/>
                    <a:pt x="97" y="49"/>
                    <a:pt x="53" y="144"/>
                  </a:cubicBezTo>
                  <a:cubicBezTo>
                    <a:pt x="1" y="256"/>
                    <a:pt x="27" y="361"/>
                    <a:pt x="56" y="361"/>
                  </a:cubicBezTo>
                  <a:cubicBezTo>
                    <a:pt x="90" y="361"/>
                    <a:pt x="120" y="283"/>
                    <a:pt x="161" y="193"/>
                  </a:cubicBezTo>
                  <a:cubicBezTo>
                    <a:pt x="202" y="107"/>
                    <a:pt x="243" y="32"/>
                    <a:pt x="217" y="6"/>
                  </a:cubicBezTo>
                  <a:cubicBezTo>
                    <a:pt x="214" y="2"/>
                    <a:pt x="210" y="0"/>
                    <a:pt x="2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4"/>
            <p:cNvSpPr/>
            <p:nvPr/>
          </p:nvSpPr>
          <p:spPr>
            <a:xfrm>
              <a:off x="7754997" y="2683243"/>
              <a:ext cx="6312" cy="13239"/>
            </a:xfrm>
            <a:custGeom>
              <a:avLst/>
              <a:gdLst/>
              <a:ahLst/>
              <a:cxnLst/>
              <a:rect l="l" t="t" r="r" b="b"/>
              <a:pathLst>
                <a:path w="154" h="323" extrusionOk="0">
                  <a:moveTo>
                    <a:pt x="103" y="0"/>
                  </a:moveTo>
                  <a:cubicBezTo>
                    <a:pt x="71" y="0"/>
                    <a:pt x="33" y="65"/>
                    <a:pt x="19" y="149"/>
                  </a:cubicBezTo>
                  <a:cubicBezTo>
                    <a:pt x="0" y="236"/>
                    <a:pt x="12" y="314"/>
                    <a:pt x="45" y="322"/>
                  </a:cubicBezTo>
                  <a:cubicBezTo>
                    <a:pt x="47" y="322"/>
                    <a:pt x="48" y="322"/>
                    <a:pt x="50" y="322"/>
                  </a:cubicBezTo>
                  <a:cubicBezTo>
                    <a:pt x="83" y="322"/>
                    <a:pt x="117" y="257"/>
                    <a:pt x="135" y="172"/>
                  </a:cubicBezTo>
                  <a:cubicBezTo>
                    <a:pt x="153" y="82"/>
                    <a:pt x="143" y="8"/>
                    <a:pt x="109" y="1"/>
                  </a:cubicBezTo>
                  <a:cubicBezTo>
                    <a:pt x="107" y="0"/>
                    <a:pt x="105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4"/>
            <p:cNvSpPr/>
            <p:nvPr/>
          </p:nvSpPr>
          <p:spPr>
            <a:xfrm>
              <a:off x="7758357" y="2683243"/>
              <a:ext cx="5697" cy="13198"/>
            </a:xfrm>
            <a:custGeom>
              <a:avLst/>
              <a:gdLst/>
              <a:ahLst/>
              <a:cxnLst/>
              <a:rect l="l" t="t" r="r" b="b"/>
              <a:pathLst>
                <a:path w="139" h="322" extrusionOk="0">
                  <a:moveTo>
                    <a:pt x="55" y="1"/>
                  </a:moveTo>
                  <a:cubicBezTo>
                    <a:pt x="54" y="1"/>
                    <a:pt x="53" y="1"/>
                    <a:pt x="53" y="1"/>
                  </a:cubicBezTo>
                  <a:cubicBezTo>
                    <a:pt x="19" y="4"/>
                    <a:pt x="1" y="79"/>
                    <a:pt x="8" y="168"/>
                  </a:cubicBezTo>
                  <a:cubicBezTo>
                    <a:pt x="19" y="252"/>
                    <a:pt x="51" y="322"/>
                    <a:pt x="84" y="322"/>
                  </a:cubicBezTo>
                  <a:cubicBezTo>
                    <a:pt x="85" y="322"/>
                    <a:pt x="86" y="322"/>
                    <a:pt x="87" y="322"/>
                  </a:cubicBezTo>
                  <a:cubicBezTo>
                    <a:pt x="120" y="318"/>
                    <a:pt x="139" y="244"/>
                    <a:pt x="128" y="154"/>
                  </a:cubicBezTo>
                  <a:cubicBezTo>
                    <a:pt x="120" y="70"/>
                    <a:pt x="88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4"/>
            <p:cNvSpPr/>
            <p:nvPr/>
          </p:nvSpPr>
          <p:spPr>
            <a:xfrm>
              <a:off x="7759915" y="2679021"/>
              <a:ext cx="12665" cy="20043"/>
            </a:xfrm>
            <a:custGeom>
              <a:avLst/>
              <a:gdLst/>
              <a:ahLst/>
              <a:cxnLst/>
              <a:rect l="l" t="t" r="r" b="b"/>
              <a:pathLst>
                <a:path w="309" h="489" extrusionOk="0">
                  <a:moveTo>
                    <a:pt x="36" y="0"/>
                  </a:moveTo>
                  <a:cubicBezTo>
                    <a:pt x="30" y="0"/>
                    <a:pt x="25" y="2"/>
                    <a:pt x="23" y="6"/>
                  </a:cubicBezTo>
                  <a:cubicBezTo>
                    <a:pt x="0" y="33"/>
                    <a:pt x="71" y="126"/>
                    <a:pt x="127" y="249"/>
                  </a:cubicBezTo>
                  <a:cubicBezTo>
                    <a:pt x="187" y="373"/>
                    <a:pt x="213" y="488"/>
                    <a:pt x="247" y="488"/>
                  </a:cubicBezTo>
                  <a:cubicBezTo>
                    <a:pt x="247" y="488"/>
                    <a:pt x="248" y="488"/>
                    <a:pt x="248" y="488"/>
                  </a:cubicBezTo>
                  <a:cubicBezTo>
                    <a:pt x="281" y="488"/>
                    <a:pt x="309" y="348"/>
                    <a:pt x="235" y="200"/>
                  </a:cubicBezTo>
                  <a:cubicBezTo>
                    <a:pt x="177" y="69"/>
                    <a:pt x="75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4"/>
            <p:cNvSpPr/>
            <p:nvPr/>
          </p:nvSpPr>
          <p:spPr>
            <a:xfrm>
              <a:off x="7783318" y="2663447"/>
              <a:ext cx="5246" cy="18485"/>
            </a:xfrm>
            <a:custGeom>
              <a:avLst/>
              <a:gdLst/>
              <a:ahLst/>
              <a:cxnLst/>
              <a:rect l="l" t="t" r="r" b="b"/>
              <a:pathLst>
                <a:path w="128" h="451" extrusionOk="0">
                  <a:moveTo>
                    <a:pt x="89" y="1"/>
                  </a:moveTo>
                  <a:cubicBezTo>
                    <a:pt x="58" y="1"/>
                    <a:pt x="0" y="94"/>
                    <a:pt x="0" y="225"/>
                  </a:cubicBezTo>
                  <a:cubicBezTo>
                    <a:pt x="0" y="356"/>
                    <a:pt x="57" y="451"/>
                    <a:pt x="88" y="451"/>
                  </a:cubicBezTo>
                  <a:cubicBezTo>
                    <a:pt x="90" y="451"/>
                    <a:pt x="92" y="450"/>
                    <a:pt x="94" y="450"/>
                  </a:cubicBezTo>
                  <a:cubicBezTo>
                    <a:pt x="128" y="439"/>
                    <a:pt x="120" y="341"/>
                    <a:pt x="120" y="225"/>
                  </a:cubicBezTo>
                  <a:cubicBezTo>
                    <a:pt x="120" y="110"/>
                    <a:pt x="128" y="9"/>
                    <a:pt x="94" y="1"/>
                  </a:cubicBezTo>
                  <a:cubicBezTo>
                    <a:pt x="92" y="1"/>
                    <a:pt x="90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4"/>
            <p:cNvSpPr/>
            <p:nvPr/>
          </p:nvSpPr>
          <p:spPr>
            <a:xfrm>
              <a:off x="7788810" y="2664717"/>
              <a:ext cx="5574" cy="14592"/>
            </a:xfrm>
            <a:custGeom>
              <a:avLst/>
              <a:gdLst/>
              <a:ahLst/>
              <a:cxnLst/>
              <a:rect l="l" t="t" r="r" b="b"/>
              <a:pathLst>
                <a:path w="136" h="356" extrusionOk="0">
                  <a:moveTo>
                    <a:pt x="53" y="1"/>
                  </a:moveTo>
                  <a:cubicBezTo>
                    <a:pt x="20" y="4"/>
                    <a:pt x="1" y="86"/>
                    <a:pt x="8" y="184"/>
                  </a:cubicBezTo>
                  <a:cubicBezTo>
                    <a:pt x="16" y="278"/>
                    <a:pt x="51" y="355"/>
                    <a:pt x="81" y="355"/>
                  </a:cubicBezTo>
                  <a:cubicBezTo>
                    <a:pt x="82" y="355"/>
                    <a:pt x="82" y="355"/>
                    <a:pt x="83" y="355"/>
                  </a:cubicBezTo>
                  <a:cubicBezTo>
                    <a:pt x="116" y="351"/>
                    <a:pt x="135" y="270"/>
                    <a:pt x="128" y="172"/>
                  </a:cubicBezTo>
                  <a:cubicBezTo>
                    <a:pt x="120" y="75"/>
                    <a:pt x="83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4"/>
            <p:cNvSpPr/>
            <p:nvPr/>
          </p:nvSpPr>
          <p:spPr>
            <a:xfrm>
              <a:off x="7790040" y="2665865"/>
              <a:ext cx="11395" cy="12296"/>
            </a:xfrm>
            <a:custGeom>
              <a:avLst/>
              <a:gdLst/>
              <a:ahLst/>
              <a:cxnLst/>
              <a:rect l="l" t="t" r="r" b="b"/>
              <a:pathLst>
                <a:path w="278" h="300" extrusionOk="0">
                  <a:moveTo>
                    <a:pt x="44" y="1"/>
                  </a:moveTo>
                  <a:cubicBezTo>
                    <a:pt x="37" y="1"/>
                    <a:pt x="32" y="2"/>
                    <a:pt x="27" y="6"/>
                  </a:cubicBezTo>
                  <a:cubicBezTo>
                    <a:pt x="0" y="25"/>
                    <a:pt x="31" y="107"/>
                    <a:pt x="90" y="185"/>
                  </a:cubicBezTo>
                  <a:cubicBezTo>
                    <a:pt x="143" y="254"/>
                    <a:pt x="201" y="299"/>
                    <a:pt x="235" y="299"/>
                  </a:cubicBezTo>
                  <a:cubicBezTo>
                    <a:pt x="241" y="299"/>
                    <a:pt x="247" y="297"/>
                    <a:pt x="251" y="294"/>
                  </a:cubicBezTo>
                  <a:cubicBezTo>
                    <a:pt x="277" y="275"/>
                    <a:pt x="247" y="192"/>
                    <a:pt x="188" y="114"/>
                  </a:cubicBezTo>
                  <a:cubicBezTo>
                    <a:pt x="135" y="46"/>
                    <a:pt x="76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4"/>
            <p:cNvSpPr/>
            <p:nvPr/>
          </p:nvSpPr>
          <p:spPr>
            <a:xfrm>
              <a:off x="7790655" y="2664020"/>
              <a:ext cx="13526" cy="11395"/>
            </a:xfrm>
            <a:custGeom>
              <a:avLst/>
              <a:gdLst/>
              <a:ahLst/>
              <a:cxnLst/>
              <a:rect l="l" t="t" r="r" b="b"/>
              <a:pathLst>
                <a:path w="330" h="278" extrusionOk="0">
                  <a:moveTo>
                    <a:pt x="53" y="0"/>
                  </a:moveTo>
                  <a:cubicBezTo>
                    <a:pt x="30" y="0"/>
                    <a:pt x="15" y="7"/>
                    <a:pt x="12" y="18"/>
                  </a:cubicBezTo>
                  <a:cubicBezTo>
                    <a:pt x="1" y="51"/>
                    <a:pt x="68" y="99"/>
                    <a:pt x="139" y="167"/>
                  </a:cubicBezTo>
                  <a:cubicBezTo>
                    <a:pt x="206" y="221"/>
                    <a:pt x="258" y="277"/>
                    <a:pt x="289" y="277"/>
                  </a:cubicBezTo>
                  <a:cubicBezTo>
                    <a:pt x="293" y="277"/>
                    <a:pt x="296" y="277"/>
                    <a:pt x="299" y="275"/>
                  </a:cubicBezTo>
                  <a:cubicBezTo>
                    <a:pt x="330" y="264"/>
                    <a:pt x="311" y="159"/>
                    <a:pt x="221" y="77"/>
                  </a:cubicBezTo>
                  <a:cubicBezTo>
                    <a:pt x="161" y="22"/>
                    <a:pt x="95" y="0"/>
                    <a:pt x="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4"/>
            <p:cNvSpPr/>
            <p:nvPr/>
          </p:nvSpPr>
          <p:spPr>
            <a:xfrm>
              <a:off x="7731716" y="2413267"/>
              <a:ext cx="17338" cy="15329"/>
            </a:xfrm>
            <a:custGeom>
              <a:avLst/>
              <a:gdLst/>
              <a:ahLst/>
              <a:cxnLst/>
              <a:rect l="l" t="t" r="r" b="b"/>
              <a:pathLst>
                <a:path w="423" h="374" extrusionOk="0">
                  <a:moveTo>
                    <a:pt x="199" y="21"/>
                  </a:moveTo>
                  <a:cubicBezTo>
                    <a:pt x="202" y="40"/>
                    <a:pt x="251" y="44"/>
                    <a:pt x="285" y="99"/>
                  </a:cubicBezTo>
                  <a:cubicBezTo>
                    <a:pt x="325" y="159"/>
                    <a:pt x="314" y="242"/>
                    <a:pt x="221" y="253"/>
                  </a:cubicBezTo>
                  <a:cubicBezTo>
                    <a:pt x="217" y="253"/>
                    <a:pt x="213" y="253"/>
                    <a:pt x="210" y="253"/>
                  </a:cubicBezTo>
                  <a:cubicBezTo>
                    <a:pt x="126" y="253"/>
                    <a:pt x="102" y="179"/>
                    <a:pt x="128" y="118"/>
                  </a:cubicBezTo>
                  <a:cubicBezTo>
                    <a:pt x="150" y="54"/>
                    <a:pt x="199" y="40"/>
                    <a:pt x="199" y="21"/>
                  </a:cubicBezTo>
                  <a:close/>
                  <a:moveTo>
                    <a:pt x="245" y="0"/>
                  </a:moveTo>
                  <a:cubicBezTo>
                    <a:pt x="218" y="0"/>
                    <a:pt x="200" y="10"/>
                    <a:pt x="198" y="18"/>
                  </a:cubicBezTo>
                  <a:lnTo>
                    <a:pt x="198" y="18"/>
                  </a:lnTo>
                  <a:cubicBezTo>
                    <a:pt x="196" y="13"/>
                    <a:pt x="184" y="8"/>
                    <a:pt x="167" y="8"/>
                  </a:cubicBezTo>
                  <a:cubicBezTo>
                    <a:pt x="138" y="8"/>
                    <a:pt x="94" y="22"/>
                    <a:pt x="56" y="73"/>
                  </a:cubicBezTo>
                  <a:cubicBezTo>
                    <a:pt x="27" y="115"/>
                    <a:pt x="1" y="182"/>
                    <a:pt x="30" y="256"/>
                  </a:cubicBezTo>
                  <a:cubicBezTo>
                    <a:pt x="54" y="327"/>
                    <a:pt x="132" y="374"/>
                    <a:pt x="207" y="374"/>
                  </a:cubicBezTo>
                  <a:cubicBezTo>
                    <a:pt x="216" y="374"/>
                    <a:pt x="224" y="373"/>
                    <a:pt x="232" y="372"/>
                  </a:cubicBezTo>
                  <a:cubicBezTo>
                    <a:pt x="318" y="365"/>
                    <a:pt x="401" y="301"/>
                    <a:pt x="411" y="219"/>
                  </a:cubicBezTo>
                  <a:cubicBezTo>
                    <a:pt x="423" y="141"/>
                    <a:pt x="385" y="80"/>
                    <a:pt x="352" y="44"/>
                  </a:cubicBezTo>
                  <a:cubicBezTo>
                    <a:pt x="312" y="10"/>
                    <a:pt x="274" y="0"/>
                    <a:pt x="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4"/>
            <p:cNvSpPr/>
            <p:nvPr/>
          </p:nvSpPr>
          <p:spPr>
            <a:xfrm>
              <a:off x="7733561" y="2437449"/>
              <a:ext cx="10903" cy="7706"/>
            </a:xfrm>
            <a:custGeom>
              <a:avLst/>
              <a:gdLst/>
              <a:ahLst/>
              <a:cxnLst/>
              <a:rect l="l" t="t" r="r" b="b"/>
              <a:pathLst>
                <a:path w="266" h="188" extrusionOk="0">
                  <a:moveTo>
                    <a:pt x="55" y="1"/>
                  </a:moveTo>
                  <a:cubicBezTo>
                    <a:pt x="40" y="1"/>
                    <a:pt x="27" y="5"/>
                    <a:pt x="19" y="14"/>
                  </a:cubicBezTo>
                  <a:cubicBezTo>
                    <a:pt x="1" y="40"/>
                    <a:pt x="38" y="100"/>
                    <a:pt x="97" y="145"/>
                  </a:cubicBezTo>
                  <a:cubicBezTo>
                    <a:pt x="140" y="172"/>
                    <a:pt x="183" y="187"/>
                    <a:pt x="213" y="187"/>
                  </a:cubicBezTo>
                  <a:cubicBezTo>
                    <a:pt x="229" y="187"/>
                    <a:pt x="241" y="183"/>
                    <a:pt x="247" y="174"/>
                  </a:cubicBezTo>
                  <a:cubicBezTo>
                    <a:pt x="266" y="148"/>
                    <a:pt x="232" y="88"/>
                    <a:pt x="168" y="44"/>
                  </a:cubicBezTo>
                  <a:cubicBezTo>
                    <a:pt x="127" y="16"/>
                    <a:pt x="85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4"/>
            <p:cNvSpPr/>
            <p:nvPr/>
          </p:nvSpPr>
          <p:spPr>
            <a:xfrm>
              <a:off x="7735487" y="2450769"/>
              <a:ext cx="11763" cy="6476"/>
            </a:xfrm>
            <a:custGeom>
              <a:avLst/>
              <a:gdLst/>
              <a:ahLst/>
              <a:cxnLst/>
              <a:rect l="l" t="t" r="r" b="b"/>
              <a:pathLst>
                <a:path w="287" h="158" extrusionOk="0">
                  <a:moveTo>
                    <a:pt x="230" y="1"/>
                  </a:moveTo>
                  <a:cubicBezTo>
                    <a:pt x="202" y="1"/>
                    <a:pt x="164" y="16"/>
                    <a:pt x="121" y="32"/>
                  </a:cubicBezTo>
                  <a:cubicBezTo>
                    <a:pt x="66" y="55"/>
                    <a:pt x="9" y="74"/>
                    <a:pt x="6" y="107"/>
                  </a:cubicBezTo>
                  <a:cubicBezTo>
                    <a:pt x="0" y="131"/>
                    <a:pt x="40" y="158"/>
                    <a:pt x="96" y="158"/>
                  </a:cubicBezTo>
                  <a:cubicBezTo>
                    <a:pt x="117" y="158"/>
                    <a:pt x="141" y="154"/>
                    <a:pt x="166" y="144"/>
                  </a:cubicBezTo>
                  <a:cubicBezTo>
                    <a:pt x="256" y="107"/>
                    <a:pt x="286" y="29"/>
                    <a:pt x="260" y="10"/>
                  </a:cubicBezTo>
                  <a:cubicBezTo>
                    <a:pt x="252" y="3"/>
                    <a:pt x="242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4"/>
            <p:cNvSpPr/>
            <p:nvPr/>
          </p:nvSpPr>
          <p:spPr>
            <a:xfrm>
              <a:off x="7738602" y="2466672"/>
              <a:ext cx="8771" cy="8607"/>
            </a:xfrm>
            <a:custGeom>
              <a:avLst/>
              <a:gdLst/>
              <a:ahLst/>
              <a:cxnLst/>
              <a:rect l="l" t="t" r="r" b="b"/>
              <a:pathLst>
                <a:path w="214" h="210" extrusionOk="0">
                  <a:moveTo>
                    <a:pt x="167" y="0"/>
                  </a:moveTo>
                  <a:cubicBezTo>
                    <a:pt x="138" y="0"/>
                    <a:pt x="96" y="26"/>
                    <a:pt x="60" y="67"/>
                  </a:cubicBezTo>
                  <a:cubicBezTo>
                    <a:pt x="16" y="119"/>
                    <a:pt x="0" y="179"/>
                    <a:pt x="27" y="201"/>
                  </a:cubicBezTo>
                  <a:cubicBezTo>
                    <a:pt x="34" y="207"/>
                    <a:pt x="42" y="209"/>
                    <a:pt x="51" y="209"/>
                  </a:cubicBezTo>
                  <a:cubicBezTo>
                    <a:pt x="80" y="209"/>
                    <a:pt x="120" y="184"/>
                    <a:pt x="154" y="145"/>
                  </a:cubicBezTo>
                  <a:cubicBezTo>
                    <a:pt x="198" y="89"/>
                    <a:pt x="214" y="29"/>
                    <a:pt x="188" y="6"/>
                  </a:cubicBezTo>
                  <a:cubicBezTo>
                    <a:pt x="182" y="2"/>
                    <a:pt x="175" y="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4"/>
            <p:cNvSpPr/>
            <p:nvPr/>
          </p:nvSpPr>
          <p:spPr>
            <a:xfrm>
              <a:off x="7732167" y="2483681"/>
              <a:ext cx="22256" cy="20494"/>
            </a:xfrm>
            <a:custGeom>
              <a:avLst/>
              <a:gdLst/>
              <a:ahLst/>
              <a:cxnLst/>
              <a:rect l="l" t="t" r="r" b="b"/>
              <a:pathLst>
                <a:path w="543" h="500" extrusionOk="0">
                  <a:moveTo>
                    <a:pt x="334" y="74"/>
                  </a:moveTo>
                  <a:lnTo>
                    <a:pt x="334" y="74"/>
                  </a:lnTo>
                  <a:cubicBezTo>
                    <a:pt x="350" y="87"/>
                    <a:pt x="366" y="104"/>
                    <a:pt x="381" y="126"/>
                  </a:cubicBezTo>
                  <a:cubicBezTo>
                    <a:pt x="412" y="167"/>
                    <a:pt x="426" y="223"/>
                    <a:pt x="404" y="275"/>
                  </a:cubicBezTo>
                  <a:cubicBezTo>
                    <a:pt x="386" y="331"/>
                    <a:pt x="326" y="379"/>
                    <a:pt x="266" y="379"/>
                  </a:cubicBezTo>
                  <a:cubicBezTo>
                    <a:pt x="207" y="379"/>
                    <a:pt x="147" y="327"/>
                    <a:pt x="131" y="275"/>
                  </a:cubicBezTo>
                  <a:cubicBezTo>
                    <a:pt x="117" y="227"/>
                    <a:pt x="139" y="174"/>
                    <a:pt x="176" y="141"/>
                  </a:cubicBezTo>
                  <a:cubicBezTo>
                    <a:pt x="255" y="77"/>
                    <a:pt x="329" y="100"/>
                    <a:pt x="337" y="85"/>
                  </a:cubicBezTo>
                  <a:cubicBezTo>
                    <a:pt x="340" y="83"/>
                    <a:pt x="339" y="79"/>
                    <a:pt x="334" y="74"/>
                  </a:cubicBezTo>
                  <a:close/>
                  <a:moveTo>
                    <a:pt x="295" y="0"/>
                  </a:moveTo>
                  <a:cubicBezTo>
                    <a:pt x="263" y="0"/>
                    <a:pt x="244" y="11"/>
                    <a:pt x="247" y="17"/>
                  </a:cubicBezTo>
                  <a:cubicBezTo>
                    <a:pt x="245" y="27"/>
                    <a:pt x="275" y="33"/>
                    <a:pt x="313" y="58"/>
                  </a:cubicBezTo>
                  <a:lnTo>
                    <a:pt x="313" y="58"/>
                  </a:lnTo>
                  <a:cubicBezTo>
                    <a:pt x="296" y="49"/>
                    <a:pt x="271" y="41"/>
                    <a:pt x="241" y="41"/>
                  </a:cubicBezTo>
                  <a:cubicBezTo>
                    <a:pt x="209" y="41"/>
                    <a:pt x="171" y="50"/>
                    <a:pt x="128" y="74"/>
                  </a:cubicBezTo>
                  <a:cubicBezTo>
                    <a:pt x="68" y="103"/>
                    <a:pt x="0" y="197"/>
                    <a:pt x="23" y="301"/>
                  </a:cubicBezTo>
                  <a:cubicBezTo>
                    <a:pt x="50" y="402"/>
                    <a:pt x="139" y="496"/>
                    <a:pt x="266" y="500"/>
                  </a:cubicBezTo>
                  <a:cubicBezTo>
                    <a:pt x="393" y="500"/>
                    <a:pt x="483" y="402"/>
                    <a:pt x="509" y="312"/>
                  </a:cubicBezTo>
                  <a:cubicBezTo>
                    <a:pt x="543" y="212"/>
                    <a:pt x="498" y="115"/>
                    <a:pt x="445" y="70"/>
                  </a:cubicBezTo>
                  <a:cubicBezTo>
                    <a:pt x="389" y="15"/>
                    <a:pt x="333" y="0"/>
                    <a:pt x="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4"/>
            <p:cNvSpPr/>
            <p:nvPr/>
          </p:nvSpPr>
          <p:spPr>
            <a:xfrm>
              <a:off x="7742291" y="2511224"/>
              <a:ext cx="11231" cy="11231"/>
            </a:xfrm>
            <a:custGeom>
              <a:avLst/>
              <a:gdLst/>
              <a:ahLst/>
              <a:cxnLst/>
              <a:rect l="l" t="t" r="r" b="b"/>
              <a:pathLst>
                <a:path w="274" h="274" extrusionOk="0">
                  <a:moveTo>
                    <a:pt x="227" y="1"/>
                  </a:moveTo>
                  <a:cubicBezTo>
                    <a:pt x="190" y="1"/>
                    <a:pt x="129" y="27"/>
                    <a:pt x="79" y="85"/>
                  </a:cubicBezTo>
                  <a:cubicBezTo>
                    <a:pt x="4" y="167"/>
                    <a:pt x="0" y="264"/>
                    <a:pt x="34" y="272"/>
                  </a:cubicBezTo>
                  <a:cubicBezTo>
                    <a:pt x="37" y="273"/>
                    <a:pt x="39" y="274"/>
                    <a:pt x="42" y="274"/>
                  </a:cubicBezTo>
                  <a:cubicBezTo>
                    <a:pt x="72" y="274"/>
                    <a:pt x="117" y="222"/>
                    <a:pt x="169" y="164"/>
                  </a:cubicBezTo>
                  <a:cubicBezTo>
                    <a:pt x="224" y="100"/>
                    <a:pt x="273" y="44"/>
                    <a:pt x="258" y="14"/>
                  </a:cubicBezTo>
                  <a:cubicBezTo>
                    <a:pt x="254" y="5"/>
                    <a:pt x="243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4"/>
            <p:cNvSpPr/>
            <p:nvPr/>
          </p:nvSpPr>
          <p:spPr>
            <a:xfrm>
              <a:off x="7748275" y="2528889"/>
              <a:ext cx="11190" cy="11190"/>
            </a:xfrm>
            <a:custGeom>
              <a:avLst/>
              <a:gdLst/>
              <a:ahLst/>
              <a:cxnLst/>
              <a:rect l="l" t="t" r="r" b="b"/>
              <a:pathLst>
                <a:path w="273" h="273" extrusionOk="0">
                  <a:moveTo>
                    <a:pt x="231" y="0"/>
                  </a:moveTo>
                  <a:cubicBezTo>
                    <a:pt x="200" y="0"/>
                    <a:pt x="156" y="52"/>
                    <a:pt x="105" y="110"/>
                  </a:cubicBezTo>
                  <a:cubicBezTo>
                    <a:pt x="49" y="173"/>
                    <a:pt x="0" y="229"/>
                    <a:pt x="15" y="259"/>
                  </a:cubicBezTo>
                  <a:cubicBezTo>
                    <a:pt x="20" y="268"/>
                    <a:pt x="31" y="273"/>
                    <a:pt x="46" y="273"/>
                  </a:cubicBezTo>
                  <a:cubicBezTo>
                    <a:pt x="83" y="273"/>
                    <a:pt x="144" y="246"/>
                    <a:pt x="195" y="188"/>
                  </a:cubicBezTo>
                  <a:cubicBezTo>
                    <a:pt x="265" y="106"/>
                    <a:pt x="273" y="12"/>
                    <a:pt x="239" y="2"/>
                  </a:cubicBezTo>
                  <a:cubicBezTo>
                    <a:pt x="237" y="1"/>
                    <a:pt x="234" y="0"/>
                    <a:pt x="2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4"/>
            <p:cNvSpPr/>
            <p:nvPr/>
          </p:nvSpPr>
          <p:spPr>
            <a:xfrm>
              <a:off x="7757579" y="2542086"/>
              <a:ext cx="5574" cy="14592"/>
            </a:xfrm>
            <a:custGeom>
              <a:avLst/>
              <a:gdLst/>
              <a:ahLst/>
              <a:cxnLst/>
              <a:rect l="l" t="t" r="r" b="b"/>
              <a:pathLst>
                <a:path w="136" h="356" extrusionOk="0">
                  <a:moveTo>
                    <a:pt x="55" y="0"/>
                  </a:moveTo>
                  <a:cubicBezTo>
                    <a:pt x="54" y="0"/>
                    <a:pt x="54" y="1"/>
                    <a:pt x="53" y="1"/>
                  </a:cubicBezTo>
                  <a:cubicBezTo>
                    <a:pt x="20" y="4"/>
                    <a:pt x="1" y="87"/>
                    <a:pt x="8" y="183"/>
                  </a:cubicBezTo>
                  <a:cubicBezTo>
                    <a:pt x="16" y="279"/>
                    <a:pt x="48" y="356"/>
                    <a:pt x="81" y="356"/>
                  </a:cubicBezTo>
                  <a:cubicBezTo>
                    <a:pt x="82" y="356"/>
                    <a:pt x="83" y="356"/>
                    <a:pt x="83" y="356"/>
                  </a:cubicBezTo>
                  <a:cubicBezTo>
                    <a:pt x="116" y="352"/>
                    <a:pt x="135" y="270"/>
                    <a:pt x="128" y="173"/>
                  </a:cubicBezTo>
                  <a:cubicBezTo>
                    <a:pt x="120" y="77"/>
                    <a:pt x="88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4"/>
            <p:cNvSpPr/>
            <p:nvPr/>
          </p:nvSpPr>
          <p:spPr>
            <a:xfrm>
              <a:off x="7796926" y="2554546"/>
              <a:ext cx="10780" cy="6886"/>
            </a:xfrm>
            <a:custGeom>
              <a:avLst/>
              <a:gdLst/>
              <a:ahLst/>
              <a:cxnLst/>
              <a:rect l="l" t="t" r="r" b="b"/>
              <a:pathLst>
                <a:path w="263" h="168" extrusionOk="0">
                  <a:moveTo>
                    <a:pt x="61" y="1"/>
                  </a:moveTo>
                  <a:cubicBezTo>
                    <a:pt x="41" y="1"/>
                    <a:pt x="26" y="6"/>
                    <a:pt x="20" y="18"/>
                  </a:cubicBezTo>
                  <a:cubicBezTo>
                    <a:pt x="1" y="48"/>
                    <a:pt x="39" y="100"/>
                    <a:pt x="101" y="138"/>
                  </a:cubicBezTo>
                  <a:cubicBezTo>
                    <a:pt x="138" y="157"/>
                    <a:pt x="174" y="167"/>
                    <a:pt x="202" y="167"/>
                  </a:cubicBezTo>
                  <a:cubicBezTo>
                    <a:pt x="222" y="167"/>
                    <a:pt x="237" y="161"/>
                    <a:pt x="244" y="148"/>
                  </a:cubicBezTo>
                  <a:cubicBezTo>
                    <a:pt x="263" y="119"/>
                    <a:pt x="225" y="67"/>
                    <a:pt x="161" y="33"/>
                  </a:cubicBezTo>
                  <a:cubicBezTo>
                    <a:pt x="125" y="11"/>
                    <a:pt x="88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4"/>
            <p:cNvSpPr/>
            <p:nvPr/>
          </p:nvSpPr>
          <p:spPr>
            <a:xfrm>
              <a:off x="7811353" y="2541963"/>
              <a:ext cx="12419" cy="11231"/>
            </a:xfrm>
            <a:custGeom>
              <a:avLst/>
              <a:gdLst/>
              <a:ahLst/>
              <a:cxnLst/>
              <a:rect l="l" t="t" r="r" b="b"/>
              <a:pathLst>
                <a:path w="303" h="274" extrusionOk="0">
                  <a:moveTo>
                    <a:pt x="261" y="1"/>
                  </a:moveTo>
                  <a:cubicBezTo>
                    <a:pt x="227" y="1"/>
                    <a:pt x="166" y="36"/>
                    <a:pt x="108" y="93"/>
                  </a:cubicBezTo>
                  <a:cubicBezTo>
                    <a:pt x="41" y="164"/>
                    <a:pt x="0" y="243"/>
                    <a:pt x="26" y="265"/>
                  </a:cubicBezTo>
                  <a:cubicBezTo>
                    <a:pt x="31" y="271"/>
                    <a:pt x="38" y="273"/>
                    <a:pt x="46" y="273"/>
                  </a:cubicBezTo>
                  <a:cubicBezTo>
                    <a:pt x="79" y="273"/>
                    <a:pt x="138" y="236"/>
                    <a:pt x="194" y="179"/>
                  </a:cubicBezTo>
                  <a:cubicBezTo>
                    <a:pt x="265" y="108"/>
                    <a:pt x="302" y="30"/>
                    <a:pt x="280" y="7"/>
                  </a:cubicBezTo>
                  <a:cubicBezTo>
                    <a:pt x="276" y="3"/>
                    <a:pt x="269" y="1"/>
                    <a:pt x="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4"/>
            <p:cNvSpPr/>
            <p:nvPr/>
          </p:nvSpPr>
          <p:spPr>
            <a:xfrm>
              <a:off x="7830002" y="2529914"/>
              <a:ext cx="15657" cy="13444"/>
            </a:xfrm>
            <a:custGeom>
              <a:avLst/>
              <a:gdLst/>
              <a:ahLst/>
              <a:cxnLst/>
              <a:rect l="l" t="t" r="r" b="b"/>
              <a:pathLst>
                <a:path w="382" h="328" extrusionOk="0">
                  <a:moveTo>
                    <a:pt x="162" y="62"/>
                  </a:moveTo>
                  <a:cubicBezTo>
                    <a:pt x="181" y="75"/>
                    <a:pt x="215" y="89"/>
                    <a:pt x="259" y="102"/>
                  </a:cubicBezTo>
                  <a:lnTo>
                    <a:pt x="259" y="102"/>
                  </a:lnTo>
                  <a:cubicBezTo>
                    <a:pt x="272" y="137"/>
                    <a:pt x="250" y="208"/>
                    <a:pt x="206" y="208"/>
                  </a:cubicBezTo>
                  <a:cubicBezTo>
                    <a:pt x="204" y="208"/>
                    <a:pt x="202" y="208"/>
                    <a:pt x="200" y="208"/>
                  </a:cubicBezTo>
                  <a:cubicBezTo>
                    <a:pt x="175" y="208"/>
                    <a:pt x="142" y="188"/>
                    <a:pt x="132" y="170"/>
                  </a:cubicBezTo>
                  <a:cubicBezTo>
                    <a:pt x="120" y="152"/>
                    <a:pt x="123" y="122"/>
                    <a:pt x="135" y="96"/>
                  </a:cubicBezTo>
                  <a:cubicBezTo>
                    <a:pt x="143" y="81"/>
                    <a:pt x="152" y="70"/>
                    <a:pt x="162" y="62"/>
                  </a:cubicBezTo>
                  <a:close/>
                  <a:moveTo>
                    <a:pt x="166" y="0"/>
                  </a:moveTo>
                  <a:cubicBezTo>
                    <a:pt x="140" y="0"/>
                    <a:pt x="105" y="11"/>
                    <a:pt x="68" y="44"/>
                  </a:cubicBezTo>
                  <a:cubicBezTo>
                    <a:pt x="34" y="73"/>
                    <a:pt x="1" y="141"/>
                    <a:pt x="30" y="215"/>
                  </a:cubicBezTo>
                  <a:cubicBezTo>
                    <a:pt x="59" y="278"/>
                    <a:pt x="122" y="328"/>
                    <a:pt x="200" y="328"/>
                  </a:cubicBezTo>
                  <a:cubicBezTo>
                    <a:pt x="206" y="328"/>
                    <a:pt x="212" y="328"/>
                    <a:pt x="218" y="327"/>
                  </a:cubicBezTo>
                  <a:cubicBezTo>
                    <a:pt x="299" y="320"/>
                    <a:pt x="359" y="249"/>
                    <a:pt x="366" y="189"/>
                  </a:cubicBezTo>
                  <a:cubicBezTo>
                    <a:pt x="382" y="125"/>
                    <a:pt x="359" y="63"/>
                    <a:pt x="322" y="29"/>
                  </a:cubicBezTo>
                  <a:lnTo>
                    <a:pt x="303" y="18"/>
                  </a:lnTo>
                  <a:lnTo>
                    <a:pt x="292" y="18"/>
                  </a:lnTo>
                  <a:cubicBezTo>
                    <a:pt x="279" y="17"/>
                    <a:pt x="266" y="17"/>
                    <a:pt x="255" y="17"/>
                  </a:cubicBezTo>
                  <a:cubicBezTo>
                    <a:pt x="237" y="17"/>
                    <a:pt x="221" y="18"/>
                    <a:pt x="207" y="19"/>
                  </a:cubicBezTo>
                  <a:lnTo>
                    <a:pt x="207" y="19"/>
                  </a:lnTo>
                  <a:cubicBezTo>
                    <a:pt x="209" y="11"/>
                    <a:pt x="192" y="0"/>
                    <a:pt x="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4"/>
            <p:cNvSpPr/>
            <p:nvPr/>
          </p:nvSpPr>
          <p:spPr>
            <a:xfrm>
              <a:off x="7847626" y="2515896"/>
              <a:ext cx="6312" cy="13239"/>
            </a:xfrm>
            <a:custGeom>
              <a:avLst/>
              <a:gdLst/>
              <a:ahLst/>
              <a:cxnLst/>
              <a:rect l="l" t="t" r="r" b="b"/>
              <a:pathLst>
                <a:path w="154" h="323" extrusionOk="0">
                  <a:moveTo>
                    <a:pt x="103" y="1"/>
                  </a:moveTo>
                  <a:cubicBezTo>
                    <a:pt x="70" y="1"/>
                    <a:pt x="33" y="65"/>
                    <a:pt x="19" y="147"/>
                  </a:cubicBezTo>
                  <a:cubicBezTo>
                    <a:pt x="0" y="236"/>
                    <a:pt x="12" y="315"/>
                    <a:pt x="45" y="322"/>
                  </a:cubicBezTo>
                  <a:cubicBezTo>
                    <a:pt x="46" y="322"/>
                    <a:pt x="46" y="322"/>
                    <a:pt x="47" y="322"/>
                  </a:cubicBezTo>
                  <a:cubicBezTo>
                    <a:pt x="77" y="322"/>
                    <a:pt x="116" y="260"/>
                    <a:pt x="135" y="173"/>
                  </a:cubicBezTo>
                  <a:cubicBezTo>
                    <a:pt x="153" y="83"/>
                    <a:pt x="142" y="5"/>
                    <a:pt x="109" y="1"/>
                  </a:cubicBezTo>
                  <a:cubicBezTo>
                    <a:pt x="107" y="1"/>
                    <a:pt x="105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4"/>
            <p:cNvSpPr/>
            <p:nvPr/>
          </p:nvSpPr>
          <p:spPr>
            <a:xfrm>
              <a:off x="7857709" y="2508355"/>
              <a:ext cx="13034" cy="6968"/>
            </a:xfrm>
            <a:custGeom>
              <a:avLst/>
              <a:gdLst/>
              <a:ahLst/>
              <a:cxnLst/>
              <a:rect l="l" t="t" r="r" b="b"/>
              <a:pathLst>
                <a:path w="318" h="170" extrusionOk="0">
                  <a:moveTo>
                    <a:pt x="66" y="1"/>
                  </a:moveTo>
                  <a:cubicBezTo>
                    <a:pt x="41" y="1"/>
                    <a:pt x="22" y="7"/>
                    <a:pt x="16" y="20"/>
                  </a:cubicBezTo>
                  <a:cubicBezTo>
                    <a:pt x="1" y="51"/>
                    <a:pt x="57" y="103"/>
                    <a:pt x="135" y="141"/>
                  </a:cubicBezTo>
                  <a:cubicBezTo>
                    <a:pt x="181" y="159"/>
                    <a:pt x="224" y="169"/>
                    <a:pt x="255" y="169"/>
                  </a:cubicBezTo>
                  <a:cubicBezTo>
                    <a:pt x="281" y="169"/>
                    <a:pt x="298" y="162"/>
                    <a:pt x="304" y="148"/>
                  </a:cubicBezTo>
                  <a:cubicBezTo>
                    <a:pt x="318" y="118"/>
                    <a:pt x="266" y="65"/>
                    <a:pt x="183" y="32"/>
                  </a:cubicBezTo>
                  <a:cubicBezTo>
                    <a:pt x="140" y="11"/>
                    <a:pt x="97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4"/>
            <p:cNvSpPr/>
            <p:nvPr/>
          </p:nvSpPr>
          <p:spPr>
            <a:xfrm>
              <a:off x="7870046" y="2492534"/>
              <a:ext cx="13280" cy="12583"/>
            </a:xfrm>
            <a:custGeom>
              <a:avLst/>
              <a:gdLst/>
              <a:ahLst/>
              <a:cxnLst/>
              <a:rect l="l" t="t" r="r" b="b"/>
              <a:pathLst>
                <a:path w="324" h="307" extrusionOk="0">
                  <a:moveTo>
                    <a:pt x="174" y="1"/>
                  </a:moveTo>
                  <a:cubicBezTo>
                    <a:pt x="165" y="1"/>
                    <a:pt x="156" y="1"/>
                    <a:pt x="148" y="3"/>
                  </a:cubicBezTo>
                  <a:cubicBezTo>
                    <a:pt x="65" y="18"/>
                    <a:pt x="55" y="82"/>
                    <a:pt x="70" y="85"/>
                  </a:cubicBezTo>
                  <a:cubicBezTo>
                    <a:pt x="72" y="87"/>
                    <a:pt x="75" y="88"/>
                    <a:pt x="79" y="88"/>
                  </a:cubicBezTo>
                  <a:cubicBezTo>
                    <a:pt x="88" y="88"/>
                    <a:pt x="101" y="85"/>
                    <a:pt x="117" y="85"/>
                  </a:cubicBezTo>
                  <a:cubicBezTo>
                    <a:pt x="126" y="85"/>
                    <a:pt x="137" y="86"/>
                    <a:pt x="148" y="89"/>
                  </a:cubicBezTo>
                  <a:cubicBezTo>
                    <a:pt x="193" y="101"/>
                    <a:pt x="211" y="127"/>
                    <a:pt x="189" y="168"/>
                  </a:cubicBezTo>
                  <a:cubicBezTo>
                    <a:pt x="176" y="186"/>
                    <a:pt x="163" y="194"/>
                    <a:pt x="148" y="194"/>
                  </a:cubicBezTo>
                  <a:cubicBezTo>
                    <a:pt x="133" y="194"/>
                    <a:pt x="116" y="185"/>
                    <a:pt x="99" y="168"/>
                  </a:cubicBezTo>
                  <a:cubicBezTo>
                    <a:pt x="73" y="137"/>
                    <a:pt x="73" y="108"/>
                    <a:pt x="62" y="96"/>
                  </a:cubicBezTo>
                  <a:cubicBezTo>
                    <a:pt x="61" y="95"/>
                    <a:pt x="59" y="95"/>
                    <a:pt x="57" y="95"/>
                  </a:cubicBezTo>
                  <a:cubicBezTo>
                    <a:pt x="41" y="95"/>
                    <a:pt x="1" y="135"/>
                    <a:pt x="25" y="205"/>
                  </a:cubicBezTo>
                  <a:cubicBezTo>
                    <a:pt x="36" y="242"/>
                    <a:pt x="62" y="287"/>
                    <a:pt x="125" y="302"/>
                  </a:cubicBezTo>
                  <a:cubicBezTo>
                    <a:pt x="136" y="306"/>
                    <a:pt x="147" y="307"/>
                    <a:pt x="158" y="307"/>
                  </a:cubicBezTo>
                  <a:cubicBezTo>
                    <a:pt x="210" y="307"/>
                    <a:pt x="265" y="274"/>
                    <a:pt x="289" y="231"/>
                  </a:cubicBezTo>
                  <a:cubicBezTo>
                    <a:pt x="324" y="179"/>
                    <a:pt x="324" y="96"/>
                    <a:pt x="279" y="48"/>
                  </a:cubicBezTo>
                  <a:cubicBezTo>
                    <a:pt x="246" y="13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4"/>
            <p:cNvSpPr/>
            <p:nvPr/>
          </p:nvSpPr>
          <p:spPr>
            <a:xfrm>
              <a:off x="7882506" y="2473639"/>
              <a:ext cx="6189" cy="8116"/>
            </a:xfrm>
            <a:custGeom>
              <a:avLst/>
              <a:gdLst/>
              <a:ahLst/>
              <a:cxnLst/>
              <a:rect l="l" t="t" r="r" b="b"/>
              <a:pathLst>
                <a:path w="151" h="198" extrusionOk="0">
                  <a:moveTo>
                    <a:pt x="52" y="0"/>
                  </a:moveTo>
                  <a:cubicBezTo>
                    <a:pt x="48" y="0"/>
                    <a:pt x="45" y="1"/>
                    <a:pt x="42" y="1"/>
                  </a:cubicBezTo>
                  <a:cubicBezTo>
                    <a:pt x="12" y="12"/>
                    <a:pt x="1" y="64"/>
                    <a:pt x="20" y="117"/>
                  </a:cubicBezTo>
                  <a:cubicBezTo>
                    <a:pt x="36" y="165"/>
                    <a:pt x="69" y="197"/>
                    <a:pt x="97" y="197"/>
                  </a:cubicBezTo>
                  <a:cubicBezTo>
                    <a:pt x="101" y="197"/>
                    <a:pt x="105" y="197"/>
                    <a:pt x="109" y="195"/>
                  </a:cubicBezTo>
                  <a:cubicBezTo>
                    <a:pt x="139" y="184"/>
                    <a:pt x="150" y="131"/>
                    <a:pt x="132" y="79"/>
                  </a:cubicBezTo>
                  <a:cubicBezTo>
                    <a:pt x="115" y="33"/>
                    <a:pt x="82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4"/>
            <p:cNvSpPr/>
            <p:nvPr/>
          </p:nvSpPr>
          <p:spPr>
            <a:xfrm>
              <a:off x="7890621" y="2462286"/>
              <a:ext cx="10616" cy="6845"/>
            </a:xfrm>
            <a:custGeom>
              <a:avLst/>
              <a:gdLst/>
              <a:ahLst/>
              <a:cxnLst/>
              <a:rect l="l" t="t" r="r" b="b"/>
              <a:pathLst>
                <a:path w="259" h="167" extrusionOk="0">
                  <a:moveTo>
                    <a:pt x="63" y="1"/>
                  </a:moveTo>
                  <a:cubicBezTo>
                    <a:pt x="41" y="1"/>
                    <a:pt x="24" y="7"/>
                    <a:pt x="16" y="20"/>
                  </a:cubicBezTo>
                  <a:cubicBezTo>
                    <a:pt x="1" y="46"/>
                    <a:pt x="38" y="99"/>
                    <a:pt x="98" y="136"/>
                  </a:cubicBezTo>
                  <a:cubicBezTo>
                    <a:pt x="134" y="155"/>
                    <a:pt x="171" y="166"/>
                    <a:pt x="199" y="166"/>
                  </a:cubicBezTo>
                  <a:cubicBezTo>
                    <a:pt x="219" y="166"/>
                    <a:pt x="236" y="160"/>
                    <a:pt x="244" y="148"/>
                  </a:cubicBezTo>
                  <a:cubicBezTo>
                    <a:pt x="258" y="117"/>
                    <a:pt x="221" y="65"/>
                    <a:pt x="158" y="32"/>
                  </a:cubicBezTo>
                  <a:cubicBezTo>
                    <a:pt x="124" y="11"/>
                    <a:pt x="90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4"/>
            <p:cNvSpPr/>
            <p:nvPr/>
          </p:nvSpPr>
          <p:spPr>
            <a:xfrm>
              <a:off x="7897343" y="2447736"/>
              <a:ext cx="12911" cy="6886"/>
            </a:xfrm>
            <a:custGeom>
              <a:avLst/>
              <a:gdLst/>
              <a:ahLst/>
              <a:cxnLst/>
              <a:rect l="l" t="t" r="r" b="b"/>
              <a:pathLst>
                <a:path w="315" h="168" extrusionOk="0">
                  <a:moveTo>
                    <a:pt x="252" y="0"/>
                  </a:moveTo>
                  <a:cubicBezTo>
                    <a:pt x="220" y="0"/>
                    <a:pt x="178" y="10"/>
                    <a:pt x="135" y="28"/>
                  </a:cubicBezTo>
                  <a:cubicBezTo>
                    <a:pt x="54" y="65"/>
                    <a:pt x="1" y="118"/>
                    <a:pt x="12" y="148"/>
                  </a:cubicBezTo>
                  <a:cubicBezTo>
                    <a:pt x="19" y="161"/>
                    <a:pt x="38" y="168"/>
                    <a:pt x="65" y="168"/>
                  </a:cubicBezTo>
                  <a:cubicBezTo>
                    <a:pt x="97" y="168"/>
                    <a:pt x="139" y="158"/>
                    <a:pt x="184" y="140"/>
                  </a:cubicBezTo>
                  <a:cubicBezTo>
                    <a:pt x="263" y="103"/>
                    <a:pt x="315" y="51"/>
                    <a:pt x="304" y="20"/>
                  </a:cubicBezTo>
                  <a:cubicBezTo>
                    <a:pt x="297" y="7"/>
                    <a:pt x="278" y="0"/>
                    <a:pt x="2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4"/>
            <p:cNvSpPr/>
            <p:nvPr/>
          </p:nvSpPr>
          <p:spPr>
            <a:xfrm>
              <a:off x="7908532" y="2423513"/>
              <a:ext cx="13977" cy="12911"/>
            </a:xfrm>
            <a:custGeom>
              <a:avLst/>
              <a:gdLst/>
              <a:ahLst/>
              <a:cxnLst/>
              <a:rect l="l" t="t" r="r" b="b"/>
              <a:pathLst>
                <a:path w="341" h="315" extrusionOk="0">
                  <a:moveTo>
                    <a:pt x="189" y="0"/>
                  </a:moveTo>
                  <a:cubicBezTo>
                    <a:pt x="149" y="0"/>
                    <a:pt x="127" y="22"/>
                    <a:pt x="135" y="32"/>
                  </a:cubicBezTo>
                  <a:cubicBezTo>
                    <a:pt x="139" y="47"/>
                    <a:pt x="176" y="51"/>
                    <a:pt x="207" y="85"/>
                  </a:cubicBezTo>
                  <a:cubicBezTo>
                    <a:pt x="236" y="126"/>
                    <a:pt x="236" y="167"/>
                    <a:pt x="184" y="189"/>
                  </a:cubicBezTo>
                  <a:cubicBezTo>
                    <a:pt x="174" y="193"/>
                    <a:pt x="165" y="194"/>
                    <a:pt x="156" y="194"/>
                  </a:cubicBezTo>
                  <a:cubicBezTo>
                    <a:pt x="122" y="194"/>
                    <a:pt x="104" y="165"/>
                    <a:pt x="98" y="126"/>
                  </a:cubicBezTo>
                  <a:cubicBezTo>
                    <a:pt x="94" y="81"/>
                    <a:pt x="120" y="55"/>
                    <a:pt x="112" y="40"/>
                  </a:cubicBezTo>
                  <a:cubicBezTo>
                    <a:pt x="112" y="36"/>
                    <a:pt x="107" y="33"/>
                    <a:pt x="99" y="33"/>
                  </a:cubicBezTo>
                  <a:cubicBezTo>
                    <a:pt x="78" y="33"/>
                    <a:pt x="37" y="52"/>
                    <a:pt x="16" y="111"/>
                  </a:cubicBezTo>
                  <a:cubicBezTo>
                    <a:pt x="5" y="149"/>
                    <a:pt x="0" y="204"/>
                    <a:pt x="42" y="256"/>
                  </a:cubicBezTo>
                  <a:cubicBezTo>
                    <a:pt x="70" y="295"/>
                    <a:pt x="117" y="314"/>
                    <a:pt x="164" y="314"/>
                  </a:cubicBezTo>
                  <a:cubicBezTo>
                    <a:pt x="186" y="314"/>
                    <a:pt x="209" y="310"/>
                    <a:pt x="229" y="301"/>
                  </a:cubicBezTo>
                  <a:cubicBezTo>
                    <a:pt x="288" y="279"/>
                    <a:pt x="341" y="211"/>
                    <a:pt x="337" y="144"/>
                  </a:cubicBezTo>
                  <a:cubicBezTo>
                    <a:pt x="329" y="77"/>
                    <a:pt x="288" y="37"/>
                    <a:pt x="255" y="18"/>
                  </a:cubicBezTo>
                  <a:cubicBezTo>
                    <a:pt x="230" y="5"/>
                    <a:pt x="208" y="0"/>
                    <a:pt x="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4"/>
            <p:cNvSpPr/>
            <p:nvPr/>
          </p:nvSpPr>
          <p:spPr>
            <a:xfrm>
              <a:off x="7914803" y="2402733"/>
              <a:ext cx="12460" cy="5533"/>
            </a:xfrm>
            <a:custGeom>
              <a:avLst/>
              <a:gdLst/>
              <a:ahLst/>
              <a:cxnLst/>
              <a:rect l="l" t="t" r="r" b="b"/>
              <a:pathLst>
                <a:path w="304" h="135" extrusionOk="0">
                  <a:moveTo>
                    <a:pt x="212" y="0"/>
                  </a:moveTo>
                  <a:cubicBezTo>
                    <a:pt x="190" y="0"/>
                    <a:pt x="165" y="3"/>
                    <a:pt x="139" y="9"/>
                  </a:cubicBezTo>
                  <a:cubicBezTo>
                    <a:pt x="61" y="28"/>
                    <a:pt x="1" y="69"/>
                    <a:pt x="9" y="99"/>
                  </a:cubicBezTo>
                  <a:cubicBezTo>
                    <a:pt x="14" y="121"/>
                    <a:pt x="47" y="134"/>
                    <a:pt x="93" y="134"/>
                  </a:cubicBezTo>
                  <a:cubicBezTo>
                    <a:pt x="115" y="134"/>
                    <a:pt x="140" y="131"/>
                    <a:pt x="166" y="125"/>
                  </a:cubicBezTo>
                  <a:cubicBezTo>
                    <a:pt x="247" y="106"/>
                    <a:pt x="304" y="65"/>
                    <a:pt x="296" y="35"/>
                  </a:cubicBezTo>
                  <a:cubicBezTo>
                    <a:pt x="291" y="13"/>
                    <a:pt x="257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4"/>
            <p:cNvSpPr/>
            <p:nvPr/>
          </p:nvSpPr>
          <p:spPr>
            <a:xfrm>
              <a:off x="7913737" y="2393143"/>
              <a:ext cx="5246" cy="4017"/>
            </a:xfrm>
            <a:custGeom>
              <a:avLst/>
              <a:gdLst/>
              <a:ahLst/>
              <a:cxnLst/>
              <a:rect l="l" t="t" r="r" b="b"/>
              <a:pathLst>
                <a:path w="128" h="98" extrusionOk="0">
                  <a:moveTo>
                    <a:pt x="128" y="0"/>
                  </a:moveTo>
                  <a:lnTo>
                    <a:pt x="64" y="49"/>
                  </a:lnTo>
                  <a:cubicBezTo>
                    <a:pt x="86" y="33"/>
                    <a:pt x="107" y="17"/>
                    <a:pt x="128" y="0"/>
                  </a:cubicBezTo>
                  <a:close/>
                  <a:moveTo>
                    <a:pt x="64" y="49"/>
                  </a:moveTo>
                  <a:cubicBezTo>
                    <a:pt x="43" y="65"/>
                    <a:pt x="21" y="81"/>
                    <a:pt x="1" y="97"/>
                  </a:cubicBezTo>
                  <a:lnTo>
                    <a:pt x="64" y="4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4"/>
            <p:cNvSpPr/>
            <p:nvPr/>
          </p:nvSpPr>
          <p:spPr>
            <a:xfrm>
              <a:off x="7482641" y="2523028"/>
              <a:ext cx="6353" cy="9099"/>
            </a:xfrm>
            <a:custGeom>
              <a:avLst/>
              <a:gdLst/>
              <a:ahLst/>
              <a:cxnLst/>
              <a:rect l="l" t="t" r="r" b="b"/>
              <a:pathLst>
                <a:path w="155" h="222" extrusionOk="0">
                  <a:moveTo>
                    <a:pt x="102" y="0"/>
                  </a:moveTo>
                  <a:cubicBezTo>
                    <a:pt x="70" y="0"/>
                    <a:pt x="36" y="39"/>
                    <a:pt x="20" y="92"/>
                  </a:cubicBezTo>
                  <a:cubicBezTo>
                    <a:pt x="1" y="152"/>
                    <a:pt x="12" y="208"/>
                    <a:pt x="42" y="219"/>
                  </a:cubicBezTo>
                  <a:cubicBezTo>
                    <a:pt x="46" y="220"/>
                    <a:pt x="50" y="221"/>
                    <a:pt x="54" y="221"/>
                  </a:cubicBezTo>
                  <a:cubicBezTo>
                    <a:pt x="84" y="221"/>
                    <a:pt x="119" y="183"/>
                    <a:pt x="135" y="129"/>
                  </a:cubicBezTo>
                  <a:cubicBezTo>
                    <a:pt x="154" y="69"/>
                    <a:pt x="142" y="14"/>
                    <a:pt x="113" y="2"/>
                  </a:cubicBezTo>
                  <a:cubicBezTo>
                    <a:pt x="109" y="1"/>
                    <a:pt x="106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4"/>
            <p:cNvSpPr/>
            <p:nvPr/>
          </p:nvSpPr>
          <p:spPr>
            <a:xfrm>
              <a:off x="7490429" y="2544259"/>
              <a:ext cx="14592" cy="13567"/>
            </a:xfrm>
            <a:custGeom>
              <a:avLst/>
              <a:gdLst/>
              <a:ahLst/>
              <a:cxnLst/>
              <a:rect l="l" t="t" r="r" b="b"/>
              <a:pathLst>
                <a:path w="356" h="331" extrusionOk="0">
                  <a:moveTo>
                    <a:pt x="190" y="0"/>
                  </a:moveTo>
                  <a:cubicBezTo>
                    <a:pt x="146" y="0"/>
                    <a:pt x="123" y="25"/>
                    <a:pt x="128" y="34"/>
                  </a:cubicBezTo>
                  <a:cubicBezTo>
                    <a:pt x="135" y="49"/>
                    <a:pt x="173" y="52"/>
                    <a:pt x="206" y="86"/>
                  </a:cubicBezTo>
                  <a:cubicBezTo>
                    <a:pt x="244" y="123"/>
                    <a:pt x="251" y="175"/>
                    <a:pt x="195" y="201"/>
                  </a:cubicBezTo>
                  <a:cubicBezTo>
                    <a:pt x="181" y="209"/>
                    <a:pt x="168" y="212"/>
                    <a:pt x="157" y="212"/>
                  </a:cubicBezTo>
                  <a:cubicBezTo>
                    <a:pt x="122" y="212"/>
                    <a:pt x="100" y="182"/>
                    <a:pt x="94" y="146"/>
                  </a:cubicBezTo>
                  <a:cubicBezTo>
                    <a:pt x="83" y="97"/>
                    <a:pt x="106" y="67"/>
                    <a:pt x="94" y="52"/>
                  </a:cubicBezTo>
                  <a:cubicBezTo>
                    <a:pt x="93" y="49"/>
                    <a:pt x="90" y="47"/>
                    <a:pt x="84" y="47"/>
                  </a:cubicBezTo>
                  <a:cubicBezTo>
                    <a:pt x="65" y="47"/>
                    <a:pt x="23" y="72"/>
                    <a:pt x="9" y="142"/>
                  </a:cubicBezTo>
                  <a:cubicBezTo>
                    <a:pt x="1" y="179"/>
                    <a:pt x="4" y="239"/>
                    <a:pt x="54" y="287"/>
                  </a:cubicBezTo>
                  <a:cubicBezTo>
                    <a:pt x="82" y="316"/>
                    <a:pt x="124" y="331"/>
                    <a:pt x="167" y="331"/>
                  </a:cubicBezTo>
                  <a:cubicBezTo>
                    <a:pt x="196" y="331"/>
                    <a:pt x="225" y="324"/>
                    <a:pt x="251" y="310"/>
                  </a:cubicBezTo>
                  <a:cubicBezTo>
                    <a:pt x="311" y="280"/>
                    <a:pt x="356" y="206"/>
                    <a:pt x="345" y="139"/>
                  </a:cubicBezTo>
                  <a:cubicBezTo>
                    <a:pt x="333" y="71"/>
                    <a:pt x="289" y="34"/>
                    <a:pt x="251" y="15"/>
                  </a:cubicBezTo>
                  <a:cubicBezTo>
                    <a:pt x="228" y="4"/>
                    <a:pt x="207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4"/>
            <p:cNvSpPr/>
            <p:nvPr/>
          </p:nvSpPr>
          <p:spPr>
            <a:xfrm>
              <a:off x="7498134" y="2571023"/>
              <a:ext cx="12132" cy="6517"/>
            </a:xfrm>
            <a:custGeom>
              <a:avLst/>
              <a:gdLst/>
              <a:ahLst/>
              <a:cxnLst/>
              <a:rect l="l" t="t" r="r" b="b"/>
              <a:pathLst>
                <a:path w="296" h="159" extrusionOk="0">
                  <a:moveTo>
                    <a:pt x="68" y="1"/>
                  </a:moveTo>
                  <a:cubicBezTo>
                    <a:pt x="38" y="1"/>
                    <a:pt x="17" y="8"/>
                    <a:pt x="11" y="23"/>
                  </a:cubicBezTo>
                  <a:cubicBezTo>
                    <a:pt x="0" y="53"/>
                    <a:pt x="49" y="105"/>
                    <a:pt x="123" y="135"/>
                  </a:cubicBezTo>
                  <a:cubicBezTo>
                    <a:pt x="161" y="151"/>
                    <a:pt x="200" y="159"/>
                    <a:pt x="230" y="159"/>
                  </a:cubicBezTo>
                  <a:cubicBezTo>
                    <a:pt x="258" y="159"/>
                    <a:pt x="278" y="152"/>
                    <a:pt x="284" y="135"/>
                  </a:cubicBezTo>
                  <a:cubicBezTo>
                    <a:pt x="295" y="105"/>
                    <a:pt x="247" y="57"/>
                    <a:pt x="171" y="23"/>
                  </a:cubicBezTo>
                  <a:cubicBezTo>
                    <a:pt x="134" y="8"/>
                    <a:pt x="97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4"/>
            <p:cNvSpPr/>
            <p:nvPr/>
          </p:nvSpPr>
          <p:spPr>
            <a:xfrm>
              <a:off x="7503913" y="2591311"/>
              <a:ext cx="9878" cy="5574"/>
            </a:xfrm>
            <a:custGeom>
              <a:avLst/>
              <a:gdLst/>
              <a:ahLst/>
              <a:cxnLst/>
              <a:rect l="l" t="t" r="r" b="b"/>
              <a:pathLst>
                <a:path w="241" h="136" extrusionOk="0">
                  <a:moveTo>
                    <a:pt x="82" y="1"/>
                  </a:moveTo>
                  <a:cubicBezTo>
                    <a:pt x="47" y="1"/>
                    <a:pt x="19" y="12"/>
                    <a:pt x="12" y="32"/>
                  </a:cubicBezTo>
                  <a:cubicBezTo>
                    <a:pt x="1" y="66"/>
                    <a:pt x="42" y="107"/>
                    <a:pt x="101" y="125"/>
                  </a:cubicBezTo>
                  <a:cubicBezTo>
                    <a:pt x="123" y="132"/>
                    <a:pt x="144" y="136"/>
                    <a:pt x="163" y="136"/>
                  </a:cubicBezTo>
                  <a:cubicBezTo>
                    <a:pt x="196" y="136"/>
                    <a:pt x="222" y="125"/>
                    <a:pt x="229" y="103"/>
                  </a:cubicBezTo>
                  <a:cubicBezTo>
                    <a:pt x="240" y="73"/>
                    <a:pt x="199" y="32"/>
                    <a:pt x="139" y="10"/>
                  </a:cubicBezTo>
                  <a:cubicBezTo>
                    <a:pt x="119" y="4"/>
                    <a:pt x="100" y="1"/>
                    <a:pt x="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4"/>
            <p:cNvSpPr/>
            <p:nvPr/>
          </p:nvSpPr>
          <p:spPr>
            <a:xfrm>
              <a:off x="7512192" y="2608361"/>
              <a:ext cx="8034" cy="10042"/>
            </a:xfrm>
            <a:custGeom>
              <a:avLst/>
              <a:gdLst/>
              <a:ahLst/>
              <a:cxnLst/>
              <a:rect l="l" t="t" r="r" b="b"/>
              <a:pathLst>
                <a:path w="196" h="245" extrusionOk="0">
                  <a:moveTo>
                    <a:pt x="152" y="0"/>
                  </a:moveTo>
                  <a:cubicBezTo>
                    <a:pt x="121" y="0"/>
                    <a:pt x="77" y="37"/>
                    <a:pt x="45" y="90"/>
                  </a:cubicBezTo>
                  <a:cubicBezTo>
                    <a:pt x="8" y="158"/>
                    <a:pt x="1" y="225"/>
                    <a:pt x="30" y="240"/>
                  </a:cubicBezTo>
                  <a:cubicBezTo>
                    <a:pt x="34" y="243"/>
                    <a:pt x="40" y="245"/>
                    <a:pt x="45" y="245"/>
                  </a:cubicBezTo>
                  <a:cubicBezTo>
                    <a:pt x="74" y="245"/>
                    <a:pt x="119" y="207"/>
                    <a:pt x="150" y="154"/>
                  </a:cubicBezTo>
                  <a:cubicBezTo>
                    <a:pt x="187" y="87"/>
                    <a:pt x="195" y="20"/>
                    <a:pt x="168" y="4"/>
                  </a:cubicBezTo>
                  <a:cubicBezTo>
                    <a:pt x="163" y="1"/>
                    <a:pt x="158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4"/>
            <p:cNvSpPr/>
            <p:nvPr/>
          </p:nvSpPr>
          <p:spPr>
            <a:xfrm>
              <a:off x="7517398" y="2618977"/>
              <a:ext cx="18731" cy="16026"/>
            </a:xfrm>
            <a:custGeom>
              <a:avLst/>
              <a:gdLst/>
              <a:ahLst/>
              <a:cxnLst/>
              <a:rect l="l" t="t" r="r" b="b"/>
              <a:pathLst>
                <a:path w="457" h="391" extrusionOk="0">
                  <a:moveTo>
                    <a:pt x="229" y="0"/>
                  </a:moveTo>
                  <a:cubicBezTo>
                    <a:pt x="146" y="0"/>
                    <a:pt x="111" y="57"/>
                    <a:pt x="124" y="64"/>
                  </a:cubicBezTo>
                  <a:cubicBezTo>
                    <a:pt x="126" y="66"/>
                    <a:pt x="130" y="66"/>
                    <a:pt x="135" y="66"/>
                  </a:cubicBezTo>
                  <a:cubicBezTo>
                    <a:pt x="143" y="66"/>
                    <a:pt x="153" y="65"/>
                    <a:pt x="166" y="65"/>
                  </a:cubicBezTo>
                  <a:cubicBezTo>
                    <a:pt x="188" y="65"/>
                    <a:pt x="216" y="69"/>
                    <a:pt x="247" y="90"/>
                  </a:cubicBezTo>
                  <a:cubicBezTo>
                    <a:pt x="318" y="123"/>
                    <a:pt x="355" y="228"/>
                    <a:pt x="262" y="261"/>
                  </a:cubicBezTo>
                  <a:cubicBezTo>
                    <a:pt x="244" y="268"/>
                    <a:pt x="225" y="272"/>
                    <a:pt x="207" y="272"/>
                  </a:cubicBezTo>
                  <a:cubicBezTo>
                    <a:pt x="180" y="272"/>
                    <a:pt x="155" y="264"/>
                    <a:pt x="139" y="250"/>
                  </a:cubicBezTo>
                  <a:cubicBezTo>
                    <a:pt x="113" y="228"/>
                    <a:pt x="108" y="183"/>
                    <a:pt x="120" y="164"/>
                  </a:cubicBezTo>
                  <a:cubicBezTo>
                    <a:pt x="123" y="149"/>
                    <a:pt x="141" y="144"/>
                    <a:pt x="157" y="144"/>
                  </a:cubicBezTo>
                  <a:cubicBezTo>
                    <a:pt x="161" y="144"/>
                    <a:pt x="165" y="144"/>
                    <a:pt x="169" y="145"/>
                  </a:cubicBezTo>
                  <a:cubicBezTo>
                    <a:pt x="187" y="149"/>
                    <a:pt x="195" y="160"/>
                    <a:pt x="203" y="160"/>
                  </a:cubicBezTo>
                  <a:cubicBezTo>
                    <a:pt x="210" y="160"/>
                    <a:pt x="220" y="138"/>
                    <a:pt x="198" y="108"/>
                  </a:cubicBezTo>
                  <a:cubicBezTo>
                    <a:pt x="185" y="95"/>
                    <a:pt x="159" y="80"/>
                    <a:pt x="127" y="80"/>
                  </a:cubicBezTo>
                  <a:cubicBezTo>
                    <a:pt x="104" y="80"/>
                    <a:pt x="78" y="88"/>
                    <a:pt x="53" y="112"/>
                  </a:cubicBezTo>
                  <a:cubicBezTo>
                    <a:pt x="4" y="164"/>
                    <a:pt x="1" y="257"/>
                    <a:pt x="60" y="324"/>
                  </a:cubicBezTo>
                  <a:cubicBezTo>
                    <a:pt x="100" y="369"/>
                    <a:pt x="156" y="390"/>
                    <a:pt x="215" y="390"/>
                  </a:cubicBezTo>
                  <a:cubicBezTo>
                    <a:pt x="246" y="390"/>
                    <a:pt x="277" y="384"/>
                    <a:pt x="307" y="373"/>
                  </a:cubicBezTo>
                  <a:cubicBezTo>
                    <a:pt x="396" y="347"/>
                    <a:pt x="456" y="231"/>
                    <a:pt x="427" y="149"/>
                  </a:cubicBezTo>
                  <a:cubicBezTo>
                    <a:pt x="396" y="64"/>
                    <a:pt x="333" y="26"/>
                    <a:pt x="281" y="7"/>
                  </a:cubicBezTo>
                  <a:cubicBezTo>
                    <a:pt x="262" y="2"/>
                    <a:pt x="245" y="0"/>
                    <a:pt x="2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4"/>
            <p:cNvSpPr/>
            <p:nvPr/>
          </p:nvSpPr>
          <p:spPr>
            <a:xfrm>
              <a:off x="7528423" y="2645413"/>
              <a:ext cx="8607" cy="7050"/>
            </a:xfrm>
            <a:custGeom>
              <a:avLst/>
              <a:gdLst/>
              <a:ahLst/>
              <a:cxnLst/>
              <a:rect l="l" t="t" r="r" b="b"/>
              <a:pathLst>
                <a:path w="210" h="172" extrusionOk="0">
                  <a:moveTo>
                    <a:pt x="156" y="1"/>
                  </a:moveTo>
                  <a:cubicBezTo>
                    <a:pt x="130" y="1"/>
                    <a:pt x="96" y="15"/>
                    <a:pt x="64" y="42"/>
                  </a:cubicBezTo>
                  <a:cubicBezTo>
                    <a:pt x="19" y="83"/>
                    <a:pt x="1" y="136"/>
                    <a:pt x="23" y="158"/>
                  </a:cubicBezTo>
                  <a:cubicBezTo>
                    <a:pt x="31" y="167"/>
                    <a:pt x="44" y="172"/>
                    <a:pt x="58" y="172"/>
                  </a:cubicBezTo>
                  <a:cubicBezTo>
                    <a:pt x="84" y="172"/>
                    <a:pt x="117" y="158"/>
                    <a:pt x="146" y="131"/>
                  </a:cubicBezTo>
                  <a:cubicBezTo>
                    <a:pt x="191" y="91"/>
                    <a:pt x="210" y="38"/>
                    <a:pt x="187" y="12"/>
                  </a:cubicBezTo>
                  <a:cubicBezTo>
                    <a:pt x="180" y="4"/>
                    <a:pt x="169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4"/>
            <p:cNvSpPr/>
            <p:nvPr/>
          </p:nvSpPr>
          <p:spPr>
            <a:xfrm>
              <a:off x="7533628" y="2662053"/>
              <a:ext cx="8935" cy="8116"/>
            </a:xfrm>
            <a:custGeom>
              <a:avLst/>
              <a:gdLst/>
              <a:ahLst/>
              <a:cxnLst/>
              <a:rect l="l" t="t" r="r" b="b"/>
              <a:pathLst>
                <a:path w="218" h="198" extrusionOk="0">
                  <a:moveTo>
                    <a:pt x="170" y="1"/>
                  </a:moveTo>
                  <a:cubicBezTo>
                    <a:pt x="142" y="1"/>
                    <a:pt x="100" y="22"/>
                    <a:pt x="67" y="58"/>
                  </a:cubicBezTo>
                  <a:cubicBezTo>
                    <a:pt x="19" y="106"/>
                    <a:pt x="0" y="166"/>
                    <a:pt x="26" y="189"/>
                  </a:cubicBezTo>
                  <a:cubicBezTo>
                    <a:pt x="32" y="195"/>
                    <a:pt x="41" y="197"/>
                    <a:pt x="51" y="197"/>
                  </a:cubicBezTo>
                  <a:cubicBezTo>
                    <a:pt x="79" y="197"/>
                    <a:pt x="121" y="176"/>
                    <a:pt x="153" y="140"/>
                  </a:cubicBezTo>
                  <a:cubicBezTo>
                    <a:pt x="202" y="92"/>
                    <a:pt x="217" y="32"/>
                    <a:pt x="195" y="9"/>
                  </a:cubicBezTo>
                  <a:cubicBezTo>
                    <a:pt x="189" y="3"/>
                    <a:pt x="180" y="1"/>
                    <a:pt x="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4"/>
            <p:cNvSpPr/>
            <p:nvPr/>
          </p:nvSpPr>
          <p:spPr>
            <a:xfrm>
              <a:off x="7630070" y="3071054"/>
              <a:ext cx="9222" cy="12501"/>
            </a:xfrm>
            <a:custGeom>
              <a:avLst/>
              <a:gdLst/>
              <a:ahLst/>
              <a:cxnLst/>
              <a:rect l="l" t="t" r="r" b="b"/>
              <a:pathLst>
                <a:path w="225" h="305" extrusionOk="0">
                  <a:moveTo>
                    <a:pt x="42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18"/>
                    <a:pt x="16" y="100"/>
                    <a:pt x="60" y="182"/>
                  </a:cubicBezTo>
                  <a:cubicBezTo>
                    <a:pt x="100" y="255"/>
                    <a:pt x="154" y="304"/>
                    <a:pt x="184" y="304"/>
                  </a:cubicBezTo>
                  <a:cubicBezTo>
                    <a:pt x="188" y="304"/>
                    <a:pt x="192" y="303"/>
                    <a:pt x="195" y="302"/>
                  </a:cubicBezTo>
                  <a:cubicBezTo>
                    <a:pt x="224" y="287"/>
                    <a:pt x="214" y="205"/>
                    <a:pt x="165" y="122"/>
                  </a:cubicBezTo>
                  <a:cubicBezTo>
                    <a:pt x="126" y="50"/>
                    <a:pt x="7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4"/>
            <p:cNvSpPr/>
            <p:nvPr/>
          </p:nvSpPr>
          <p:spPr>
            <a:xfrm>
              <a:off x="7639579" y="3071054"/>
              <a:ext cx="7993" cy="12501"/>
            </a:xfrm>
            <a:custGeom>
              <a:avLst/>
              <a:gdLst/>
              <a:ahLst/>
              <a:cxnLst/>
              <a:rect l="l" t="t" r="r" b="b"/>
              <a:pathLst>
                <a:path w="195" h="305" extrusionOk="0">
                  <a:moveTo>
                    <a:pt x="41" y="1"/>
                  </a:moveTo>
                  <a:cubicBezTo>
                    <a:pt x="37" y="1"/>
                    <a:pt x="33" y="1"/>
                    <a:pt x="30" y="3"/>
                  </a:cubicBezTo>
                  <a:cubicBezTo>
                    <a:pt x="0" y="18"/>
                    <a:pt x="4" y="93"/>
                    <a:pt x="41" y="179"/>
                  </a:cubicBezTo>
                  <a:cubicBezTo>
                    <a:pt x="74" y="252"/>
                    <a:pt x="123" y="304"/>
                    <a:pt x="154" y="304"/>
                  </a:cubicBezTo>
                  <a:cubicBezTo>
                    <a:pt x="158" y="304"/>
                    <a:pt x="161" y="303"/>
                    <a:pt x="165" y="302"/>
                  </a:cubicBezTo>
                  <a:cubicBezTo>
                    <a:pt x="194" y="287"/>
                    <a:pt x="187" y="212"/>
                    <a:pt x="153" y="127"/>
                  </a:cubicBezTo>
                  <a:cubicBezTo>
                    <a:pt x="120" y="53"/>
                    <a:pt x="72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4"/>
            <p:cNvSpPr/>
            <p:nvPr/>
          </p:nvSpPr>
          <p:spPr>
            <a:xfrm>
              <a:off x="7654580" y="3087449"/>
              <a:ext cx="12583" cy="11558"/>
            </a:xfrm>
            <a:custGeom>
              <a:avLst/>
              <a:gdLst/>
              <a:ahLst/>
              <a:cxnLst/>
              <a:rect l="l" t="t" r="r" b="b"/>
              <a:pathLst>
                <a:path w="307" h="282" extrusionOk="0">
                  <a:moveTo>
                    <a:pt x="159" y="0"/>
                  </a:moveTo>
                  <a:cubicBezTo>
                    <a:pt x="111" y="0"/>
                    <a:pt x="88" y="31"/>
                    <a:pt x="97" y="41"/>
                  </a:cubicBezTo>
                  <a:cubicBezTo>
                    <a:pt x="109" y="55"/>
                    <a:pt x="138" y="55"/>
                    <a:pt x="161" y="81"/>
                  </a:cubicBezTo>
                  <a:cubicBezTo>
                    <a:pt x="187" y="111"/>
                    <a:pt x="190" y="134"/>
                    <a:pt x="157" y="156"/>
                  </a:cubicBezTo>
                  <a:cubicBezTo>
                    <a:pt x="146" y="162"/>
                    <a:pt x="137" y="165"/>
                    <a:pt x="129" y="165"/>
                  </a:cubicBezTo>
                  <a:cubicBezTo>
                    <a:pt x="112" y="165"/>
                    <a:pt x="100" y="152"/>
                    <a:pt x="90" y="126"/>
                  </a:cubicBezTo>
                  <a:cubicBezTo>
                    <a:pt x="78" y="93"/>
                    <a:pt x="93" y="63"/>
                    <a:pt x="83" y="51"/>
                  </a:cubicBezTo>
                  <a:cubicBezTo>
                    <a:pt x="82" y="48"/>
                    <a:pt x="77" y="46"/>
                    <a:pt x="71" y="46"/>
                  </a:cubicBezTo>
                  <a:cubicBezTo>
                    <a:pt x="52" y="46"/>
                    <a:pt x="16" y="66"/>
                    <a:pt x="7" y="122"/>
                  </a:cubicBezTo>
                  <a:cubicBezTo>
                    <a:pt x="0" y="160"/>
                    <a:pt x="7" y="208"/>
                    <a:pt x="49" y="249"/>
                  </a:cubicBezTo>
                  <a:cubicBezTo>
                    <a:pt x="72" y="271"/>
                    <a:pt x="105" y="281"/>
                    <a:pt x="138" y="281"/>
                  </a:cubicBezTo>
                  <a:cubicBezTo>
                    <a:pt x="168" y="281"/>
                    <a:pt x="198" y="273"/>
                    <a:pt x="221" y="257"/>
                  </a:cubicBezTo>
                  <a:cubicBezTo>
                    <a:pt x="273" y="227"/>
                    <a:pt x="307" y="160"/>
                    <a:pt x="292" y="100"/>
                  </a:cubicBezTo>
                  <a:cubicBezTo>
                    <a:pt x="273" y="44"/>
                    <a:pt x="232" y="18"/>
                    <a:pt x="198" y="7"/>
                  </a:cubicBezTo>
                  <a:cubicBezTo>
                    <a:pt x="184" y="2"/>
                    <a:pt x="170" y="0"/>
                    <a:pt x="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4"/>
            <p:cNvSpPr/>
            <p:nvPr/>
          </p:nvSpPr>
          <p:spPr>
            <a:xfrm>
              <a:off x="7675401" y="3095236"/>
              <a:ext cx="12583" cy="9017"/>
            </a:xfrm>
            <a:custGeom>
              <a:avLst/>
              <a:gdLst/>
              <a:ahLst/>
              <a:cxnLst/>
              <a:rect l="l" t="t" r="r" b="b"/>
              <a:pathLst>
                <a:path w="307" h="220" extrusionOk="0">
                  <a:moveTo>
                    <a:pt x="256" y="0"/>
                  </a:moveTo>
                  <a:cubicBezTo>
                    <a:pt x="223" y="0"/>
                    <a:pt x="170" y="23"/>
                    <a:pt x="116" y="63"/>
                  </a:cubicBezTo>
                  <a:cubicBezTo>
                    <a:pt x="41" y="115"/>
                    <a:pt x="1" y="182"/>
                    <a:pt x="18" y="209"/>
                  </a:cubicBezTo>
                  <a:cubicBezTo>
                    <a:pt x="25" y="216"/>
                    <a:pt x="35" y="220"/>
                    <a:pt x="48" y="220"/>
                  </a:cubicBezTo>
                  <a:cubicBezTo>
                    <a:pt x="83" y="220"/>
                    <a:pt x="136" y="197"/>
                    <a:pt x="187" y="156"/>
                  </a:cubicBezTo>
                  <a:cubicBezTo>
                    <a:pt x="261" y="104"/>
                    <a:pt x="306" y="37"/>
                    <a:pt x="284" y="11"/>
                  </a:cubicBezTo>
                  <a:cubicBezTo>
                    <a:pt x="278" y="4"/>
                    <a:pt x="269" y="0"/>
                    <a:pt x="2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4"/>
            <p:cNvSpPr/>
            <p:nvPr/>
          </p:nvSpPr>
          <p:spPr>
            <a:xfrm>
              <a:off x="7687779" y="3104212"/>
              <a:ext cx="9386" cy="6066"/>
            </a:xfrm>
            <a:custGeom>
              <a:avLst/>
              <a:gdLst/>
              <a:ahLst/>
              <a:cxnLst/>
              <a:rect l="l" t="t" r="r" b="b"/>
              <a:pathLst>
                <a:path w="229" h="148" extrusionOk="0">
                  <a:moveTo>
                    <a:pt x="164" y="1"/>
                  </a:moveTo>
                  <a:cubicBezTo>
                    <a:pt x="142" y="1"/>
                    <a:pt x="115" y="7"/>
                    <a:pt x="90" y="20"/>
                  </a:cubicBezTo>
                  <a:cubicBezTo>
                    <a:pt x="35" y="46"/>
                    <a:pt x="1" y="94"/>
                    <a:pt x="16" y="125"/>
                  </a:cubicBezTo>
                  <a:cubicBezTo>
                    <a:pt x="23" y="140"/>
                    <a:pt x="42" y="147"/>
                    <a:pt x="66" y="147"/>
                  </a:cubicBezTo>
                  <a:cubicBezTo>
                    <a:pt x="88" y="147"/>
                    <a:pt x="115" y="141"/>
                    <a:pt x="142" y="128"/>
                  </a:cubicBezTo>
                  <a:cubicBezTo>
                    <a:pt x="199" y="98"/>
                    <a:pt x="228" y="53"/>
                    <a:pt x="214" y="23"/>
                  </a:cubicBezTo>
                  <a:cubicBezTo>
                    <a:pt x="206" y="8"/>
                    <a:pt x="187" y="1"/>
                    <a:pt x="1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4"/>
            <p:cNvSpPr/>
            <p:nvPr/>
          </p:nvSpPr>
          <p:spPr>
            <a:xfrm>
              <a:off x="7706428" y="3110647"/>
              <a:ext cx="5738" cy="9550"/>
            </a:xfrm>
            <a:custGeom>
              <a:avLst/>
              <a:gdLst/>
              <a:ahLst/>
              <a:cxnLst/>
              <a:rect l="l" t="t" r="r" b="b"/>
              <a:pathLst>
                <a:path w="140" h="233" extrusionOk="0">
                  <a:moveTo>
                    <a:pt x="57" y="1"/>
                  </a:moveTo>
                  <a:cubicBezTo>
                    <a:pt x="56" y="1"/>
                    <a:pt x="55" y="1"/>
                    <a:pt x="54" y="1"/>
                  </a:cubicBezTo>
                  <a:cubicBezTo>
                    <a:pt x="20" y="4"/>
                    <a:pt x="1" y="61"/>
                    <a:pt x="9" y="125"/>
                  </a:cubicBezTo>
                  <a:cubicBezTo>
                    <a:pt x="19" y="185"/>
                    <a:pt x="51" y="232"/>
                    <a:pt x="83" y="232"/>
                  </a:cubicBezTo>
                  <a:cubicBezTo>
                    <a:pt x="84" y="232"/>
                    <a:pt x="86" y="232"/>
                    <a:pt x="87" y="232"/>
                  </a:cubicBezTo>
                  <a:cubicBezTo>
                    <a:pt x="121" y="229"/>
                    <a:pt x="140" y="173"/>
                    <a:pt x="128" y="109"/>
                  </a:cubicBezTo>
                  <a:cubicBezTo>
                    <a:pt x="121" y="48"/>
                    <a:pt x="89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4"/>
            <p:cNvSpPr/>
            <p:nvPr/>
          </p:nvSpPr>
          <p:spPr>
            <a:xfrm>
              <a:off x="7727741" y="3117779"/>
              <a:ext cx="14264" cy="13157"/>
            </a:xfrm>
            <a:custGeom>
              <a:avLst/>
              <a:gdLst/>
              <a:ahLst/>
              <a:cxnLst/>
              <a:rect l="l" t="t" r="r" b="b"/>
              <a:pathLst>
                <a:path w="348" h="321" extrusionOk="0">
                  <a:moveTo>
                    <a:pt x="177" y="1"/>
                  </a:moveTo>
                  <a:cubicBezTo>
                    <a:pt x="115" y="1"/>
                    <a:pt x="89" y="41"/>
                    <a:pt x="101" y="47"/>
                  </a:cubicBezTo>
                  <a:cubicBezTo>
                    <a:pt x="108" y="63"/>
                    <a:pt x="146" y="55"/>
                    <a:pt x="184" y="85"/>
                  </a:cubicBezTo>
                  <a:cubicBezTo>
                    <a:pt x="221" y="115"/>
                    <a:pt x="236" y="159"/>
                    <a:pt x="187" y="189"/>
                  </a:cubicBezTo>
                  <a:cubicBezTo>
                    <a:pt x="173" y="197"/>
                    <a:pt x="160" y="201"/>
                    <a:pt x="148" y="201"/>
                  </a:cubicBezTo>
                  <a:cubicBezTo>
                    <a:pt x="118" y="201"/>
                    <a:pt x="98" y="176"/>
                    <a:pt x="91" y="141"/>
                  </a:cubicBezTo>
                  <a:cubicBezTo>
                    <a:pt x="82" y="96"/>
                    <a:pt x="105" y="66"/>
                    <a:pt x="94" y="51"/>
                  </a:cubicBezTo>
                  <a:cubicBezTo>
                    <a:pt x="94" y="47"/>
                    <a:pt x="90" y="45"/>
                    <a:pt x="84" y="45"/>
                  </a:cubicBezTo>
                  <a:cubicBezTo>
                    <a:pt x="64" y="45"/>
                    <a:pt x="20" y="68"/>
                    <a:pt x="8" y="137"/>
                  </a:cubicBezTo>
                  <a:cubicBezTo>
                    <a:pt x="1" y="178"/>
                    <a:pt x="5" y="234"/>
                    <a:pt x="53" y="282"/>
                  </a:cubicBezTo>
                  <a:cubicBezTo>
                    <a:pt x="80" y="308"/>
                    <a:pt x="117" y="320"/>
                    <a:pt x="154" y="320"/>
                  </a:cubicBezTo>
                  <a:cubicBezTo>
                    <a:pt x="188" y="320"/>
                    <a:pt x="222" y="310"/>
                    <a:pt x="251" y="290"/>
                  </a:cubicBezTo>
                  <a:cubicBezTo>
                    <a:pt x="307" y="256"/>
                    <a:pt x="348" y="178"/>
                    <a:pt x="325" y="111"/>
                  </a:cubicBezTo>
                  <a:cubicBezTo>
                    <a:pt x="307" y="47"/>
                    <a:pt x="255" y="18"/>
                    <a:pt x="217" y="6"/>
                  </a:cubicBezTo>
                  <a:cubicBezTo>
                    <a:pt x="202" y="2"/>
                    <a:pt x="189" y="1"/>
                    <a:pt x="1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4"/>
            <p:cNvSpPr/>
            <p:nvPr/>
          </p:nvSpPr>
          <p:spPr>
            <a:xfrm>
              <a:off x="7747045" y="3129378"/>
              <a:ext cx="11354" cy="9099"/>
            </a:xfrm>
            <a:custGeom>
              <a:avLst/>
              <a:gdLst/>
              <a:ahLst/>
              <a:cxnLst/>
              <a:rect l="l" t="t" r="r" b="b"/>
              <a:pathLst>
                <a:path w="277" h="222" extrusionOk="0">
                  <a:moveTo>
                    <a:pt x="227" y="1"/>
                  </a:moveTo>
                  <a:cubicBezTo>
                    <a:pt x="195" y="1"/>
                    <a:pt x="144" y="26"/>
                    <a:pt x="97" y="66"/>
                  </a:cubicBezTo>
                  <a:cubicBezTo>
                    <a:pt x="34" y="119"/>
                    <a:pt x="1" y="187"/>
                    <a:pt x="23" y="213"/>
                  </a:cubicBezTo>
                  <a:cubicBezTo>
                    <a:pt x="28" y="218"/>
                    <a:pt x="36" y="221"/>
                    <a:pt x="46" y="221"/>
                  </a:cubicBezTo>
                  <a:cubicBezTo>
                    <a:pt x="77" y="221"/>
                    <a:pt x="129" y="198"/>
                    <a:pt x="175" y="156"/>
                  </a:cubicBezTo>
                  <a:cubicBezTo>
                    <a:pt x="239" y="100"/>
                    <a:pt x="277" y="37"/>
                    <a:pt x="254" y="11"/>
                  </a:cubicBezTo>
                  <a:cubicBezTo>
                    <a:pt x="248" y="4"/>
                    <a:pt x="239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4"/>
            <p:cNvSpPr/>
            <p:nvPr/>
          </p:nvSpPr>
          <p:spPr>
            <a:xfrm>
              <a:off x="7763399" y="3139419"/>
              <a:ext cx="11968" cy="6886"/>
            </a:xfrm>
            <a:custGeom>
              <a:avLst/>
              <a:gdLst/>
              <a:ahLst/>
              <a:cxnLst/>
              <a:rect l="l" t="t" r="r" b="b"/>
              <a:pathLst>
                <a:path w="292" h="168" extrusionOk="0">
                  <a:moveTo>
                    <a:pt x="235" y="1"/>
                  </a:moveTo>
                  <a:cubicBezTo>
                    <a:pt x="206" y="1"/>
                    <a:pt x="164" y="17"/>
                    <a:pt x="121" y="35"/>
                  </a:cubicBezTo>
                  <a:cubicBezTo>
                    <a:pt x="53" y="64"/>
                    <a:pt x="0" y="98"/>
                    <a:pt x="0" y="132"/>
                  </a:cubicBezTo>
                  <a:cubicBezTo>
                    <a:pt x="3" y="152"/>
                    <a:pt x="33" y="168"/>
                    <a:pt x="76" y="168"/>
                  </a:cubicBezTo>
                  <a:cubicBezTo>
                    <a:pt x="103" y="168"/>
                    <a:pt x="136" y="161"/>
                    <a:pt x="169" y="147"/>
                  </a:cubicBezTo>
                  <a:cubicBezTo>
                    <a:pt x="255" y="109"/>
                    <a:pt x="292" y="35"/>
                    <a:pt x="266" y="12"/>
                  </a:cubicBezTo>
                  <a:cubicBezTo>
                    <a:pt x="259" y="4"/>
                    <a:pt x="248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4"/>
            <p:cNvSpPr/>
            <p:nvPr/>
          </p:nvSpPr>
          <p:spPr>
            <a:xfrm>
              <a:off x="7782703" y="3150076"/>
              <a:ext cx="6312" cy="8484"/>
            </a:xfrm>
            <a:custGeom>
              <a:avLst/>
              <a:gdLst/>
              <a:ahLst/>
              <a:cxnLst/>
              <a:rect l="l" t="t" r="r" b="b"/>
              <a:pathLst>
                <a:path w="154" h="207" extrusionOk="0">
                  <a:moveTo>
                    <a:pt x="54" y="1"/>
                  </a:moveTo>
                  <a:cubicBezTo>
                    <a:pt x="49" y="1"/>
                    <a:pt x="45" y="1"/>
                    <a:pt x="41" y="2"/>
                  </a:cubicBezTo>
                  <a:cubicBezTo>
                    <a:pt x="12" y="14"/>
                    <a:pt x="0" y="66"/>
                    <a:pt x="19" y="122"/>
                  </a:cubicBezTo>
                  <a:cubicBezTo>
                    <a:pt x="35" y="171"/>
                    <a:pt x="69" y="206"/>
                    <a:pt x="97" y="206"/>
                  </a:cubicBezTo>
                  <a:cubicBezTo>
                    <a:pt x="101" y="206"/>
                    <a:pt x="105" y="206"/>
                    <a:pt x="109" y="204"/>
                  </a:cubicBezTo>
                  <a:cubicBezTo>
                    <a:pt x="143" y="193"/>
                    <a:pt x="153" y="141"/>
                    <a:pt x="135" y="85"/>
                  </a:cubicBezTo>
                  <a:cubicBezTo>
                    <a:pt x="119" y="35"/>
                    <a:pt x="85" y="1"/>
                    <a:pt x="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4"/>
            <p:cNvSpPr/>
            <p:nvPr/>
          </p:nvSpPr>
          <p:spPr>
            <a:xfrm>
              <a:off x="7798647" y="3147084"/>
              <a:ext cx="13649" cy="12050"/>
            </a:xfrm>
            <a:custGeom>
              <a:avLst/>
              <a:gdLst/>
              <a:ahLst/>
              <a:cxnLst/>
              <a:rect l="l" t="t" r="r" b="b"/>
              <a:pathLst>
                <a:path w="333" h="294" extrusionOk="0">
                  <a:moveTo>
                    <a:pt x="128" y="71"/>
                  </a:moveTo>
                  <a:lnTo>
                    <a:pt x="128" y="71"/>
                  </a:lnTo>
                  <a:cubicBezTo>
                    <a:pt x="138" y="73"/>
                    <a:pt x="149" y="76"/>
                    <a:pt x="161" y="83"/>
                  </a:cubicBezTo>
                  <a:cubicBezTo>
                    <a:pt x="202" y="110"/>
                    <a:pt x="216" y="139"/>
                    <a:pt x="171" y="165"/>
                  </a:cubicBezTo>
                  <a:cubicBezTo>
                    <a:pt x="160" y="173"/>
                    <a:pt x="150" y="176"/>
                    <a:pt x="142" y="176"/>
                  </a:cubicBezTo>
                  <a:cubicBezTo>
                    <a:pt x="122" y="176"/>
                    <a:pt x="112" y="155"/>
                    <a:pt x="112" y="120"/>
                  </a:cubicBezTo>
                  <a:cubicBezTo>
                    <a:pt x="112" y="98"/>
                    <a:pt x="121" y="83"/>
                    <a:pt x="128" y="71"/>
                  </a:cubicBezTo>
                  <a:close/>
                  <a:moveTo>
                    <a:pt x="164" y="0"/>
                  </a:moveTo>
                  <a:cubicBezTo>
                    <a:pt x="115" y="0"/>
                    <a:pt x="88" y="23"/>
                    <a:pt x="78" y="42"/>
                  </a:cubicBezTo>
                  <a:lnTo>
                    <a:pt x="78" y="42"/>
                  </a:lnTo>
                  <a:cubicBezTo>
                    <a:pt x="62" y="51"/>
                    <a:pt x="46" y="66"/>
                    <a:pt x="33" y="91"/>
                  </a:cubicBezTo>
                  <a:cubicBezTo>
                    <a:pt x="14" y="127"/>
                    <a:pt x="0" y="188"/>
                    <a:pt x="45" y="244"/>
                  </a:cubicBezTo>
                  <a:cubicBezTo>
                    <a:pt x="70" y="277"/>
                    <a:pt x="111" y="293"/>
                    <a:pt x="151" y="293"/>
                  </a:cubicBezTo>
                  <a:cubicBezTo>
                    <a:pt x="182" y="293"/>
                    <a:pt x="212" y="284"/>
                    <a:pt x="235" y="266"/>
                  </a:cubicBezTo>
                  <a:cubicBezTo>
                    <a:pt x="295" y="236"/>
                    <a:pt x="333" y="150"/>
                    <a:pt x="302" y="87"/>
                  </a:cubicBezTo>
                  <a:cubicBezTo>
                    <a:pt x="273" y="23"/>
                    <a:pt x="216" y="5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4"/>
            <p:cNvSpPr/>
            <p:nvPr/>
          </p:nvSpPr>
          <p:spPr>
            <a:xfrm>
              <a:off x="7809509" y="3129378"/>
              <a:ext cx="7050" cy="7337"/>
            </a:xfrm>
            <a:custGeom>
              <a:avLst/>
              <a:gdLst/>
              <a:ahLst/>
              <a:cxnLst/>
              <a:rect l="l" t="t" r="r" b="b"/>
              <a:pathLst>
                <a:path w="172" h="179" extrusionOk="0">
                  <a:moveTo>
                    <a:pt x="50" y="1"/>
                  </a:moveTo>
                  <a:cubicBezTo>
                    <a:pt x="42" y="1"/>
                    <a:pt x="34" y="3"/>
                    <a:pt x="26" y="7"/>
                  </a:cubicBezTo>
                  <a:cubicBezTo>
                    <a:pt x="0" y="26"/>
                    <a:pt x="4" y="78"/>
                    <a:pt x="37" y="123"/>
                  </a:cubicBezTo>
                  <a:cubicBezTo>
                    <a:pt x="63" y="159"/>
                    <a:pt x="94" y="179"/>
                    <a:pt x="120" y="179"/>
                  </a:cubicBezTo>
                  <a:cubicBezTo>
                    <a:pt x="129" y="179"/>
                    <a:pt x="138" y="176"/>
                    <a:pt x="146" y="171"/>
                  </a:cubicBezTo>
                  <a:cubicBezTo>
                    <a:pt x="172" y="152"/>
                    <a:pt x="168" y="100"/>
                    <a:pt x="135" y="56"/>
                  </a:cubicBezTo>
                  <a:cubicBezTo>
                    <a:pt x="109" y="22"/>
                    <a:pt x="77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4"/>
            <p:cNvSpPr/>
            <p:nvPr/>
          </p:nvSpPr>
          <p:spPr>
            <a:xfrm>
              <a:off x="7815739" y="3119582"/>
              <a:ext cx="7419" cy="6558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57" y="0"/>
                  </a:moveTo>
                  <a:cubicBezTo>
                    <a:pt x="43" y="0"/>
                    <a:pt x="32" y="5"/>
                    <a:pt x="23" y="14"/>
                  </a:cubicBezTo>
                  <a:cubicBezTo>
                    <a:pt x="1" y="37"/>
                    <a:pt x="13" y="86"/>
                    <a:pt x="46" y="123"/>
                  </a:cubicBezTo>
                  <a:cubicBezTo>
                    <a:pt x="69" y="146"/>
                    <a:pt x="97" y="159"/>
                    <a:pt x="121" y="159"/>
                  </a:cubicBezTo>
                  <a:cubicBezTo>
                    <a:pt x="135" y="159"/>
                    <a:pt x="148" y="155"/>
                    <a:pt x="158" y="145"/>
                  </a:cubicBezTo>
                  <a:cubicBezTo>
                    <a:pt x="180" y="123"/>
                    <a:pt x="169" y="74"/>
                    <a:pt x="132" y="37"/>
                  </a:cubicBezTo>
                  <a:cubicBezTo>
                    <a:pt x="109" y="13"/>
                    <a:pt x="80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4"/>
            <p:cNvSpPr/>
            <p:nvPr/>
          </p:nvSpPr>
          <p:spPr>
            <a:xfrm>
              <a:off x="7825288" y="3102901"/>
              <a:ext cx="11354" cy="9796"/>
            </a:xfrm>
            <a:custGeom>
              <a:avLst/>
              <a:gdLst/>
              <a:ahLst/>
              <a:cxnLst/>
              <a:rect l="l" t="t" r="r" b="b"/>
              <a:pathLst>
                <a:path w="277" h="239" extrusionOk="0">
                  <a:moveTo>
                    <a:pt x="162" y="0"/>
                  </a:moveTo>
                  <a:cubicBezTo>
                    <a:pt x="116" y="0"/>
                    <a:pt x="96" y="38"/>
                    <a:pt x="109" y="45"/>
                  </a:cubicBezTo>
                  <a:cubicBezTo>
                    <a:pt x="119" y="55"/>
                    <a:pt x="142" y="59"/>
                    <a:pt x="157" y="81"/>
                  </a:cubicBezTo>
                  <a:cubicBezTo>
                    <a:pt x="164" y="93"/>
                    <a:pt x="168" y="107"/>
                    <a:pt x="164" y="107"/>
                  </a:cubicBezTo>
                  <a:cubicBezTo>
                    <a:pt x="161" y="107"/>
                    <a:pt x="157" y="112"/>
                    <a:pt x="142" y="115"/>
                  </a:cubicBezTo>
                  <a:cubicBezTo>
                    <a:pt x="134" y="117"/>
                    <a:pt x="129" y="118"/>
                    <a:pt x="126" y="118"/>
                  </a:cubicBezTo>
                  <a:cubicBezTo>
                    <a:pt x="122" y="118"/>
                    <a:pt x="119" y="117"/>
                    <a:pt x="116" y="115"/>
                  </a:cubicBezTo>
                  <a:cubicBezTo>
                    <a:pt x="109" y="107"/>
                    <a:pt x="104" y="93"/>
                    <a:pt x="100" y="78"/>
                  </a:cubicBezTo>
                  <a:cubicBezTo>
                    <a:pt x="97" y="48"/>
                    <a:pt x="112" y="26"/>
                    <a:pt x="100" y="11"/>
                  </a:cubicBezTo>
                  <a:cubicBezTo>
                    <a:pt x="99" y="5"/>
                    <a:pt x="93" y="2"/>
                    <a:pt x="84" y="2"/>
                  </a:cubicBezTo>
                  <a:cubicBezTo>
                    <a:pt x="67" y="2"/>
                    <a:pt x="39" y="15"/>
                    <a:pt x="19" y="55"/>
                  </a:cubicBezTo>
                  <a:cubicBezTo>
                    <a:pt x="7" y="85"/>
                    <a:pt x="0" y="130"/>
                    <a:pt x="26" y="175"/>
                  </a:cubicBezTo>
                  <a:cubicBezTo>
                    <a:pt x="44" y="214"/>
                    <a:pt x="94" y="239"/>
                    <a:pt x="140" y="239"/>
                  </a:cubicBezTo>
                  <a:cubicBezTo>
                    <a:pt x="151" y="239"/>
                    <a:pt x="161" y="238"/>
                    <a:pt x="171" y="235"/>
                  </a:cubicBezTo>
                  <a:cubicBezTo>
                    <a:pt x="224" y="224"/>
                    <a:pt x="276" y="171"/>
                    <a:pt x="273" y="107"/>
                  </a:cubicBezTo>
                  <a:cubicBezTo>
                    <a:pt x="269" y="48"/>
                    <a:pt x="228" y="18"/>
                    <a:pt x="198" y="7"/>
                  </a:cubicBezTo>
                  <a:cubicBezTo>
                    <a:pt x="185" y="2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4"/>
            <p:cNvSpPr/>
            <p:nvPr/>
          </p:nvSpPr>
          <p:spPr>
            <a:xfrm>
              <a:off x="7842585" y="3113967"/>
              <a:ext cx="5533" cy="6271"/>
            </a:xfrm>
            <a:custGeom>
              <a:avLst/>
              <a:gdLst/>
              <a:ahLst/>
              <a:cxnLst/>
              <a:rect l="l" t="t" r="r" b="b"/>
              <a:pathLst>
                <a:path w="135" h="153" extrusionOk="0">
                  <a:moveTo>
                    <a:pt x="74" y="1"/>
                  </a:moveTo>
                  <a:cubicBezTo>
                    <a:pt x="44" y="1"/>
                    <a:pt x="17" y="26"/>
                    <a:pt x="7" y="61"/>
                  </a:cubicBezTo>
                  <a:cubicBezTo>
                    <a:pt x="0" y="103"/>
                    <a:pt x="18" y="144"/>
                    <a:pt x="52" y="151"/>
                  </a:cubicBezTo>
                  <a:cubicBezTo>
                    <a:pt x="55" y="152"/>
                    <a:pt x="59" y="152"/>
                    <a:pt x="62" y="152"/>
                  </a:cubicBezTo>
                  <a:cubicBezTo>
                    <a:pt x="89" y="152"/>
                    <a:pt x="117" y="124"/>
                    <a:pt x="127" y="88"/>
                  </a:cubicBezTo>
                  <a:cubicBezTo>
                    <a:pt x="135" y="47"/>
                    <a:pt x="116" y="9"/>
                    <a:pt x="85" y="2"/>
                  </a:cubicBezTo>
                  <a:cubicBezTo>
                    <a:pt x="81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4"/>
            <p:cNvSpPr/>
            <p:nvPr/>
          </p:nvSpPr>
          <p:spPr>
            <a:xfrm>
              <a:off x="7850208" y="3120730"/>
              <a:ext cx="5533" cy="7788"/>
            </a:xfrm>
            <a:custGeom>
              <a:avLst/>
              <a:gdLst/>
              <a:ahLst/>
              <a:cxnLst/>
              <a:rect l="l" t="t" r="r" b="b"/>
              <a:pathLst>
                <a:path w="135" h="190" extrusionOk="0">
                  <a:moveTo>
                    <a:pt x="71" y="1"/>
                  </a:moveTo>
                  <a:cubicBezTo>
                    <a:pt x="69" y="1"/>
                    <a:pt x="67" y="1"/>
                    <a:pt x="64" y="1"/>
                  </a:cubicBezTo>
                  <a:cubicBezTo>
                    <a:pt x="34" y="9"/>
                    <a:pt x="11" y="46"/>
                    <a:pt x="4" y="87"/>
                  </a:cubicBezTo>
                  <a:cubicBezTo>
                    <a:pt x="1" y="125"/>
                    <a:pt x="4" y="165"/>
                    <a:pt x="30" y="184"/>
                  </a:cubicBezTo>
                  <a:cubicBezTo>
                    <a:pt x="35" y="188"/>
                    <a:pt x="42" y="190"/>
                    <a:pt x="49" y="190"/>
                  </a:cubicBezTo>
                  <a:cubicBezTo>
                    <a:pt x="77" y="190"/>
                    <a:pt x="115" y="160"/>
                    <a:pt x="124" y="106"/>
                  </a:cubicBezTo>
                  <a:cubicBezTo>
                    <a:pt x="134" y="47"/>
                    <a:pt x="102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4"/>
            <p:cNvSpPr/>
            <p:nvPr/>
          </p:nvSpPr>
          <p:spPr>
            <a:xfrm>
              <a:off x="7853323" y="3135362"/>
              <a:ext cx="8402" cy="5164"/>
            </a:xfrm>
            <a:custGeom>
              <a:avLst/>
              <a:gdLst/>
              <a:ahLst/>
              <a:cxnLst/>
              <a:rect l="l" t="t" r="r" b="b"/>
              <a:pathLst>
                <a:path w="205" h="126" extrusionOk="0">
                  <a:moveTo>
                    <a:pt x="89" y="1"/>
                  </a:moveTo>
                  <a:cubicBezTo>
                    <a:pt x="37" y="1"/>
                    <a:pt x="0" y="33"/>
                    <a:pt x="7" y="63"/>
                  </a:cubicBezTo>
                  <a:cubicBezTo>
                    <a:pt x="11" y="93"/>
                    <a:pt x="48" y="115"/>
                    <a:pt x="89" y="122"/>
                  </a:cubicBezTo>
                  <a:cubicBezTo>
                    <a:pt x="99" y="124"/>
                    <a:pt x="109" y="125"/>
                    <a:pt x="119" y="125"/>
                  </a:cubicBezTo>
                  <a:cubicBezTo>
                    <a:pt x="149" y="125"/>
                    <a:pt x="176" y="116"/>
                    <a:pt x="190" y="96"/>
                  </a:cubicBezTo>
                  <a:cubicBezTo>
                    <a:pt x="204" y="67"/>
                    <a:pt x="175" y="15"/>
                    <a:pt x="111" y="3"/>
                  </a:cubicBezTo>
                  <a:cubicBezTo>
                    <a:pt x="103" y="2"/>
                    <a:pt x="96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4"/>
            <p:cNvSpPr/>
            <p:nvPr/>
          </p:nvSpPr>
          <p:spPr>
            <a:xfrm>
              <a:off x="7865537" y="3146551"/>
              <a:ext cx="11968" cy="10821"/>
            </a:xfrm>
            <a:custGeom>
              <a:avLst/>
              <a:gdLst/>
              <a:ahLst/>
              <a:cxnLst/>
              <a:rect l="l" t="t" r="r" b="b"/>
              <a:pathLst>
                <a:path w="292" h="264" extrusionOk="0">
                  <a:moveTo>
                    <a:pt x="121" y="70"/>
                  </a:moveTo>
                  <a:cubicBezTo>
                    <a:pt x="128" y="74"/>
                    <a:pt x="136" y="78"/>
                    <a:pt x="142" y="85"/>
                  </a:cubicBezTo>
                  <a:cubicBezTo>
                    <a:pt x="153" y="92"/>
                    <a:pt x="165" y="107"/>
                    <a:pt x="165" y="118"/>
                  </a:cubicBezTo>
                  <a:cubicBezTo>
                    <a:pt x="161" y="126"/>
                    <a:pt x="161" y="130"/>
                    <a:pt x="146" y="140"/>
                  </a:cubicBezTo>
                  <a:cubicBezTo>
                    <a:pt x="131" y="149"/>
                    <a:pt x="123" y="145"/>
                    <a:pt x="123" y="149"/>
                  </a:cubicBezTo>
                  <a:cubicBezTo>
                    <a:pt x="116" y="149"/>
                    <a:pt x="108" y="133"/>
                    <a:pt x="108" y="118"/>
                  </a:cubicBezTo>
                  <a:cubicBezTo>
                    <a:pt x="106" y="97"/>
                    <a:pt x="115" y="83"/>
                    <a:pt x="121" y="70"/>
                  </a:cubicBezTo>
                  <a:close/>
                  <a:moveTo>
                    <a:pt x="150" y="1"/>
                  </a:moveTo>
                  <a:cubicBezTo>
                    <a:pt x="97" y="1"/>
                    <a:pt x="74" y="31"/>
                    <a:pt x="79" y="44"/>
                  </a:cubicBezTo>
                  <a:lnTo>
                    <a:pt x="79" y="44"/>
                  </a:lnTo>
                  <a:cubicBezTo>
                    <a:pt x="63" y="49"/>
                    <a:pt x="45" y="63"/>
                    <a:pt x="30" y="88"/>
                  </a:cubicBezTo>
                  <a:cubicBezTo>
                    <a:pt x="11" y="118"/>
                    <a:pt x="1" y="171"/>
                    <a:pt x="41" y="223"/>
                  </a:cubicBezTo>
                  <a:cubicBezTo>
                    <a:pt x="62" y="250"/>
                    <a:pt x="98" y="264"/>
                    <a:pt x="134" y="264"/>
                  </a:cubicBezTo>
                  <a:cubicBezTo>
                    <a:pt x="161" y="264"/>
                    <a:pt x="189" y="256"/>
                    <a:pt x="209" y="242"/>
                  </a:cubicBezTo>
                  <a:cubicBezTo>
                    <a:pt x="258" y="216"/>
                    <a:pt x="292" y="140"/>
                    <a:pt x="269" y="85"/>
                  </a:cubicBezTo>
                  <a:cubicBezTo>
                    <a:pt x="247" y="33"/>
                    <a:pt x="206" y="10"/>
                    <a:pt x="172" y="2"/>
                  </a:cubicBezTo>
                  <a:cubicBezTo>
                    <a:pt x="164" y="1"/>
                    <a:pt x="157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4"/>
            <p:cNvSpPr/>
            <p:nvPr/>
          </p:nvSpPr>
          <p:spPr>
            <a:xfrm>
              <a:off x="7878694" y="3161019"/>
              <a:ext cx="5246" cy="6189"/>
            </a:xfrm>
            <a:custGeom>
              <a:avLst/>
              <a:gdLst/>
              <a:ahLst/>
              <a:cxnLst/>
              <a:rect l="l" t="t" r="r" b="b"/>
              <a:pathLst>
                <a:path w="128" h="151" extrusionOk="0">
                  <a:moveTo>
                    <a:pt x="66" y="1"/>
                  </a:moveTo>
                  <a:cubicBezTo>
                    <a:pt x="35" y="1"/>
                    <a:pt x="7" y="32"/>
                    <a:pt x="4" y="72"/>
                  </a:cubicBezTo>
                  <a:cubicBezTo>
                    <a:pt x="0" y="113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3" y="151"/>
                    <a:pt x="120" y="121"/>
                    <a:pt x="123" y="83"/>
                  </a:cubicBezTo>
                  <a:cubicBezTo>
                    <a:pt x="128" y="42"/>
                    <a:pt x="105" y="4"/>
                    <a:pt x="71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4"/>
            <p:cNvSpPr/>
            <p:nvPr/>
          </p:nvSpPr>
          <p:spPr>
            <a:xfrm>
              <a:off x="7889432" y="3153765"/>
              <a:ext cx="10288" cy="5410"/>
            </a:xfrm>
            <a:custGeom>
              <a:avLst/>
              <a:gdLst/>
              <a:ahLst/>
              <a:cxnLst/>
              <a:rect l="l" t="t" r="r" b="b"/>
              <a:pathLst>
                <a:path w="251" h="132" extrusionOk="0">
                  <a:moveTo>
                    <a:pt x="90" y="0"/>
                  </a:moveTo>
                  <a:cubicBezTo>
                    <a:pt x="47" y="0"/>
                    <a:pt x="13" y="15"/>
                    <a:pt x="7" y="40"/>
                  </a:cubicBezTo>
                  <a:cubicBezTo>
                    <a:pt x="0" y="73"/>
                    <a:pt x="49" y="111"/>
                    <a:pt x="112" y="126"/>
                  </a:cubicBezTo>
                  <a:cubicBezTo>
                    <a:pt x="129" y="130"/>
                    <a:pt x="145" y="131"/>
                    <a:pt x="160" y="131"/>
                  </a:cubicBezTo>
                  <a:cubicBezTo>
                    <a:pt x="203" y="131"/>
                    <a:pt x="237" y="117"/>
                    <a:pt x="242" y="92"/>
                  </a:cubicBezTo>
                  <a:cubicBezTo>
                    <a:pt x="250" y="62"/>
                    <a:pt x="202" y="21"/>
                    <a:pt x="138" y="6"/>
                  </a:cubicBezTo>
                  <a:cubicBezTo>
                    <a:pt x="122" y="2"/>
                    <a:pt x="105" y="0"/>
                    <a:pt x="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4"/>
            <p:cNvSpPr/>
            <p:nvPr/>
          </p:nvSpPr>
          <p:spPr>
            <a:xfrm>
              <a:off x="7903204" y="3147371"/>
              <a:ext cx="5369" cy="6968"/>
            </a:xfrm>
            <a:custGeom>
              <a:avLst/>
              <a:gdLst/>
              <a:ahLst/>
              <a:cxnLst/>
              <a:rect l="l" t="t" r="r" b="b"/>
              <a:pathLst>
                <a:path w="131" h="170" extrusionOk="0">
                  <a:moveTo>
                    <a:pt x="61" y="1"/>
                  </a:moveTo>
                  <a:cubicBezTo>
                    <a:pt x="59" y="1"/>
                    <a:pt x="58" y="1"/>
                    <a:pt x="56" y="1"/>
                  </a:cubicBezTo>
                  <a:cubicBezTo>
                    <a:pt x="26" y="5"/>
                    <a:pt x="0" y="42"/>
                    <a:pt x="8" y="91"/>
                  </a:cubicBezTo>
                  <a:cubicBezTo>
                    <a:pt x="11" y="136"/>
                    <a:pt x="41" y="170"/>
                    <a:pt x="75" y="170"/>
                  </a:cubicBezTo>
                  <a:cubicBezTo>
                    <a:pt x="104" y="165"/>
                    <a:pt x="130" y="125"/>
                    <a:pt x="127" y="80"/>
                  </a:cubicBezTo>
                  <a:cubicBezTo>
                    <a:pt x="120" y="33"/>
                    <a:pt x="93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4"/>
            <p:cNvSpPr/>
            <p:nvPr/>
          </p:nvSpPr>
          <p:spPr>
            <a:xfrm>
              <a:off x="7916647" y="3137165"/>
              <a:ext cx="4959" cy="6886"/>
            </a:xfrm>
            <a:custGeom>
              <a:avLst/>
              <a:gdLst/>
              <a:ahLst/>
              <a:cxnLst/>
              <a:rect l="l" t="t" r="r" b="b"/>
              <a:pathLst>
                <a:path w="121" h="168" extrusionOk="0">
                  <a:moveTo>
                    <a:pt x="61" y="0"/>
                  </a:moveTo>
                  <a:cubicBezTo>
                    <a:pt x="26" y="0"/>
                    <a:pt x="0" y="38"/>
                    <a:pt x="0" y="86"/>
                  </a:cubicBezTo>
                  <a:cubicBezTo>
                    <a:pt x="0" y="131"/>
                    <a:pt x="26" y="168"/>
                    <a:pt x="61" y="168"/>
                  </a:cubicBezTo>
                  <a:cubicBezTo>
                    <a:pt x="90" y="168"/>
                    <a:pt x="121" y="131"/>
                    <a:pt x="121" y="86"/>
                  </a:cubicBezTo>
                  <a:cubicBezTo>
                    <a:pt x="121" y="38"/>
                    <a:pt x="90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4"/>
            <p:cNvSpPr/>
            <p:nvPr/>
          </p:nvSpPr>
          <p:spPr>
            <a:xfrm>
              <a:off x="7924148" y="3128804"/>
              <a:ext cx="12583" cy="11190"/>
            </a:xfrm>
            <a:custGeom>
              <a:avLst/>
              <a:gdLst/>
              <a:ahLst/>
              <a:cxnLst/>
              <a:rect l="l" t="t" r="r" b="b"/>
              <a:pathLst>
                <a:path w="307" h="273" extrusionOk="0">
                  <a:moveTo>
                    <a:pt x="155" y="60"/>
                  </a:moveTo>
                  <a:cubicBezTo>
                    <a:pt x="164" y="66"/>
                    <a:pt x="172" y="74"/>
                    <a:pt x="180" y="85"/>
                  </a:cubicBezTo>
                  <a:cubicBezTo>
                    <a:pt x="191" y="99"/>
                    <a:pt x="195" y="125"/>
                    <a:pt x="191" y="133"/>
                  </a:cubicBezTo>
                  <a:cubicBezTo>
                    <a:pt x="184" y="144"/>
                    <a:pt x="176" y="148"/>
                    <a:pt x="150" y="152"/>
                  </a:cubicBezTo>
                  <a:cubicBezTo>
                    <a:pt x="128" y="148"/>
                    <a:pt x="117" y="140"/>
                    <a:pt x="112" y="130"/>
                  </a:cubicBezTo>
                  <a:cubicBezTo>
                    <a:pt x="109" y="122"/>
                    <a:pt x="117" y="99"/>
                    <a:pt x="128" y="85"/>
                  </a:cubicBezTo>
                  <a:cubicBezTo>
                    <a:pt x="137" y="73"/>
                    <a:pt x="146" y="65"/>
                    <a:pt x="155" y="60"/>
                  </a:cubicBezTo>
                  <a:close/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lnTo>
                    <a:pt x="153" y="2"/>
                  </a:lnTo>
                  <a:cubicBezTo>
                    <a:pt x="148" y="1"/>
                    <a:pt x="142" y="0"/>
                    <a:pt x="135" y="0"/>
                  </a:cubicBezTo>
                  <a:cubicBezTo>
                    <a:pt x="119" y="0"/>
                    <a:pt x="100" y="4"/>
                    <a:pt x="79" y="13"/>
                  </a:cubicBezTo>
                  <a:cubicBezTo>
                    <a:pt x="45" y="32"/>
                    <a:pt x="0" y="70"/>
                    <a:pt x="5" y="140"/>
                  </a:cubicBezTo>
                  <a:cubicBezTo>
                    <a:pt x="5" y="215"/>
                    <a:pt x="79" y="271"/>
                    <a:pt x="146" y="271"/>
                  </a:cubicBezTo>
                  <a:cubicBezTo>
                    <a:pt x="150" y="272"/>
                    <a:pt x="154" y="272"/>
                    <a:pt x="158" y="272"/>
                  </a:cubicBezTo>
                  <a:cubicBezTo>
                    <a:pt x="220" y="272"/>
                    <a:pt x="292" y="222"/>
                    <a:pt x="300" y="156"/>
                  </a:cubicBezTo>
                  <a:cubicBezTo>
                    <a:pt x="307" y="85"/>
                    <a:pt x="266" y="40"/>
                    <a:pt x="236" y="21"/>
                  </a:cubicBezTo>
                  <a:cubicBezTo>
                    <a:pt x="212" y="6"/>
                    <a:pt x="190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4"/>
            <p:cNvSpPr/>
            <p:nvPr/>
          </p:nvSpPr>
          <p:spPr>
            <a:xfrm>
              <a:off x="7945051" y="3117738"/>
              <a:ext cx="10534" cy="5205"/>
            </a:xfrm>
            <a:custGeom>
              <a:avLst/>
              <a:gdLst/>
              <a:ahLst/>
              <a:cxnLst/>
              <a:rect l="l" t="t" r="r" b="b"/>
              <a:pathLst>
                <a:path w="257" h="127" extrusionOk="0">
                  <a:moveTo>
                    <a:pt x="109" y="1"/>
                  </a:moveTo>
                  <a:cubicBezTo>
                    <a:pt x="43" y="1"/>
                    <a:pt x="0" y="48"/>
                    <a:pt x="14" y="74"/>
                  </a:cubicBezTo>
                  <a:cubicBezTo>
                    <a:pt x="33" y="104"/>
                    <a:pt x="73" y="112"/>
                    <a:pt x="118" y="119"/>
                  </a:cubicBezTo>
                  <a:cubicBezTo>
                    <a:pt x="139" y="123"/>
                    <a:pt x="161" y="126"/>
                    <a:pt x="180" y="126"/>
                  </a:cubicBezTo>
                  <a:cubicBezTo>
                    <a:pt x="200" y="126"/>
                    <a:pt x="218" y="122"/>
                    <a:pt x="230" y="108"/>
                  </a:cubicBezTo>
                  <a:cubicBezTo>
                    <a:pt x="257" y="86"/>
                    <a:pt x="223" y="14"/>
                    <a:pt x="137" y="4"/>
                  </a:cubicBezTo>
                  <a:cubicBezTo>
                    <a:pt x="127" y="2"/>
                    <a:pt x="118" y="1"/>
                    <a:pt x="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4"/>
            <p:cNvSpPr/>
            <p:nvPr/>
          </p:nvSpPr>
          <p:spPr>
            <a:xfrm>
              <a:off x="7955708" y="3110975"/>
              <a:ext cx="12419" cy="5410"/>
            </a:xfrm>
            <a:custGeom>
              <a:avLst/>
              <a:gdLst/>
              <a:ahLst/>
              <a:cxnLst/>
              <a:rect l="l" t="t" r="r" b="b"/>
              <a:pathLst>
                <a:path w="303" h="132" extrusionOk="0">
                  <a:moveTo>
                    <a:pt x="120" y="1"/>
                  </a:moveTo>
                  <a:cubicBezTo>
                    <a:pt x="51" y="1"/>
                    <a:pt x="1" y="32"/>
                    <a:pt x="4" y="56"/>
                  </a:cubicBezTo>
                  <a:cubicBezTo>
                    <a:pt x="11" y="90"/>
                    <a:pt x="71" y="108"/>
                    <a:pt x="138" y="124"/>
                  </a:cubicBezTo>
                  <a:cubicBezTo>
                    <a:pt x="169" y="128"/>
                    <a:pt x="198" y="132"/>
                    <a:pt x="223" y="132"/>
                  </a:cubicBezTo>
                  <a:cubicBezTo>
                    <a:pt x="255" y="132"/>
                    <a:pt x="279" y="126"/>
                    <a:pt x="288" y="108"/>
                  </a:cubicBezTo>
                  <a:cubicBezTo>
                    <a:pt x="302" y="79"/>
                    <a:pt x="250" y="19"/>
                    <a:pt x="161" y="4"/>
                  </a:cubicBezTo>
                  <a:cubicBezTo>
                    <a:pt x="147" y="2"/>
                    <a:pt x="133" y="1"/>
                    <a:pt x="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4"/>
            <p:cNvSpPr/>
            <p:nvPr/>
          </p:nvSpPr>
          <p:spPr>
            <a:xfrm>
              <a:off x="7972512" y="3102368"/>
              <a:ext cx="5410" cy="6804"/>
            </a:xfrm>
            <a:custGeom>
              <a:avLst/>
              <a:gdLst/>
              <a:ahLst/>
              <a:cxnLst/>
              <a:rect l="l" t="t" r="r" b="b"/>
              <a:pathLst>
                <a:path w="132" h="166" extrusionOk="0">
                  <a:moveTo>
                    <a:pt x="70" y="1"/>
                  </a:moveTo>
                  <a:cubicBezTo>
                    <a:pt x="39" y="1"/>
                    <a:pt x="12" y="33"/>
                    <a:pt x="8" y="80"/>
                  </a:cubicBezTo>
                  <a:cubicBezTo>
                    <a:pt x="1" y="125"/>
                    <a:pt x="27" y="165"/>
                    <a:pt x="57" y="165"/>
                  </a:cubicBezTo>
                  <a:cubicBezTo>
                    <a:pt x="59" y="165"/>
                    <a:pt x="61" y="166"/>
                    <a:pt x="63" y="166"/>
                  </a:cubicBezTo>
                  <a:cubicBezTo>
                    <a:pt x="94" y="166"/>
                    <a:pt x="121" y="133"/>
                    <a:pt x="128" y="91"/>
                  </a:cubicBezTo>
                  <a:cubicBezTo>
                    <a:pt x="132" y="42"/>
                    <a:pt x="106" y="5"/>
                    <a:pt x="75" y="1"/>
                  </a:cubicBezTo>
                  <a:cubicBezTo>
                    <a:pt x="74" y="1"/>
                    <a:pt x="72" y="1"/>
                    <a:pt x="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4"/>
            <p:cNvSpPr/>
            <p:nvPr/>
          </p:nvSpPr>
          <p:spPr>
            <a:xfrm>
              <a:off x="7982021" y="3089908"/>
              <a:ext cx="12747" cy="11558"/>
            </a:xfrm>
            <a:custGeom>
              <a:avLst/>
              <a:gdLst/>
              <a:ahLst/>
              <a:cxnLst/>
              <a:rect l="l" t="t" r="r" b="b"/>
              <a:pathLst>
                <a:path w="311" h="282" extrusionOk="0">
                  <a:moveTo>
                    <a:pt x="163" y="75"/>
                  </a:moveTo>
                  <a:cubicBezTo>
                    <a:pt x="166" y="77"/>
                    <a:pt x="169" y="79"/>
                    <a:pt x="172" y="81"/>
                  </a:cubicBezTo>
                  <a:cubicBezTo>
                    <a:pt x="191" y="96"/>
                    <a:pt x="195" y="111"/>
                    <a:pt x="195" y="122"/>
                  </a:cubicBezTo>
                  <a:cubicBezTo>
                    <a:pt x="191" y="141"/>
                    <a:pt x="179" y="160"/>
                    <a:pt x="169" y="160"/>
                  </a:cubicBezTo>
                  <a:cubicBezTo>
                    <a:pt x="167" y="162"/>
                    <a:pt x="164" y="163"/>
                    <a:pt x="160" y="163"/>
                  </a:cubicBezTo>
                  <a:cubicBezTo>
                    <a:pt x="150" y="163"/>
                    <a:pt x="137" y="157"/>
                    <a:pt x="131" y="148"/>
                  </a:cubicBezTo>
                  <a:cubicBezTo>
                    <a:pt x="124" y="137"/>
                    <a:pt x="120" y="129"/>
                    <a:pt x="127" y="111"/>
                  </a:cubicBezTo>
                  <a:cubicBezTo>
                    <a:pt x="136" y="92"/>
                    <a:pt x="151" y="82"/>
                    <a:pt x="163" y="75"/>
                  </a:cubicBezTo>
                  <a:close/>
                  <a:moveTo>
                    <a:pt x="176" y="0"/>
                  </a:moveTo>
                  <a:cubicBezTo>
                    <a:pt x="132" y="0"/>
                    <a:pt x="107" y="20"/>
                    <a:pt x="99" y="34"/>
                  </a:cubicBezTo>
                  <a:lnTo>
                    <a:pt x="99" y="34"/>
                  </a:lnTo>
                  <a:cubicBezTo>
                    <a:pt x="89" y="38"/>
                    <a:pt x="78" y="43"/>
                    <a:pt x="67" y="51"/>
                  </a:cubicBezTo>
                  <a:cubicBezTo>
                    <a:pt x="34" y="74"/>
                    <a:pt x="0" y="141"/>
                    <a:pt x="34" y="200"/>
                  </a:cubicBezTo>
                  <a:cubicBezTo>
                    <a:pt x="58" y="246"/>
                    <a:pt x="105" y="282"/>
                    <a:pt x="165" y="282"/>
                  </a:cubicBezTo>
                  <a:cubicBezTo>
                    <a:pt x="179" y="282"/>
                    <a:pt x="194" y="280"/>
                    <a:pt x="210" y="276"/>
                  </a:cubicBezTo>
                  <a:cubicBezTo>
                    <a:pt x="284" y="245"/>
                    <a:pt x="310" y="171"/>
                    <a:pt x="303" y="115"/>
                  </a:cubicBezTo>
                  <a:cubicBezTo>
                    <a:pt x="296" y="51"/>
                    <a:pt x="243" y="10"/>
                    <a:pt x="206" y="3"/>
                  </a:cubicBezTo>
                  <a:cubicBezTo>
                    <a:pt x="195" y="1"/>
                    <a:pt x="185" y="0"/>
                    <a:pt x="1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4"/>
            <p:cNvSpPr/>
            <p:nvPr/>
          </p:nvSpPr>
          <p:spPr>
            <a:xfrm>
              <a:off x="8000096" y="3084580"/>
              <a:ext cx="5533" cy="6886"/>
            </a:xfrm>
            <a:custGeom>
              <a:avLst/>
              <a:gdLst/>
              <a:ahLst/>
              <a:cxnLst/>
              <a:rect l="l" t="t" r="r" b="b"/>
              <a:pathLst>
                <a:path w="135" h="168" extrusionOk="0">
                  <a:moveTo>
                    <a:pt x="74" y="1"/>
                  </a:moveTo>
                  <a:cubicBezTo>
                    <a:pt x="46" y="1"/>
                    <a:pt x="18" y="33"/>
                    <a:pt x="7" y="73"/>
                  </a:cubicBezTo>
                  <a:cubicBezTo>
                    <a:pt x="0" y="118"/>
                    <a:pt x="19" y="163"/>
                    <a:pt x="52" y="166"/>
                  </a:cubicBezTo>
                  <a:cubicBezTo>
                    <a:pt x="55" y="167"/>
                    <a:pt x="58" y="167"/>
                    <a:pt x="61" y="167"/>
                  </a:cubicBezTo>
                  <a:cubicBezTo>
                    <a:pt x="89" y="167"/>
                    <a:pt x="117" y="139"/>
                    <a:pt x="128" y="95"/>
                  </a:cubicBezTo>
                  <a:cubicBezTo>
                    <a:pt x="135" y="51"/>
                    <a:pt x="116" y="6"/>
                    <a:pt x="83" y="2"/>
                  </a:cubicBezTo>
                  <a:cubicBezTo>
                    <a:pt x="80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4"/>
            <p:cNvSpPr/>
            <p:nvPr/>
          </p:nvSpPr>
          <p:spPr>
            <a:xfrm>
              <a:off x="8013703" y="3073759"/>
              <a:ext cx="5287" cy="6189"/>
            </a:xfrm>
            <a:custGeom>
              <a:avLst/>
              <a:gdLst/>
              <a:ahLst/>
              <a:cxnLst/>
              <a:rect l="l" t="t" r="r" b="b"/>
              <a:pathLst>
                <a:path w="129" h="151" extrusionOk="0">
                  <a:moveTo>
                    <a:pt x="66" y="1"/>
                  </a:moveTo>
                  <a:cubicBezTo>
                    <a:pt x="35" y="1"/>
                    <a:pt x="8" y="29"/>
                    <a:pt x="4" y="68"/>
                  </a:cubicBezTo>
                  <a:cubicBezTo>
                    <a:pt x="1" y="109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0" y="151"/>
                    <a:pt x="120" y="121"/>
                    <a:pt x="124" y="79"/>
                  </a:cubicBezTo>
                  <a:cubicBezTo>
                    <a:pt x="128" y="38"/>
                    <a:pt x="106" y="4"/>
                    <a:pt x="72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4"/>
            <p:cNvSpPr/>
            <p:nvPr/>
          </p:nvSpPr>
          <p:spPr>
            <a:xfrm>
              <a:off x="8024647" y="3064087"/>
              <a:ext cx="11313" cy="5533"/>
            </a:xfrm>
            <a:custGeom>
              <a:avLst/>
              <a:gdLst/>
              <a:ahLst/>
              <a:cxnLst/>
              <a:rect l="l" t="t" r="r" b="b"/>
              <a:pathLst>
                <a:path w="276" h="135" extrusionOk="0">
                  <a:moveTo>
                    <a:pt x="104" y="0"/>
                  </a:moveTo>
                  <a:cubicBezTo>
                    <a:pt x="44" y="0"/>
                    <a:pt x="1" y="29"/>
                    <a:pt x="6" y="54"/>
                  </a:cubicBezTo>
                  <a:cubicBezTo>
                    <a:pt x="10" y="87"/>
                    <a:pt x="63" y="110"/>
                    <a:pt x="122" y="125"/>
                  </a:cubicBezTo>
                  <a:cubicBezTo>
                    <a:pt x="151" y="130"/>
                    <a:pt x="178" y="134"/>
                    <a:pt x="201" y="134"/>
                  </a:cubicBezTo>
                  <a:cubicBezTo>
                    <a:pt x="227" y="134"/>
                    <a:pt x="247" y="129"/>
                    <a:pt x="256" y="113"/>
                  </a:cubicBezTo>
                  <a:cubicBezTo>
                    <a:pt x="275" y="87"/>
                    <a:pt x="230" y="23"/>
                    <a:pt x="148" y="6"/>
                  </a:cubicBezTo>
                  <a:cubicBezTo>
                    <a:pt x="133" y="2"/>
                    <a:pt x="118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4"/>
            <p:cNvSpPr/>
            <p:nvPr/>
          </p:nvSpPr>
          <p:spPr>
            <a:xfrm>
              <a:off x="8041369" y="3056135"/>
              <a:ext cx="5615" cy="6148"/>
            </a:xfrm>
            <a:custGeom>
              <a:avLst/>
              <a:gdLst/>
              <a:ahLst/>
              <a:cxnLst/>
              <a:rect l="l" t="t" r="r" b="b"/>
              <a:pathLst>
                <a:path w="137" h="150" extrusionOk="0">
                  <a:moveTo>
                    <a:pt x="84" y="0"/>
                  </a:moveTo>
                  <a:cubicBezTo>
                    <a:pt x="60" y="0"/>
                    <a:pt x="29" y="18"/>
                    <a:pt x="17" y="57"/>
                  </a:cubicBezTo>
                  <a:cubicBezTo>
                    <a:pt x="1" y="112"/>
                    <a:pt x="34" y="150"/>
                    <a:pt x="63" y="150"/>
                  </a:cubicBezTo>
                  <a:cubicBezTo>
                    <a:pt x="67" y="150"/>
                    <a:pt x="72" y="149"/>
                    <a:pt x="76" y="147"/>
                  </a:cubicBezTo>
                  <a:cubicBezTo>
                    <a:pt x="107" y="136"/>
                    <a:pt x="125" y="110"/>
                    <a:pt x="133" y="95"/>
                  </a:cubicBezTo>
                  <a:cubicBezTo>
                    <a:pt x="136" y="72"/>
                    <a:pt x="133" y="43"/>
                    <a:pt x="114" y="16"/>
                  </a:cubicBezTo>
                  <a:cubicBezTo>
                    <a:pt x="108" y="5"/>
                    <a:pt x="97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4"/>
            <p:cNvSpPr/>
            <p:nvPr/>
          </p:nvSpPr>
          <p:spPr>
            <a:xfrm>
              <a:off x="8053378" y="3045110"/>
              <a:ext cx="5369" cy="6189"/>
            </a:xfrm>
            <a:custGeom>
              <a:avLst/>
              <a:gdLst/>
              <a:ahLst/>
              <a:cxnLst/>
              <a:rect l="l" t="t" r="r" b="b"/>
              <a:pathLst>
                <a:path w="131" h="151" extrusionOk="0">
                  <a:moveTo>
                    <a:pt x="65" y="0"/>
                  </a:moveTo>
                  <a:cubicBezTo>
                    <a:pt x="36" y="0"/>
                    <a:pt x="11" y="32"/>
                    <a:pt x="4" y="69"/>
                  </a:cubicBezTo>
                  <a:cubicBezTo>
                    <a:pt x="0" y="110"/>
                    <a:pt x="22" y="147"/>
                    <a:pt x="57" y="150"/>
                  </a:cubicBezTo>
                  <a:cubicBezTo>
                    <a:pt x="59" y="151"/>
                    <a:pt x="61" y="151"/>
                    <a:pt x="63" y="151"/>
                  </a:cubicBezTo>
                  <a:cubicBezTo>
                    <a:pt x="93" y="151"/>
                    <a:pt x="120" y="122"/>
                    <a:pt x="124" y="83"/>
                  </a:cubicBezTo>
                  <a:cubicBezTo>
                    <a:pt x="131" y="43"/>
                    <a:pt x="109" y="5"/>
                    <a:pt x="74" y="1"/>
                  </a:cubicBezTo>
                  <a:cubicBezTo>
                    <a:pt x="71" y="1"/>
                    <a:pt x="68" y="0"/>
                    <a:pt x="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4"/>
            <p:cNvSpPr/>
            <p:nvPr/>
          </p:nvSpPr>
          <p:spPr>
            <a:xfrm>
              <a:off x="7856643" y="2547865"/>
              <a:ext cx="214734" cy="213668"/>
            </a:xfrm>
            <a:custGeom>
              <a:avLst/>
              <a:gdLst/>
              <a:ahLst/>
              <a:cxnLst/>
              <a:rect l="l" t="t" r="r" b="b"/>
              <a:pathLst>
                <a:path w="5239" h="5213" extrusionOk="0">
                  <a:moveTo>
                    <a:pt x="2418" y="1"/>
                  </a:moveTo>
                  <a:cubicBezTo>
                    <a:pt x="1908" y="1"/>
                    <a:pt x="1528" y="32"/>
                    <a:pt x="1528" y="32"/>
                  </a:cubicBezTo>
                  <a:lnTo>
                    <a:pt x="1" y="1570"/>
                  </a:lnTo>
                  <a:lnTo>
                    <a:pt x="3702" y="5212"/>
                  </a:lnTo>
                  <a:cubicBezTo>
                    <a:pt x="3702" y="5212"/>
                    <a:pt x="4457" y="3016"/>
                    <a:pt x="4983" y="1081"/>
                  </a:cubicBezTo>
                  <a:cubicBezTo>
                    <a:pt x="5239" y="148"/>
                    <a:pt x="3524" y="1"/>
                    <a:pt x="2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4"/>
            <p:cNvSpPr/>
            <p:nvPr/>
          </p:nvSpPr>
          <p:spPr>
            <a:xfrm>
              <a:off x="7891400" y="2604836"/>
              <a:ext cx="5574" cy="13239"/>
            </a:xfrm>
            <a:custGeom>
              <a:avLst/>
              <a:gdLst/>
              <a:ahLst/>
              <a:cxnLst/>
              <a:rect l="l" t="t" r="r" b="b"/>
              <a:pathLst>
                <a:path w="136" h="323" extrusionOk="0">
                  <a:moveTo>
                    <a:pt x="53" y="1"/>
                  </a:moveTo>
                  <a:cubicBezTo>
                    <a:pt x="19" y="5"/>
                    <a:pt x="1" y="80"/>
                    <a:pt x="8" y="169"/>
                  </a:cubicBezTo>
                  <a:cubicBezTo>
                    <a:pt x="15" y="257"/>
                    <a:pt x="51" y="323"/>
                    <a:pt x="80" y="323"/>
                  </a:cubicBezTo>
                  <a:cubicBezTo>
                    <a:pt x="81" y="323"/>
                    <a:pt x="81" y="323"/>
                    <a:pt x="82" y="323"/>
                  </a:cubicBezTo>
                  <a:cubicBezTo>
                    <a:pt x="116" y="319"/>
                    <a:pt x="135" y="244"/>
                    <a:pt x="127" y="158"/>
                  </a:cubicBezTo>
                  <a:cubicBezTo>
                    <a:pt x="120" y="68"/>
                    <a:pt x="87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4"/>
            <p:cNvSpPr/>
            <p:nvPr/>
          </p:nvSpPr>
          <p:spPr>
            <a:xfrm>
              <a:off x="7898736" y="2618198"/>
              <a:ext cx="10616" cy="5041"/>
            </a:xfrm>
            <a:custGeom>
              <a:avLst/>
              <a:gdLst/>
              <a:ahLst/>
              <a:cxnLst/>
              <a:rect l="l" t="t" r="r" b="b"/>
              <a:pathLst>
                <a:path w="259" h="123" extrusionOk="0">
                  <a:moveTo>
                    <a:pt x="127" y="0"/>
                  </a:moveTo>
                  <a:cubicBezTo>
                    <a:pt x="56" y="0"/>
                    <a:pt x="1" y="30"/>
                    <a:pt x="1" y="60"/>
                  </a:cubicBezTo>
                  <a:cubicBezTo>
                    <a:pt x="1" y="93"/>
                    <a:pt x="56" y="123"/>
                    <a:pt x="127" y="123"/>
                  </a:cubicBezTo>
                  <a:cubicBezTo>
                    <a:pt x="199" y="123"/>
                    <a:pt x="258" y="93"/>
                    <a:pt x="258" y="60"/>
                  </a:cubicBezTo>
                  <a:cubicBezTo>
                    <a:pt x="258" y="30"/>
                    <a:pt x="19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4"/>
            <p:cNvSpPr/>
            <p:nvPr/>
          </p:nvSpPr>
          <p:spPr>
            <a:xfrm>
              <a:off x="7912057" y="2631026"/>
              <a:ext cx="4959" cy="10944"/>
            </a:xfrm>
            <a:custGeom>
              <a:avLst/>
              <a:gdLst/>
              <a:ahLst/>
              <a:cxnLst/>
              <a:rect l="l" t="t" r="r" b="b"/>
              <a:pathLst>
                <a:path w="121" h="267" extrusionOk="0">
                  <a:moveTo>
                    <a:pt x="40" y="1"/>
                  </a:moveTo>
                  <a:cubicBezTo>
                    <a:pt x="35" y="1"/>
                    <a:pt x="31" y="2"/>
                    <a:pt x="26" y="4"/>
                  </a:cubicBezTo>
                  <a:cubicBezTo>
                    <a:pt x="0" y="23"/>
                    <a:pt x="4" y="75"/>
                    <a:pt x="0" y="132"/>
                  </a:cubicBezTo>
                  <a:cubicBezTo>
                    <a:pt x="4" y="187"/>
                    <a:pt x="0" y="244"/>
                    <a:pt x="26" y="263"/>
                  </a:cubicBezTo>
                  <a:cubicBezTo>
                    <a:pt x="30" y="265"/>
                    <a:pt x="35" y="266"/>
                    <a:pt x="40" y="266"/>
                  </a:cubicBezTo>
                  <a:cubicBezTo>
                    <a:pt x="72" y="266"/>
                    <a:pt x="121" y="216"/>
                    <a:pt x="121" y="132"/>
                  </a:cubicBezTo>
                  <a:cubicBezTo>
                    <a:pt x="121" y="51"/>
                    <a:pt x="73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4"/>
            <p:cNvSpPr/>
            <p:nvPr/>
          </p:nvSpPr>
          <p:spPr>
            <a:xfrm>
              <a:off x="7921238" y="2641724"/>
              <a:ext cx="15985" cy="14059"/>
            </a:xfrm>
            <a:custGeom>
              <a:avLst/>
              <a:gdLst/>
              <a:ahLst/>
              <a:cxnLst/>
              <a:rect l="l" t="t" r="r" b="b"/>
              <a:pathLst>
                <a:path w="390" h="343" extrusionOk="0">
                  <a:moveTo>
                    <a:pt x="196" y="75"/>
                  </a:moveTo>
                  <a:cubicBezTo>
                    <a:pt x="202" y="78"/>
                    <a:pt x="208" y="82"/>
                    <a:pt x="214" y="87"/>
                  </a:cubicBezTo>
                  <a:cubicBezTo>
                    <a:pt x="266" y="124"/>
                    <a:pt x="285" y="195"/>
                    <a:pt x="206" y="218"/>
                  </a:cubicBezTo>
                  <a:cubicBezTo>
                    <a:pt x="194" y="221"/>
                    <a:pt x="184" y="222"/>
                    <a:pt x="175" y="222"/>
                  </a:cubicBezTo>
                  <a:cubicBezTo>
                    <a:pt x="122" y="222"/>
                    <a:pt x="110" y="172"/>
                    <a:pt x="139" y="124"/>
                  </a:cubicBezTo>
                  <a:cubicBezTo>
                    <a:pt x="156" y="94"/>
                    <a:pt x="178" y="83"/>
                    <a:pt x="196" y="75"/>
                  </a:cubicBezTo>
                  <a:close/>
                  <a:moveTo>
                    <a:pt x="199" y="1"/>
                  </a:moveTo>
                  <a:cubicBezTo>
                    <a:pt x="141" y="1"/>
                    <a:pt x="109" y="34"/>
                    <a:pt x="108" y="46"/>
                  </a:cubicBezTo>
                  <a:lnTo>
                    <a:pt x="108" y="46"/>
                  </a:lnTo>
                  <a:cubicBezTo>
                    <a:pt x="97" y="52"/>
                    <a:pt x="86" y="60"/>
                    <a:pt x="76" y="69"/>
                  </a:cubicBezTo>
                  <a:cubicBezTo>
                    <a:pt x="42" y="98"/>
                    <a:pt x="1" y="162"/>
                    <a:pt x="31" y="244"/>
                  </a:cubicBezTo>
                  <a:cubicBezTo>
                    <a:pt x="51" y="309"/>
                    <a:pt x="121" y="343"/>
                    <a:pt x="186" y="343"/>
                  </a:cubicBezTo>
                  <a:cubicBezTo>
                    <a:pt x="206" y="343"/>
                    <a:pt x="226" y="340"/>
                    <a:pt x="243" y="333"/>
                  </a:cubicBezTo>
                  <a:cubicBezTo>
                    <a:pt x="318" y="315"/>
                    <a:pt x="390" y="226"/>
                    <a:pt x="371" y="143"/>
                  </a:cubicBezTo>
                  <a:cubicBezTo>
                    <a:pt x="352" y="64"/>
                    <a:pt x="295" y="28"/>
                    <a:pt x="251" y="9"/>
                  </a:cubicBezTo>
                  <a:cubicBezTo>
                    <a:pt x="232" y="3"/>
                    <a:pt x="214" y="1"/>
                    <a:pt x="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4"/>
            <p:cNvSpPr/>
            <p:nvPr/>
          </p:nvSpPr>
          <p:spPr>
            <a:xfrm>
              <a:off x="7940379" y="2661397"/>
              <a:ext cx="6189" cy="8034"/>
            </a:xfrm>
            <a:custGeom>
              <a:avLst/>
              <a:gdLst/>
              <a:ahLst/>
              <a:cxnLst/>
              <a:rect l="l" t="t" r="r" b="b"/>
              <a:pathLst>
                <a:path w="151" h="196" extrusionOk="0">
                  <a:moveTo>
                    <a:pt x="93" y="1"/>
                  </a:moveTo>
                  <a:cubicBezTo>
                    <a:pt x="65" y="1"/>
                    <a:pt x="33" y="32"/>
                    <a:pt x="19" y="77"/>
                  </a:cubicBezTo>
                  <a:cubicBezTo>
                    <a:pt x="1" y="130"/>
                    <a:pt x="12" y="182"/>
                    <a:pt x="42" y="194"/>
                  </a:cubicBezTo>
                  <a:cubicBezTo>
                    <a:pt x="46" y="195"/>
                    <a:pt x="50" y="196"/>
                    <a:pt x="55" y="196"/>
                  </a:cubicBezTo>
                  <a:cubicBezTo>
                    <a:pt x="84" y="196"/>
                    <a:pt x="115" y="164"/>
                    <a:pt x="131" y="115"/>
                  </a:cubicBezTo>
                  <a:cubicBezTo>
                    <a:pt x="150" y="63"/>
                    <a:pt x="139" y="10"/>
                    <a:pt x="105" y="3"/>
                  </a:cubicBezTo>
                  <a:cubicBezTo>
                    <a:pt x="102" y="2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4"/>
            <p:cNvSpPr/>
            <p:nvPr/>
          </p:nvSpPr>
          <p:spPr>
            <a:xfrm>
              <a:off x="7951691" y="2666562"/>
              <a:ext cx="6476" cy="15821"/>
            </a:xfrm>
            <a:custGeom>
              <a:avLst/>
              <a:gdLst/>
              <a:ahLst/>
              <a:cxnLst/>
              <a:rect l="l" t="t" r="r" b="b"/>
              <a:pathLst>
                <a:path w="158" h="386" extrusionOk="0">
                  <a:moveTo>
                    <a:pt x="110" y="1"/>
                  </a:moveTo>
                  <a:cubicBezTo>
                    <a:pt x="77" y="1"/>
                    <a:pt x="38" y="81"/>
                    <a:pt x="19" y="184"/>
                  </a:cubicBezTo>
                  <a:cubicBezTo>
                    <a:pt x="1" y="292"/>
                    <a:pt x="12" y="382"/>
                    <a:pt x="45" y="385"/>
                  </a:cubicBezTo>
                  <a:cubicBezTo>
                    <a:pt x="47" y="386"/>
                    <a:pt x="48" y="386"/>
                    <a:pt x="50" y="386"/>
                  </a:cubicBezTo>
                  <a:cubicBezTo>
                    <a:pt x="83" y="386"/>
                    <a:pt x="122" y="306"/>
                    <a:pt x="140" y="206"/>
                  </a:cubicBezTo>
                  <a:cubicBezTo>
                    <a:pt x="158" y="97"/>
                    <a:pt x="143" y="8"/>
                    <a:pt x="113" y="1"/>
                  </a:cubicBezTo>
                  <a:cubicBezTo>
                    <a:pt x="112" y="1"/>
                    <a:pt x="111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4"/>
            <p:cNvSpPr/>
            <p:nvPr/>
          </p:nvSpPr>
          <p:spPr>
            <a:xfrm>
              <a:off x="7959027" y="2681890"/>
              <a:ext cx="12173" cy="5123"/>
            </a:xfrm>
            <a:custGeom>
              <a:avLst/>
              <a:gdLst/>
              <a:ahLst/>
              <a:cxnLst/>
              <a:rect l="l" t="t" r="r" b="b"/>
              <a:pathLst>
                <a:path w="297" h="125" extrusionOk="0">
                  <a:moveTo>
                    <a:pt x="183" y="0"/>
                  </a:moveTo>
                  <a:cubicBezTo>
                    <a:pt x="170" y="0"/>
                    <a:pt x="157" y="1"/>
                    <a:pt x="143" y="3"/>
                  </a:cubicBezTo>
                  <a:cubicBezTo>
                    <a:pt x="61" y="11"/>
                    <a:pt x="1" y="44"/>
                    <a:pt x="5" y="78"/>
                  </a:cubicBezTo>
                  <a:cubicBezTo>
                    <a:pt x="8" y="107"/>
                    <a:pt x="58" y="125"/>
                    <a:pt x="122" y="125"/>
                  </a:cubicBezTo>
                  <a:cubicBezTo>
                    <a:pt x="132" y="125"/>
                    <a:pt x="143" y="124"/>
                    <a:pt x="154" y="123"/>
                  </a:cubicBezTo>
                  <a:cubicBezTo>
                    <a:pt x="237" y="112"/>
                    <a:pt x="297" y="78"/>
                    <a:pt x="292" y="44"/>
                  </a:cubicBezTo>
                  <a:cubicBezTo>
                    <a:pt x="289" y="20"/>
                    <a:pt x="243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4"/>
            <p:cNvSpPr/>
            <p:nvPr/>
          </p:nvSpPr>
          <p:spPr>
            <a:xfrm>
              <a:off x="7972840" y="2689924"/>
              <a:ext cx="15493" cy="14837"/>
            </a:xfrm>
            <a:custGeom>
              <a:avLst/>
              <a:gdLst/>
              <a:ahLst/>
              <a:cxnLst/>
              <a:rect l="l" t="t" r="r" b="b"/>
              <a:pathLst>
                <a:path w="378" h="362" extrusionOk="0">
                  <a:moveTo>
                    <a:pt x="176" y="1"/>
                  </a:moveTo>
                  <a:cubicBezTo>
                    <a:pt x="132" y="1"/>
                    <a:pt x="107" y="21"/>
                    <a:pt x="112" y="31"/>
                  </a:cubicBezTo>
                  <a:cubicBezTo>
                    <a:pt x="117" y="47"/>
                    <a:pt x="161" y="50"/>
                    <a:pt x="206" y="91"/>
                  </a:cubicBezTo>
                  <a:cubicBezTo>
                    <a:pt x="251" y="133"/>
                    <a:pt x="274" y="200"/>
                    <a:pt x="206" y="233"/>
                  </a:cubicBezTo>
                  <a:cubicBezTo>
                    <a:pt x="191" y="239"/>
                    <a:pt x="178" y="242"/>
                    <a:pt x="167" y="242"/>
                  </a:cubicBezTo>
                  <a:cubicBezTo>
                    <a:pt x="130" y="242"/>
                    <a:pt x="119" y="210"/>
                    <a:pt x="143" y="170"/>
                  </a:cubicBezTo>
                  <a:cubicBezTo>
                    <a:pt x="165" y="121"/>
                    <a:pt x="202" y="129"/>
                    <a:pt x="213" y="114"/>
                  </a:cubicBezTo>
                  <a:cubicBezTo>
                    <a:pt x="217" y="110"/>
                    <a:pt x="213" y="91"/>
                    <a:pt x="187" y="81"/>
                  </a:cubicBezTo>
                  <a:cubicBezTo>
                    <a:pt x="181" y="78"/>
                    <a:pt x="173" y="76"/>
                    <a:pt x="164" y="76"/>
                  </a:cubicBezTo>
                  <a:cubicBezTo>
                    <a:pt x="137" y="76"/>
                    <a:pt x="103" y="89"/>
                    <a:pt x="75" y="114"/>
                  </a:cubicBezTo>
                  <a:cubicBezTo>
                    <a:pt x="45" y="143"/>
                    <a:pt x="0" y="211"/>
                    <a:pt x="45" y="293"/>
                  </a:cubicBezTo>
                  <a:cubicBezTo>
                    <a:pt x="73" y="339"/>
                    <a:pt x="124" y="361"/>
                    <a:pt x="175" y="361"/>
                  </a:cubicBezTo>
                  <a:cubicBezTo>
                    <a:pt x="206" y="361"/>
                    <a:pt x="237" y="353"/>
                    <a:pt x="262" y="338"/>
                  </a:cubicBezTo>
                  <a:cubicBezTo>
                    <a:pt x="333" y="308"/>
                    <a:pt x="377" y="215"/>
                    <a:pt x="355" y="143"/>
                  </a:cubicBezTo>
                  <a:cubicBezTo>
                    <a:pt x="341" y="73"/>
                    <a:pt x="288" y="36"/>
                    <a:pt x="247" y="17"/>
                  </a:cubicBezTo>
                  <a:cubicBezTo>
                    <a:pt x="220" y="5"/>
                    <a:pt x="196" y="1"/>
                    <a:pt x="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4"/>
            <p:cNvSpPr/>
            <p:nvPr/>
          </p:nvSpPr>
          <p:spPr>
            <a:xfrm>
              <a:off x="7990915" y="2708654"/>
              <a:ext cx="4918" cy="15821"/>
            </a:xfrm>
            <a:custGeom>
              <a:avLst/>
              <a:gdLst/>
              <a:ahLst/>
              <a:cxnLst/>
              <a:rect l="l" t="t" r="r" b="b"/>
              <a:pathLst>
                <a:path w="120" h="386" extrusionOk="0">
                  <a:moveTo>
                    <a:pt x="60" y="0"/>
                  </a:moveTo>
                  <a:cubicBezTo>
                    <a:pt x="26" y="0"/>
                    <a:pt x="0" y="90"/>
                    <a:pt x="0" y="195"/>
                  </a:cubicBezTo>
                  <a:cubicBezTo>
                    <a:pt x="0" y="300"/>
                    <a:pt x="26" y="386"/>
                    <a:pt x="60" y="386"/>
                  </a:cubicBezTo>
                  <a:cubicBezTo>
                    <a:pt x="93" y="386"/>
                    <a:pt x="119" y="300"/>
                    <a:pt x="119" y="195"/>
                  </a:cubicBezTo>
                  <a:cubicBezTo>
                    <a:pt x="119" y="90"/>
                    <a:pt x="93" y="0"/>
                    <a:pt x="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4"/>
            <p:cNvSpPr/>
            <p:nvPr/>
          </p:nvSpPr>
          <p:spPr>
            <a:xfrm>
              <a:off x="7861521" y="2484337"/>
              <a:ext cx="109519" cy="126078"/>
            </a:xfrm>
            <a:custGeom>
              <a:avLst/>
              <a:gdLst/>
              <a:ahLst/>
              <a:cxnLst/>
              <a:rect l="l" t="t" r="r" b="b"/>
              <a:pathLst>
                <a:path w="2672" h="3076" extrusionOk="0">
                  <a:moveTo>
                    <a:pt x="2656" y="1"/>
                  </a:moveTo>
                  <a:cubicBezTo>
                    <a:pt x="2637" y="1"/>
                    <a:pt x="2497" y="178"/>
                    <a:pt x="2261" y="442"/>
                  </a:cubicBezTo>
                  <a:cubicBezTo>
                    <a:pt x="1992" y="753"/>
                    <a:pt x="1671" y="1115"/>
                    <a:pt x="1316" y="1522"/>
                  </a:cubicBezTo>
                  <a:cubicBezTo>
                    <a:pt x="946" y="1940"/>
                    <a:pt x="614" y="2321"/>
                    <a:pt x="375" y="2601"/>
                  </a:cubicBezTo>
                  <a:cubicBezTo>
                    <a:pt x="139" y="2885"/>
                    <a:pt x="1" y="3064"/>
                    <a:pt x="12" y="3075"/>
                  </a:cubicBezTo>
                  <a:cubicBezTo>
                    <a:pt x="13" y="3076"/>
                    <a:pt x="13" y="3076"/>
                    <a:pt x="14" y="3076"/>
                  </a:cubicBezTo>
                  <a:cubicBezTo>
                    <a:pt x="35" y="3076"/>
                    <a:pt x="197" y="2917"/>
                    <a:pt x="438" y="2661"/>
                  </a:cubicBezTo>
                  <a:cubicBezTo>
                    <a:pt x="692" y="2392"/>
                    <a:pt x="1035" y="2018"/>
                    <a:pt x="1406" y="1601"/>
                  </a:cubicBezTo>
                  <a:cubicBezTo>
                    <a:pt x="1775" y="1178"/>
                    <a:pt x="2104" y="789"/>
                    <a:pt x="2328" y="498"/>
                  </a:cubicBezTo>
                  <a:cubicBezTo>
                    <a:pt x="2552" y="207"/>
                    <a:pt x="2671" y="9"/>
                    <a:pt x="2657" y="1"/>
                  </a:cubicBezTo>
                  <a:cubicBezTo>
                    <a:pt x="2657" y="1"/>
                    <a:pt x="2656" y="1"/>
                    <a:pt x="2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4"/>
            <p:cNvSpPr/>
            <p:nvPr/>
          </p:nvSpPr>
          <p:spPr>
            <a:xfrm>
              <a:off x="8066084" y="3046135"/>
              <a:ext cx="10903" cy="5451"/>
            </a:xfrm>
            <a:custGeom>
              <a:avLst/>
              <a:gdLst/>
              <a:ahLst/>
              <a:cxnLst/>
              <a:rect l="l" t="t" r="r" b="b"/>
              <a:pathLst>
                <a:path w="266" h="133" extrusionOk="0">
                  <a:moveTo>
                    <a:pt x="84" y="1"/>
                  </a:moveTo>
                  <a:cubicBezTo>
                    <a:pt x="45" y="1"/>
                    <a:pt x="15" y="13"/>
                    <a:pt x="7" y="36"/>
                  </a:cubicBezTo>
                  <a:cubicBezTo>
                    <a:pt x="0" y="70"/>
                    <a:pt x="49" y="107"/>
                    <a:pt x="119" y="125"/>
                  </a:cubicBezTo>
                  <a:cubicBezTo>
                    <a:pt x="140" y="130"/>
                    <a:pt x="160" y="132"/>
                    <a:pt x="178" y="132"/>
                  </a:cubicBezTo>
                  <a:cubicBezTo>
                    <a:pt x="220" y="132"/>
                    <a:pt x="253" y="120"/>
                    <a:pt x="258" y="99"/>
                  </a:cubicBezTo>
                  <a:cubicBezTo>
                    <a:pt x="266" y="66"/>
                    <a:pt x="217" y="25"/>
                    <a:pt x="145" y="10"/>
                  </a:cubicBezTo>
                  <a:cubicBezTo>
                    <a:pt x="124" y="4"/>
                    <a:pt x="103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4"/>
            <p:cNvSpPr/>
            <p:nvPr/>
          </p:nvSpPr>
          <p:spPr>
            <a:xfrm>
              <a:off x="8079774" y="3036421"/>
              <a:ext cx="12214" cy="9427"/>
            </a:xfrm>
            <a:custGeom>
              <a:avLst/>
              <a:gdLst/>
              <a:ahLst/>
              <a:cxnLst/>
              <a:rect l="l" t="t" r="r" b="b"/>
              <a:pathLst>
                <a:path w="298" h="230" extrusionOk="0">
                  <a:moveTo>
                    <a:pt x="126" y="68"/>
                  </a:moveTo>
                  <a:cubicBezTo>
                    <a:pt x="138" y="72"/>
                    <a:pt x="152" y="77"/>
                    <a:pt x="163" y="86"/>
                  </a:cubicBezTo>
                  <a:cubicBezTo>
                    <a:pt x="178" y="93"/>
                    <a:pt x="178" y="101"/>
                    <a:pt x="178" y="109"/>
                  </a:cubicBezTo>
                  <a:cubicBezTo>
                    <a:pt x="178" y="108"/>
                    <a:pt x="178" y="108"/>
                    <a:pt x="178" y="108"/>
                  </a:cubicBezTo>
                  <a:lnTo>
                    <a:pt x="178" y="108"/>
                  </a:lnTo>
                  <a:cubicBezTo>
                    <a:pt x="177" y="108"/>
                    <a:pt x="178" y="108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5" y="109"/>
                    <a:pt x="172" y="110"/>
                    <a:pt x="170" y="110"/>
                  </a:cubicBezTo>
                  <a:cubicBezTo>
                    <a:pt x="148" y="110"/>
                    <a:pt x="122" y="90"/>
                    <a:pt x="122" y="90"/>
                  </a:cubicBezTo>
                  <a:cubicBezTo>
                    <a:pt x="120" y="82"/>
                    <a:pt x="122" y="74"/>
                    <a:pt x="126" y="68"/>
                  </a:cubicBezTo>
                  <a:close/>
                  <a:moveTo>
                    <a:pt x="183" y="115"/>
                  </a:moveTo>
                  <a:cubicBezTo>
                    <a:pt x="184" y="115"/>
                    <a:pt x="184" y="116"/>
                    <a:pt x="185" y="116"/>
                  </a:cubicBezTo>
                  <a:cubicBezTo>
                    <a:pt x="186" y="117"/>
                    <a:pt x="186" y="118"/>
                    <a:pt x="186" y="118"/>
                  </a:cubicBezTo>
                  <a:cubicBezTo>
                    <a:pt x="185" y="118"/>
                    <a:pt x="184" y="117"/>
                    <a:pt x="183" y="115"/>
                  </a:cubicBezTo>
                  <a:close/>
                  <a:moveTo>
                    <a:pt x="178" y="0"/>
                  </a:moveTo>
                  <a:cubicBezTo>
                    <a:pt x="153" y="1"/>
                    <a:pt x="134" y="8"/>
                    <a:pt x="122" y="15"/>
                  </a:cubicBezTo>
                  <a:lnTo>
                    <a:pt x="122" y="15"/>
                  </a:lnTo>
                  <a:cubicBezTo>
                    <a:pt x="122" y="15"/>
                    <a:pt x="122" y="15"/>
                    <a:pt x="122" y="15"/>
                  </a:cubicBezTo>
                  <a:cubicBezTo>
                    <a:pt x="118" y="15"/>
                    <a:pt x="115" y="15"/>
                    <a:pt x="111" y="15"/>
                  </a:cubicBezTo>
                  <a:cubicBezTo>
                    <a:pt x="90" y="15"/>
                    <a:pt x="63" y="24"/>
                    <a:pt x="44" y="53"/>
                  </a:cubicBezTo>
                  <a:cubicBezTo>
                    <a:pt x="1" y="132"/>
                    <a:pt x="72" y="229"/>
                    <a:pt x="169" y="229"/>
                  </a:cubicBezTo>
                  <a:cubicBezTo>
                    <a:pt x="181" y="229"/>
                    <a:pt x="194" y="228"/>
                    <a:pt x="208" y="224"/>
                  </a:cubicBezTo>
                  <a:cubicBezTo>
                    <a:pt x="242" y="217"/>
                    <a:pt x="271" y="191"/>
                    <a:pt x="287" y="157"/>
                  </a:cubicBezTo>
                  <a:cubicBezTo>
                    <a:pt x="297" y="124"/>
                    <a:pt x="294" y="93"/>
                    <a:pt x="282" y="71"/>
                  </a:cubicBezTo>
                  <a:cubicBezTo>
                    <a:pt x="260" y="23"/>
                    <a:pt x="208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4"/>
            <p:cNvSpPr/>
            <p:nvPr/>
          </p:nvSpPr>
          <p:spPr>
            <a:xfrm>
              <a:off x="7206023" y="2581187"/>
              <a:ext cx="779418" cy="357001"/>
            </a:xfrm>
            <a:custGeom>
              <a:avLst/>
              <a:gdLst/>
              <a:ahLst/>
              <a:cxnLst/>
              <a:rect l="l" t="t" r="r" b="b"/>
              <a:pathLst>
                <a:path w="19016" h="8710" extrusionOk="0">
                  <a:moveTo>
                    <a:pt x="4381" y="1"/>
                  </a:moveTo>
                  <a:cubicBezTo>
                    <a:pt x="4332" y="1"/>
                    <a:pt x="4282" y="19"/>
                    <a:pt x="4240" y="59"/>
                  </a:cubicBezTo>
                  <a:cubicBezTo>
                    <a:pt x="4087" y="197"/>
                    <a:pt x="3952" y="772"/>
                    <a:pt x="4075" y="1467"/>
                  </a:cubicBezTo>
                  <a:cubicBezTo>
                    <a:pt x="4079" y="1479"/>
                    <a:pt x="4079" y="1489"/>
                    <a:pt x="4079" y="1501"/>
                  </a:cubicBezTo>
                  <a:cubicBezTo>
                    <a:pt x="4112" y="1714"/>
                    <a:pt x="4060" y="1793"/>
                    <a:pt x="3964" y="1793"/>
                  </a:cubicBezTo>
                  <a:cubicBezTo>
                    <a:pt x="3742" y="1793"/>
                    <a:pt x="3282" y="1367"/>
                    <a:pt x="3071" y="1179"/>
                  </a:cubicBezTo>
                  <a:cubicBezTo>
                    <a:pt x="2773" y="912"/>
                    <a:pt x="1832" y="144"/>
                    <a:pt x="1653" y="144"/>
                  </a:cubicBezTo>
                  <a:cubicBezTo>
                    <a:pt x="1650" y="144"/>
                    <a:pt x="1647" y="144"/>
                    <a:pt x="1644" y="145"/>
                  </a:cubicBezTo>
                  <a:cubicBezTo>
                    <a:pt x="1416" y="186"/>
                    <a:pt x="1420" y="443"/>
                    <a:pt x="1726" y="705"/>
                  </a:cubicBezTo>
                  <a:cubicBezTo>
                    <a:pt x="2040" y="974"/>
                    <a:pt x="2902" y="1826"/>
                    <a:pt x="2757" y="1982"/>
                  </a:cubicBezTo>
                  <a:cubicBezTo>
                    <a:pt x="2750" y="1990"/>
                    <a:pt x="2738" y="1994"/>
                    <a:pt x="2724" y="1994"/>
                  </a:cubicBezTo>
                  <a:cubicBezTo>
                    <a:pt x="2458" y="1994"/>
                    <a:pt x="1094" y="735"/>
                    <a:pt x="1094" y="735"/>
                  </a:cubicBezTo>
                  <a:cubicBezTo>
                    <a:pt x="1094" y="735"/>
                    <a:pt x="917" y="507"/>
                    <a:pt x="756" y="507"/>
                  </a:cubicBezTo>
                  <a:cubicBezTo>
                    <a:pt x="716" y="507"/>
                    <a:pt x="677" y="521"/>
                    <a:pt x="642" y="555"/>
                  </a:cubicBezTo>
                  <a:cubicBezTo>
                    <a:pt x="325" y="869"/>
                    <a:pt x="2047" y="2236"/>
                    <a:pt x="2211" y="2363"/>
                  </a:cubicBezTo>
                  <a:cubicBezTo>
                    <a:pt x="2302" y="2431"/>
                    <a:pt x="2227" y="2554"/>
                    <a:pt x="2133" y="2554"/>
                  </a:cubicBezTo>
                  <a:cubicBezTo>
                    <a:pt x="2107" y="2554"/>
                    <a:pt x="2080" y="2545"/>
                    <a:pt x="2054" y="2524"/>
                  </a:cubicBezTo>
                  <a:cubicBezTo>
                    <a:pt x="1945" y="2434"/>
                    <a:pt x="847" y="1362"/>
                    <a:pt x="386" y="1362"/>
                  </a:cubicBezTo>
                  <a:cubicBezTo>
                    <a:pt x="331" y="1362"/>
                    <a:pt x="285" y="1378"/>
                    <a:pt x="251" y="1411"/>
                  </a:cubicBezTo>
                  <a:cubicBezTo>
                    <a:pt x="1" y="1653"/>
                    <a:pt x="1655" y="2546"/>
                    <a:pt x="1785" y="2984"/>
                  </a:cubicBezTo>
                  <a:cubicBezTo>
                    <a:pt x="1806" y="3050"/>
                    <a:pt x="1793" y="3077"/>
                    <a:pt x="1755" y="3077"/>
                  </a:cubicBezTo>
                  <a:cubicBezTo>
                    <a:pt x="1567" y="3077"/>
                    <a:pt x="763" y="2384"/>
                    <a:pt x="456" y="2384"/>
                  </a:cubicBezTo>
                  <a:cubicBezTo>
                    <a:pt x="420" y="2384"/>
                    <a:pt x="390" y="2394"/>
                    <a:pt x="370" y="2415"/>
                  </a:cubicBezTo>
                  <a:cubicBezTo>
                    <a:pt x="287" y="2509"/>
                    <a:pt x="236" y="2587"/>
                    <a:pt x="1094" y="3189"/>
                  </a:cubicBezTo>
                  <a:cubicBezTo>
                    <a:pt x="1554" y="3513"/>
                    <a:pt x="2503" y="4018"/>
                    <a:pt x="3299" y="4425"/>
                  </a:cubicBezTo>
                  <a:lnTo>
                    <a:pt x="3392" y="4470"/>
                  </a:lnTo>
                  <a:cubicBezTo>
                    <a:pt x="3392" y="4470"/>
                    <a:pt x="9281" y="8709"/>
                    <a:pt x="13450" y="8709"/>
                  </a:cubicBezTo>
                  <a:cubicBezTo>
                    <a:pt x="14709" y="8709"/>
                    <a:pt x="15811" y="8323"/>
                    <a:pt x="16547" y="7316"/>
                  </a:cubicBezTo>
                  <a:cubicBezTo>
                    <a:pt x="18493" y="4656"/>
                    <a:pt x="18628" y="4508"/>
                    <a:pt x="19016" y="3842"/>
                  </a:cubicBezTo>
                  <a:lnTo>
                    <a:pt x="16154" y="1034"/>
                  </a:lnTo>
                  <a:cubicBezTo>
                    <a:pt x="16154" y="1034"/>
                    <a:pt x="13268" y="4762"/>
                    <a:pt x="12669" y="4762"/>
                  </a:cubicBezTo>
                  <a:cubicBezTo>
                    <a:pt x="12665" y="4762"/>
                    <a:pt x="12662" y="4762"/>
                    <a:pt x="12658" y="4761"/>
                  </a:cubicBezTo>
                  <a:cubicBezTo>
                    <a:pt x="9472" y="4518"/>
                    <a:pt x="6294" y="2908"/>
                    <a:pt x="5188" y="2300"/>
                  </a:cubicBezTo>
                  <a:cubicBezTo>
                    <a:pt x="5091" y="2146"/>
                    <a:pt x="4983" y="1960"/>
                    <a:pt x="4864" y="1739"/>
                  </a:cubicBezTo>
                  <a:cubicBezTo>
                    <a:pt x="4762" y="1549"/>
                    <a:pt x="4695" y="1340"/>
                    <a:pt x="4666" y="1127"/>
                  </a:cubicBezTo>
                  <a:cubicBezTo>
                    <a:pt x="4632" y="900"/>
                    <a:pt x="4598" y="608"/>
                    <a:pt x="4617" y="406"/>
                  </a:cubicBezTo>
                  <a:cubicBezTo>
                    <a:pt x="4621" y="388"/>
                    <a:pt x="4621" y="369"/>
                    <a:pt x="4624" y="354"/>
                  </a:cubicBezTo>
                  <a:cubicBezTo>
                    <a:pt x="4635" y="317"/>
                    <a:pt x="4635" y="283"/>
                    <a:pt x="4632" y="250"/>
                  </a:cubicBezTo>
                  <a:cubicBezTo>
                    <a:pt x="4621" y="106"/>
                    <a:pt x="4502" y="1"/>
                    <a:pt x="43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4"/>
            <p:cNvSpPr/>
            <p:nvPr/>
          </p:nvSpPr>
          <p:spPr>
            <a:xfrm flipH="1">
              <a:off x="7744211" y="2144852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2" name="Google Shape;1792;p44"/>
          <p:cNvGrpSpPr/>
          <p:nvPr/>
        </p:nvGrpSpPr>
        <p:grpSpPr>
          <a:xfrm rot="756199">
            <a:off x="5901160" y="4017745"/>
            <a:ext cx="502396" cy="423275"/>
            <a:chOff x="2681574" y="1237063"/>
            <a:chExt cx="340338" cy="314998"/>
          </a:xfrm>
        </p:grpSpPr>
        <p:sp>
          <p:nvSpPr>
            <p:cNvPr id="1793" name="Google Shape;1793;p44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4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4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4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45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attributes</a:t>
            </a:r>
            <a:endParaRPr/>
          </a:p>
        </p:txBody>
      </p:sp>
      <p:grpSp>
        <p:nvGrpSpPr>
          <p:cNvPr id="1802" name="Google Shape;1802;p45"/>
          <p:cNvGrpSpPr/>
          <p:nvPr/>
        </p:nvGrpSpPr>
        <p:grpSpPr>
          <a:xfrm>
            <a:off x="1542713" y="2707186"/>
            <a:ext cx="2522003" cy="630607"/>
            <a:chOff x="6974992" y="1394136"/>
            <a:chExt cx="596881" cy="630607"/>
          </a:xfrm>
        </p:grpSpPr>
        <p:sp>
          <p:nvSpPr>
            <p:cNvPr id="1803" name="Google Shape;1803;p45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5" name="Google Shape;1805;p45"/>
          <p:cNvGrpSpPr/>
          <p:nvPr/>
        </p:nvGrpSpPr>
        <p:grpSpPr>
          <a:xfrm>
            <a:off x="1542713" y="3831374"/>
            <a:ext cx="2522003" cy="630607"/>
            <a:chOff x="6974992" y="1394136"/>
            <a:chExt cx="596881" cy="630607"/>
          </a:xfrm>
        </p:grpSpPr>
        <p:sp>
          <p:nvSpPr>
            <p:cNvPr id="1806" name="Google Shape;1806;p45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8" name="Google Shape;1808;p45"/>
          <p:cNvGrpSpPr/>
          <p:nvPr/>
        </p:nvGrpSpPr>
        <p:grpSpPr>
          <a:xfrm>
            <a:off x="1542720" y="1285979"/>
            <a:ext cx="2522122" cy="630607"/>
            <a:chOff x="6974992" y="1394136"/>
            <a:chExt cx="596881" cy="630607"/>
          </a:xfrm>
        </p:grpSpPr>
        <p:sp>
          <p:nvSpPr>
            <p:cNvPr id="1809" name="Google Shape;1809;p45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5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1" name="Google Shape;1811;p45"/>
          <p:cNvSpPr txBox="1">
            <a:spLocks noGrp="1"/>
          </p:cNvSpPr>
          <p:nvPr>
            <p:ph type="title" idx="4294967295"/>
          </p:nvPr>
        </p:nvSpPr>
        <p:spPr>
          <a:xfrm>
            <a:off x="1829550" y="1252463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Adaptability</a:t>
            </a:r>
            <a:endParaRPr/>
          </a:p>
        </p:txBody>
      </p:sp>
      <p:sp>
        <p:nvSpPr>
          <p:cNvPr id="1812" name="Google Shape;1812;p45"/>
          <p:cNvSpPr txBox="1">
            <a:spLocks noGrp="1"/>
          </p:cNvSpPr>
          <p:nvPr>
            <p:ph type="title" idx="4294967295"/>
          </p:nvPr>
        </p:nvSpPr>
        <p:spPr>
          <a:xfrm>
            <a:off x="1829700" y="2681624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13" name="Google Shape;1813;p45"/>
          <p:cNvSpPr txBox="1">
            <a:spLocks noGrp="1"/>
          </p:cNvSpPr>
          <p:nvPr>
            <p:ph type="title" idx="4294967295"/>
          </p:nvPr>
        </p:nvSpPr>
        <p:spPr>
          <a:xfrm>
            <a:off x="1718250" y="3815587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maintainability</a:t>
            </a:r>
            <a:endParaRPr/>
          </a:p>
        </p:txBody>
      </p:sp>
      <p:grpSp>
        <p:nvGrpSpPr>
          <p:cNvPr id="1814" name="Google Shape;1814;p45"/>
          <p:cNvGrpSpPr/>
          <p:nvPr/>
        </p:nvGrpSpPr>
        <p:grpSpPr>
          <a:xfrm>
            <a:off x="5244450" y="2684574"/>
            <a:ext cx="2556920" cy="630607"/>
            <a:chOff x="6974992" y="1394136"/>
            <a:chExt cx="596881" cy="630607"/>
          </a:xfrm>
        </p:grpSpPr>
        <p:sp>
          <p:nvSpPr>
            <p:cNvPr id="1815" name="Google Shape;1815;p45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7" name="Google Shape;1817;p45"/>
          <p:cNvGrpSpPr/>
          <p:nvPr/>
        </p:nvGrpSpPr>
        <p:grpSpPr>
          <a:xfrm>
            <a:off x="5244462" y="3829511"/>
            <a:ext cx="2556920" cy="630607"/>
            <a:chOff x="6974992" y="1394136"/>
            <a:chExt cx="596881" cy="630607"/>
          </a:xfrm>
        </p:grpSpPr>
        <p:sp>
          <p:nvSpPr>
            <p:cNvPr id="1818" name="Google Shape;1818;p45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0" name="Google Shape;1820;p45"/>
          <p:cNvGrpSpPr/>
          <p:nvPr/>
        </p:nvGrpSpPr>
        <p:grpSpPr>
          <a:xfrm>
            <a:off x="5244450" y="1270074"/>
            <a:ext cx="2556920" cy="630607"/>
            <a:chOff x="6974992" y="1394136"/>
            <a:chExt cx="596881" cy="630607"/>
          </a:xfrm>
        </p:grpSpPr>
        <p:sp>
          <p:nvSpPr>
            <p:cNvPr id="1821" name="Google Shape;1821;p45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3" name="Google Shape;1823;p45"/>
          <p:cNvSpPr txBox="1">
            <a:spLocks noGrp="1"/>
          </p:cNvSpPr>
          <p:nvPr>
            <p:ph type="title" idx="4294967295"/>
          </p:nvPr>
        </p:nvSpPr>
        <p:spPr>
          <a:xfrm>
            <a:off x="5847532" y="1252475"/>
            <a:ext cx="18609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</a:t>
            </a:r>
            <a:endParaRPr/>
          </a:p>
        </p:txBody>
      </p:sp>
      <p:sp>
        <p:nvSpPr>
          <p:cNvPr id="1824" name="Google Shape;1824;p45"/>
          <p:cNvSpPr txBox="1">
            <a:spLocks noGrp="1"/>
          </p:cNvSpPr>
          <p:nvPr>
            <p:ph type="title" idx="4294967295"/>
          </p:nvPr>
        </p:nvSpPr>
        <p:spPr>
          <a:xfrm>
            <a:off x="5180650" y="2635100"/>
            <a:ext cx="28710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understandability</a:t>
            </a:r>
            <a:endParaRPr/>
          </a:p>
        </p:txBody>
      </p:sp>
      <p:sp>
        <p:nvSpPr>
          <p:cNvPr id="1825" name="Google Shape;1825;p45"/>
          <p:cNvSpPr txBox="1">
            <a:spLocks noGrp="1"/>
          </p:cNvSpPr>
          <p:nvPr>
            <p:ph type="title" idx="4294967295"/>
          </p:nvPr>
        </p:nvSpPr>
        <p:spPr>
          <a:xfrm>
            <a:off x="5685695" y="3797775"/>
            <a:ext cx="18609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Timeliness</a:t>
            </a:r>
            <a:endParaRPr/>
          </a:p>
        </p:txBody>
      </p:sp>
      <p:sp>
        <p:nvSpPr>
          <p:cNvPr id="1826" name="Google Shape;1826;p45"/>
          <p:cNvSpPr txBox="1"/>
          <p:nvPr/>
        </p:nvSpPr>
        <p:spPr>
          <a:xfrm>
            <a:off x="1542725" y="1950275"/>
            <a:ext cx="25221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The software can accommodate future changes and updates.</a:t>
            </a:r>
            <a:endParaRPr sz="12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27" name="Google Shape;1827;p45"/>
          <p:cNvSpPr txBox="1"/>
          <p:nvPr/>
        </p:nvSpPr>
        <p:spPr>
          <a:xfrm>
            <a:off x="1542675" y="3337800"/>
            <a:ext cx="25221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The software ensures validation of input.</a:t>
            </a:r>
            <a:endParaRPr sz="12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28" name="Google Shape;1828;p45"/>
          <p:cNvSpPr txBox="1"/>
          <p:nvPr/>
        </p:nvSpPr>
        <p:spPr>
          <a:xfrm>
            <a:off x="1542675" y="4513375"/>
            <a:ext cx="25221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The software has a well-structured code.</a:t>
            </a:r>
            <a:endParaRPr sz="12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29" name="Google Shape;1829;p45"/>
          <p:cNvSpPr txBox="1"/>
          <p:nvPr/>
        </p:nvSpPr>
        <p:spPr>
          <a:xfrm>
            <a:off x="5261838" y="1983363"/>
            <a:ext cx="25221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The interface is easy and intuitive.</a:t>
            </a:r>
            <a:endParaRPr sz="12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30" name="Google Shape;1830;p45"/>
          <p:cNvSpPr txBox="1"/>
          <p:nvPr/>
        </p:nvSpPr>
        <p:spPr>
          <a:xfrm>
            <a:off x="5261850" y="3323413"/>
            <a:ext cx="25221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The software has an understandable code.</a:t>
            </a:r>
            <a:endParaRPr sz="12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31" name="Google Shape;1831;p45"/>
          <p:cNvSpPr txBox="1"/>
          <p:nvPr/>
        </p:nvSpPr>
        <p:spPr>
          <a:xfrm>
            <a:off x="5261863" y="4513375"/>
            <a:ext cx="25221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The software process were completed within time.</a:t>
            </a:r>
            <a:endParaRPr sz="12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46"/>
          <p:cNvSpPr txBox="1">
            <a:spLocks noGrp="1"/>
          </p:cNvSpPr>
          <p:nvPr>
            <p:ph type="ctrTitle"/>
          </p:nvPr>
        </p:nvSpPr>
        <p:spPr>
          <a:xfrm>
            <a:off x="2237395" y="2379288"/>
            <a:ext cx="4669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Thank you</a:t>
            </a:r>
            <a:endParaRPr sz="5500"/>
          </a:p>
        </p:txBody>
      </p:sp>
      <p:grpSp>
        <p:nvGrpSpPr>
          <p:cNvPr id="1837" name="Google Shape;1837;p46"/>
          <p:cNvGrpSpPr/>
          <p:nvPr/>
        </p:nvGrpSpPr>
        <p:grpSpPr>
          <a:xfrm>
            <a:off x="6611896" y="276274"/>
            <a:ext cx="519733" cy="485268"/>
            <a:chOff x="4694531" y="2250235"/>
            <a:chExt cx="1090502" cy="1018186"/>
          </a:xfrm>
        </p:grpSpPr>
        <p:sp>
          <p:nvSpPr>
            <p:cNvPr id="1838" name="Google Shape;1838;p46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6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6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6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2" name="Google Shape;1842;p46"/>
          <p:cNvGrpSpPr/>
          <p:nvPr/>
        </p:nvGrpSpPr>
        <p:grpSpPr>
          <a:xfrm>
            <a:off x="7352176" y="1189928"/>
            <a:ext cx="1000385" cy="883233"/>
            <a:chOff x="6472501" y="1326053"/>
            <a:chExt cx="1000385" cy="883233"/>
          </a:xfrm>
        </p:grpSpPr>
        <p:sp>
          <p:nvSpPr>
            <p:cNvPr id="1843" name="Google Shape;1843;p46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6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1847;p46"/>
          <p:cNvGrpSpPr/>
          <p:nvPr/>
        </p:nvGrpSpPr>
        <p:grpSpPr>
          <a:xfrm>
            <a:off x="591096" y="2830324"/>
            <a:ext cx="519733" cy="485268"/>
            <a:chOff x="4694531" y="2250235"/>
            <a:chExt cx="1090502" cy="1018186"/>
          </a:xfrm>
        </p:grpSpPr>
        <p:sp>
          <p:nvSpPr>
            <p:cNvPr id="1848" name="Google Shape;1848;p46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6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46"/>
          <p:cNvGrpSpPr/>
          <p:nvPr/>
        </p:nvGrpSpPr>
        <p:grpSpPr>
          <a:xfrm>
            <a:off x="1433177" y="4004850"/>
            <a:ext cx="335765" cy="313500"/>
            <a:chOff x="4694531" y="2250235"/>
            <a:chExt cx="1090502" cy="1018186"/>
          </a:xfrm>
        </p:grpSpPr>
        <p:sp>
          <p:nvSpPr>
            <p:cNvPr id="1853" name="Google Shape;1853;p46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6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6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6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4"/>
          <p:cNvSpPr/>
          <p:nvPr/>
        </p:nvSpPr>
        <p:spPr>
          <a:xfrm>
            <a:off x="6324825" y="634651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4704100" y="2826238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2485450" y="2870601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3215950" y="663576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4"/>
          <p:cNvSpPr txBox="1">
            <a:spLocks noGrp="1"/>
          </p:cNvSpPr>
          <p:nvPr>
            <p:ph type="ctrTitle"/>
          </p:nvPr>
        </p:nvSpPr>
        <p:spPr>
          <a:xfrm>
            <a:off x="3305875" y="2273375"/>
            <a:ext cx="19770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i: project proposal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4"/>
          <p:cNvSpPr txBox="1">
            <a:spLocks noGrp="1"/>
          </p:cNvSpPr>
          <p:nvPr>
            <p:ph type="ctrTitle" idx="2"/>
          </p:nvPr>
        </p:nvSpPr>
        <p:spPr>
          <a:xfrm>
            <a:off x="2561975" y="4134625"/>
            <a:ext cx="2346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iv: coding and implementation</a:t>
            </a:r>
            <a:endParaRPr/>
          </a:p>
        </p:txBody>
      </p:sp>
      <p:sp>
        <p:nvSpPr>
          <p:cNvPr id="423" name="Google Shape;423;p24"/>
          <p:cNvSpPr txBox="1">
            <a:spLocks noGrp="1"/>
          </p:cNvSpPr>
          <p:nvPr>
            <p:ph type="ctrTitle" idx="3"/>
          </p:nvPr>
        </p:nvSpPr>
        <p:spPr>
          <a:xfrm>
            <a:off x="6377925" y="2273375"/>
            <a:ext cx="2154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br>
              <a:rPr lang="en"/>
            </a:br>
            <a:r>
              <a:rPr lang="en"/>
              <a:t>Deliverable ii: software requirements specification</a:t>
            </a:r>
            <a:endParaRPr/>
          </a:p>
        </p:txBody>
      </p:sp>
      <p:sp>
        <p:nvSpPr>
          <p:cNvPr id="424" name="Google Shape;424;p24"/>
          <p:cNvSpPr txBox="1">
            <a:spLocks noGrp="1"/>
          </p:cNvSpPr>
          <p:nvPr>
            <p:ph type="ctrTitle" idx="4"/>
          </p:nvPr>
        </p:nvSpPr>
        <p:spPr>
          <a:xfrm>
            <a:off x="4770600" y="4134613"/>
            <a:ext cx="1899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software engineering</a:t>
            </a:r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475100" y="2870601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475100" y="634651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4"/>
          <p:cNvSpPr txBox="1">
            <a:spLocks noGrp="1"/>
          </p:cNvSpPr>
          <p:nvPr>
            <p:ph type="ctrTitle"/>
          </p:nvPr>
        </p:nvSpPr>
        <p:spPr>
          <a:xfrm>
            <a:off x="546375" y="1550475"/>
            <a:ext cx="167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our project</a:t>
            </a:r>
            <a:endParaRPr/>
          </a:p>
        </p:txBody>
      </p:sp>
      <p:sp>
        <p:nvSpPr>
          <p:cNvPr id="428" name="Google Shape;428;p24"/>
          <p:cNvSpPr txBox="1">
            <a:spLocks noGrp="1"/>
          </p:cNvSpPr>
          <p:nvPr>
            <p:ph type="ctrTitle" idx="2"/>
          </p:nvPr>
        </p:nvSpPr>
        <p:spPr>
          <a:xfrm>
            <a:off x="546375" y="4134625"/>
            <a:ext cx="1899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iii: ui/ux design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6782150" y="2826251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4"/>
          <p:cNvSpPr txBox="1">
            <a:spLocks noGrp="1"/>
          </p:cNvSpPr>
          <p:nvPr>
            <p:ph type="ctrTitle" idx="2"/>
          </p:nvPr>
        </p:nvSpPr>
        <p:spPr>
          <a:xfrm>
            <a:off x="6853425" y="4134625"/>
            <a:ext cx="167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attributes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25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436" name="Google Shape;436;p25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25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442" name="Google Shape;442;p25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443" name="Google Shape;443;p25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5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5" name="Google Shape;445;p25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446" name="Google Shape;446;p25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5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5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5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5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1" name="Google Shape;451;p25"/>
          <p:cNvSpPr txBox="1">
            <a:spLocks noGrp="1"/>
          </p:cNvSpPr>
          <p:nvPr>
            <p:ph type="ctrTitle"/>
          </p:nvPr>
        </p:nvSpPr>
        <p:spPr>
          <a:xfrm>
            <a:off x="1259100" y="2518825"/>
            <a:ext cx="19830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Overview of our project </a:t>
            </a:r>
            <a:endParaRPr/>
          </a:p>
        </p:txBody>
      </p:sp>
      <p:grpSp>
        <p:nvGrpSpPr>
          <p:cNvPr id="452" name="Google Shape;452;p25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453" name="Google Shape;453;p25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25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5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5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5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0" name="Google Shape;460;p25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461" name="Google Shape;461;p25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3" name="Google Shape;463;p25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464" name="Google Shape;464;p25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5" name="Google Shape;465;p25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466" name="Google Shape;466;p25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25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8" name="Google Shape;468;p25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5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5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5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5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5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5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5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5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5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5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0" name="Google Shape;480;p25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481" name="Google Shape;481;p25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9" name="Google Shape;509;p25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510" name="Google Shape;510;p25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5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5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5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5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5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5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5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5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0" name="Google Shape;520;p25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6"/>
          <p:cNvSpPr txBox="1">
            <a:spLocks noGrp="1"/>
          </p:cNvSpPr>
          <p:nvPr>
            <p:ph type="subTitle" idx="1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Personal finance trackers are essential tools for managing our money effectively. They provide a comprehensive view of our income, expenses, and savings, helping us make informed financial decisions.</a:t>
            </a:r>
            <a:r>
              <a:rPr lang="en"/>
              <a:t> </a:t>
            </a:r>
            <a:endParaRPr/>
          </a:p>
        </p:txBody>
      </p:sp>
      <p:grpSp>
        <p:nvGrpSpPr>
          <p:cNvPr id="537" name="Google Shape;537;p26"/>
          <p:cNvGrpSpPr/>
          <p:nvPr/>
        </p:nvGrpSpPr>
        <p:grpSpPr>
          <a:xfrm>
            <a:off x="509250" y="566571"/>
            <a:ext cx="3030013" cy="3929999"/>
            <a:chOff x="509250" y="566571"/>
            <a:chExt cx="3030013" cy="3929999"/>
          </a:xfrm>
        </p:grpSpPr>
        <p:grpSp>
          <p:nvGrpSpPr>
            <p:cNvPr id="538" name="Google Shape;538;p26"/>
            <p:cNvGrpSpPr/>
            <p:nvPr/>
          </p:nvGrpSpPr>
          <p:grpSpPr>
            <a:xfrm>
              <a:off x="2088401" y="1444628"/>
              <a:ext cx="1000385" cy="883233"/>
              <a:chOff x="6472501" y="1326053"/>
              <a:chExt cx="1000385" cy="883233"/>
            </a:xfrm>
          </p:grpSpPr>
          <p:sp>
            <p:nvSpPr>
              <p:cNvPr id="539" name="Google Shape;539;p26"/>
              <p:cNvSpPr/>
              <p:nvPr/>
            </p:nvSpPr>
            <p:spPr>
              <a:xfrm>
                <a:off x="6472501" y="1326053"/>
                <a:ext cx="1000385" cy="883233"/>
              </a:xfrm>
              <a:custGeom>
                <a:avLst/>
                <a:gdLst/>
                <a:ahLst/>
                <a:cxnLst/>
                <a:rect l="l" t="t" r="r" b="b"/>
                <a:pathLst>
                  <a:path w="22535" h="19896" extrusionOk="0">
                    <a:moveTo>
                      <a:pt x="11255" y="0"/>
                    </a:moveTo>
                    <a:cubicBezTo>
                      <a:pt x="8227" y="0"/>
                      <a:pt x="5239" y="1376"/>
                      <a:pt x="3289" y="3985"/>
                    </a:cubicBezTo>
                    <a:cubicBezTo>
                      <a:pt x="1" y="8378"/>
                      <a:pt x="913" y="14612"/>
                      <a:pt x="5316" y="17907"/>
                    </a:cubicBezTo>
                    <a:cubicBezTo>
                      <a:pt x="7110" y="19248"/>
                      <a:pt x="9206" y="19895"/>
                      <a:pt x="11284" y="19895"/>
                    </a:cubicBezTo>
                    <a:cubicBezTo>
                      <a:pt x="14312" y="19895"/>
                      <a:pt x="17299" y="18520"/>
                      <a:pt x="19247" y="15912"/>
                    </a:cubicBezTo>
                    <a:cubicBezTo>
                      <a:pt x="22535" y="11515"/>
                      <a:pt x="21627" y="5281"/>
                      <a:pt x="17219" y="1986"/>
                    </a:cubicBezTo>
                    <a:cubicBezTo>
                      <a:pt x="15426" y="647"/>
                      <a:pt x="13331" y="0"/>
                      <a:pt x="112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6"/>
              <p:cNvSpPr/>
              <p:nvPr/>
            </p:nvSpPr>
            <p:spPr>
              <a:xfrm>
                <a:off x="6591559" y="1431083"/>
                <a:ext cx="762308" cy="673123"/>
              </a:xfrm>
              <a:custGeom>
                <a:avLst/>
                <a:gdLst/>
                <a:ahLst/>
                <a:cxnLst/>
                <a:rect l="l" t="t" r="r" b="b"/>
                <a:pathLst>
                  <a:path w="17172" h="15163" extrusionOk="0">
                    <a:moveTo>
                      <a:pt x="8574" y="0"/>
                    </a:moveTo>
                    <a:cubicBezTo>
                      <a:pt x="6268" y="0"/>
                      <a:pt x="3991" y="1048"/>
                      <a:pt x="2505" y="3036"/>
                    </a:cubicBezTo>
                    <a:cubicBezTo>
                      <a:pt x="0" y="6385"/>
                      <a:pt x="693" y="11138"/>
                      <a:pt x="4052" y="13646"/>
                    </a:cubicBezTo>
                    <a:cubicBezTo>
                      <a:pt x="5418" y="14669"/>
                      <a:pt x="7014" y="15162"/>
                      <a:pt x="8596" y="15162"/>
                    </a:cubicBezTo>
                    <a:cubicBezTo>
                      <a:pt x="10903" y="15162"/>
                      <a:pt x="13180" y="14113"/>
                      <a:pt x="14666" y="12124"/>
                    </a:cubicBezTo>
                    <a:cubicBezTo>
                      <a:pt x="17171" y="8776"/>
                      <a:pt x="16479" y="4023"/>
                      <a:pt x="13119" y="1515"/>
                    </a:cubicBezTo>
                    <a:cubicBezTo>
                      <a:pt x="11753" y="494"/>
                      <a:pt x="10157" y="0"/>
                      <a:pt x="85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6"/>
              <p:cNvSpPr/>
              <p:nvPr/>
            </p:nvSpPr>
            <p:spPr>
              <a:xfrm>
                <a:off x="6695435" y="1419230"/>
                <a:ext cx="625446" cy="541722"/>
              </a:xfrm>
              <a:custGeom>
                <a:avLst/>
                <a:gdLst/>
                <a:ahLst/>
                <a:cxnLst/>
                <a:rect l="l" t="t" r="r" b="b"/>
                <a:pathLst>
                  <a:path w="14089" h="12203" extrusionOk="0">
                    <a:moveTo>
                      <a:pt x="6307" y="1"/>
                    </a:moveTo>
                    <a:cubicBezTo>
                      <a:pt x="6282" y="1"/>
                      <a:pt x="6257" y="1"/>
                      <a:pt x="6231" y="1"/>
                    </a:cubicBezTo>
                    <a:cubicBezTo>
                      <a:pt x="5492" y="8"/>
                      <a:pt x="4795" y="127"/>
                      <a:pt x="4167" y="306"/>
                    </a:cubicBezTo>
                    <a:cubicBezTo>
                      <a:pt x="3539" y="490"/>
                      <a:pt x="2983" y="737"/>
                      <a:pt x="2502" y="1013"/>
                    </a:cubicBezTo>
                    <a:cubicBezTo>
                      <a:pt x="1540" y="1566"/>
                      <a:pt x="909" y="2216"/>
                      <a:pt x="528" y="2690"/>
                    </a:cubicBezTo>
                    <a:cubicBezTo>
                      <a:pt x="147" y="3170"/>
                      <a:pt x="1" y="3480"/>
                      <a:pt x="29" y="3497"/>
                    </a:cubicBezTo>
                    <a:cubicBezTo>
                      <a:pt x="31" y="3498"/>
                      <a:pt x="33" y="3499"/>
                      <a:pt x="35" y="3499"/>
                    </a:cubicBezTo>
                    <a:cubicBezTo>
                      <a:pt x="85" y="3499"/>
                      <a:pt x="292" y="3245"/>
                      <a:pt x="693" y="2844"/>
                    </a:cubicBezTo>
                    <a:cubicBezTo>
                      <a:pt x="1116" y="2428"/>
                      <a:pt x="1767" y="1853"/>
                      <a:pt x="2700" y="1376"/>
                    </a:cubicBezTo>
                    <a:cubicBezTo>
                      <a:pt x="3166" y="1136"/>
                      <a:pt x="3701" y="924"/>
                      <a:pt x="4297" y="770"/>
                    </a:cubicBezTo>
                    <a:cubicBezTo>
                      <a:pt x="4863" y="630"/>
                      <a:pt x="5480" y="539"/>
                      <a:pt x="6128" y="539"/>
                    </a:cubicBezTo>
                    <a:cubicBezTo>
                      <a:pt x="6162" y="539"/>
                      <a:pt x="6197" y="539"/>
                      <a:pt x="6231" y="540"/>
                    </a:cubicBezTo>
                    <a:cubicBezTo>
                      <a:pt x="6576" y="543"/>
                      <a:pt x="6928" y="565"/>
                      <a:pt x="7283" y="622"/>
                    </a:cubicBezTo>
                    <a:cubicBezTo>
                      <a:pt x="7638" y="680"/>
                      <a:pt x="7997" y="755"/>
                      <a:pt x="8357" y="869"/>
                    </a:cubicBezTo>
                    <a:cubicBezTo>
                      <a:pt x="8712" y="981"/>
                      <a:pt x="9067" y="1114"/>
                      <a:pt x="9412" y="1286"/>
                    </a:cubicBezTo>
                    <a:cubicBezTo>
                      <a:pt x="9760" y="1459"/>
                      <a:pt x="10097" y="1656"/>
                      <a:pt x="10424" y="1882"/>
                    </a:cubicBezTo>
                    <a:cubicBezTo>
                      <a:pt x="10747" y="2112"/>
                      <a:pt x="11049" y="2360"/>
                      <a:pt x="11324" y="2625"/>
                    </a:cubicBezTo>
                    <a:cubicBezTo>
                      <a:pt x="11604" y="2890"/>
                      <a:pt x="11856" y="3182"/>
                      <a:pt x="12082" y="3475"/>
                    </a:cubicBezTo>
                    <a:cubicBezTo>
                      <a:pt x="12311" y="3773"/>
                      <a:pt x="12505" y="4083"/>
                      <a:pt x="12678" y="4398"/>
                    </a:cubicBezTo>
                    <a:cubicBezTo>
                      <a:pt x="12853" y="4714"/>
                      <a:pt x="12997" y="5034"/>
                      <a:pt x="13120" y="5357"/>
                    </a:cubicBezTo>
                    <a:cubicBezTo>
                      <a:pt x="13363" y="5999"/>
                      <a:pt x="13499" y="6645"/>
                      <a:pt x="13564" y="7255"/>
                    </a:cubicBezTo>
                    <a:cubicBezTo>
                      <a:pt x="13625" y="7865"/>
                      <a:pt x="13607" y="8443"/>
                      <a:pt x="13547" y="8960"/>
                    </a:cubicBezTo>
                    <a:cubicBezTo>
                      <a:pt x="13418" y="10005"/>
                      <a:pt x="13098" y="10812"/>
                      <a:pt x="12853" y="11351"/>
                    </a:cubicBezTo>
                    <a:cubicBezTo>
                      <a:pt x="12603" y="11889"/>
                      <a:pt x="12430" y="12176"/>
                      <a:pt x="12466" y="12202"/>
                    </a:cubicBezTo>
                    <a:cubicBezTo>
                      <a:pt x="12467" y="12202"/>
                      <a:pt x="12468" y="12202"/>
                      <a:pt x="12469" y="12202"/>
                    </a:cubicBezTo>
                    <a:cubicBezTo>
                      <a:pt x="12511" y="12202"/>
                      <a:pt x="12743" y="11961"/>
                      <a:pt x="13055" y="11455"/>
                    </a:cubicBezTo>
                    <a:cubicBezTo>
                      <a:pt x="13367" y="10934"/>
                      <a:pt x="13762" y="10116"/>
                      <a:pt x="13952" y="9025"/>
                    </a:cubicBezTo>
                    <a:cubicBezTo>
                      <a:pt x="14046" y="8479"/>
                      <a:pt x="14089" y="7869"/>
                      <a:pt x="14046" y="7216"/>
                    </a:cubicBezTo>
                    <a:cubicBezTo>
                      <a:pt x="13999" y="6566"/>
                      <a:pt x="13873" y="5870"/>
                      <a:pt x="13622" y="5173"/>
                    </a:cubicBezTo>
                    <a:cubicBezTo>
                      <a:pt x="13499" y="4829"/>
                      <a:pt x="13353" y="4477"/>
                      <a:pt x="13169" y="4136"/>
                    </a:cubicBezTo>
                    <a:cubicBezTo>
                      <a:pt x="12987" y="3795"/>
                      <a:pt x="12782" y="3458"/>
                      <a:pt x="12538" y="3135"/>
                    </a:cubicBezTo>
                    <a:cubicBezTo>
                      <a:pt x="12293" y="2815"/>
                      <a:pt x="12028" y="2499"/>
                      <a:pt x="11730" y="2212"/>
                    </a:cubicBezTo>
                    <a:cubicBezTo>
                      <a:pt x="11429" y="1921"/>
                      <a:pt x="11102" y="1652"/>
                      <a:pt x="10754" y="1404"/>
                    </a:cubicBezTo>
                    <a:cubicBezTo>
                      <a:pt x="10403" y="1164"/>
                      <a:pt x="10040" y="949"/>
                      <a:pt x="9663" y="766"/>
                    </a:cubicBezTo>
                    <a:cubicBezTo>
                      <a:pt x="9290" y="583"/>
                      <a:pt x="8905" y="443"/>
                      <a:pt x="8518" y="324"/>
                    </a:cubicBezTo>
                    <a:cubicBezTo>
                      <a:pt x="8134" y="206"/>
                      <a:pt x="7746" y="127"/>
                      <a:pt x="7362" y="73"/>
                    </a:cubicBezTo>
                    <a:cubicBezTo>
                      <a:pt x="7005" y="23"/>
                      <a:pt x="6653" y="1"/>
                      <a:pt x="63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6"/>
              <p:cNvSpPr/>
              <p:nvPr/>
            </p:nvSpPr>
            <p:spPr>
              <a:xfrm>
                <a:off x="6758560" y="1569362"/>
                <a:ext cx="413028" cy="429586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9677" extrusionOk="0">
                    <a:moveTo>
                      <a:pt x="5325" y="2199"/>
                    </a:moveTo>
                    <a:cubicBezTo>
                      <a:pt x="5490" y="2199"/>
                      <a:pt x="5679" y="2241"/>
                      <a:pt x="5893" y="2333"/>
                    </a:cubicBezTo>
                    <a:lnTo>
                      <a:pt x="4910" y="3690"/>
                    </a:lnTo>
                    <a:cubicBezTo>
                      <a:pt x="4587" y="3252"/>
                      <a:pt x="4429" y="2861"/>
                      <a:pt x="4673" y="2527"/>
                    </a:cubicBezTo>
                    <a:cubicBezTo>
                      <a:pt x="4819" y="2326"/>
                      <a:pt x="5035" y="2199"/>
                      <a:pt x="5325" y="2199"/>
                    </a:cubicBezTo>
                    <a:close/>
                    <a:moveTo>
                      <a:pt x="4673" y="6027"/>
                    </a:moveTo>
                    <a:cubicBezTo>
                      <a:pt x="4978" y="6468"/>
                      <a:pt x="5126" y="6849"/>
                      <a:pt x="4881" y="7186"/>
                    </a:cubicBezTo>
                    <a:cubicBezTo>
                      <a:pt x="4747" y="7373"/>
                      <a:pt x="4548" y="7482"/>
                      <a:pt x="4286" y="7482"/>
                    </a:cubicBezTo>
                    <a:cubicBezTo>
                      <a:pt x="4121" y="7482"/>
                      <a:pt x="3930" y="7438"/>
                      <a:pt x="3715" y="7344"/>
                    </a:cubicBezTo>
                    <a:lnTo>
                      <a:pt x="4673" y="6027"/>
                    </a:lnTo>
                    <a:close/>
                    <a:moveTo>
                      <a:pt x="7584" y="0"/>
                    </a:moveTo>
                    <a:lnTo>
                      <a:pt x="6816" y="1059"/>
                    </a:lnTo>
                    <a:cubicBezTo>
                      <a:pt x="6155" y="686"/>
                      <a:pt x="5538" y="519"/>
                      <a:pt x="4989" y="519"/>
                    </a:cubicBezTo>
                    <a:cubicBezTo>
                      <a:pt x="4180" y="519"/>
                      <a:pt x="3518" y="883"/>
                      <a:pt x="3080" y="1486"/>
                    </a:cubicBezTo>
                    <a:cubicBezTo>
                      <a:pt x="2089" y="2854"/>
                      <a:pt x="3015" y="4067"/>
                      <a:pt x="3890" y="5094"/>
                    </a:cubicBezTo>
                    <a:lnTo>
                      <a:pt x="2731" y="6691"/>
                    </a:lnTo>
                    <a:cubicBezTo>
                      <a:pt x="2093" y="6123"/>
                      <a:pt x="1594" y="5366"/>
                      <a:pt x="1371" y="4667"/>
                    </a:cubicBezTo>
                    <a:lnTo>
                      <a:pt x="0" y="5452"/>
                    </a:lnTo>
                    <a:cubicBezTo>
                      <a:pt x="226" y="6246"/>
                      <a:pt x="918" y="7200"/>
                      <a:pt x="1823" y="7944"/>
                    </a:cubicBezTo>
                    <a:lnTo>
                      <a:pt x="1069" y="8984"/>
                    </a:lnTo>
                    <a:lnTo>
                      <a:pt x="2024" y="9677"/>
                    </a:lnTo>
                    <a:lnTo>
                      <a:pt x="2800" y="8608"/>
                    </a:lnTo>
                    <a:cubicBezTo>
                      <a:pt x="3458" y="8973"/>
                      <a:pt x="4071" y="9136"/>
                      <a:pt x="4614" y="9136"/>
                    </a:cubicBezTo>
                    <a:cubicBezTo>
                      <a:pt x="5419" y="9136"/>
                      <a:pt x="6073" y="8778"/>
                      <a:pt x="6504" y="8187"/>
                    </a:cubicBezTo>
                    <a:cubicBezTo>
                      <a:pt x="7480" y="6838"/>
                      <a:pt x="6572" y="5639"/>
                      <a:pt x="5692" y="4620"/>
                    </a:cubicBezTo>
                    <a:lnTo>
                      <a:pt x="6870" y="2997"/>
                    </a:lnTo>
                    <a:cubicBezTo>
                      <a:pt x="7308" y="3399"/>
                      <a:pt x="7684" y="3923"/>
                      <a:pt x="7972" y="4556"/>
                    </a:cubicBezTo>
                    <a:lnTo>
                      <a:pt x="9304" y="3726"/>
                    </a:lnTo>
                    <a:cubicBezTo>
                      <a:pt x="9019" y="3008"/>
                      <a:pt x="8459" y="2311"/>
                      <a:pt x="7785" y="1734"/>
                    </a:cubicBezTo>
                    <a:lnTo>
                      <a:pt x="8539" y="693"/>
                    </a:lnTo>
                    <a:lnTo>
                      <a:pt x="75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3" name="Google Shape;543;p26"/>
            <p:cNvGrpSpPr/>
            <p:nvPr/>
          </p:nvGrpSpPr>
          <p:grpSpPr>
            <a:xfrm>
              <a:off x="737571" y="2278324"/>
              <a:ext cx="519733" cy="485268"/>
              <a:chOff x="4694531" y="2250235"/>
              <a:chExt cx="1090502" cy="1018186"/>
            </a:xfrm>
          </p:grpSpPr>
          <p:sp>
            <p:nvSpPr>
              <p:cNvPr id="544" name="Google Shape;544;p26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22936" extrusionOk="0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6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avLst/>
                <a:gdLst/>
                <a:ahLst/>
                <a:cxnLst/>
                <a:rect l="l" t="t" r="r" b="b"/>
                <a:pathLst>
                  <a:path w="18723" h="17479" extrusionOk="0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6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avLst/>
                <a:gdLst/>
                <a:ahLst/>
                <a:cxnLst/>
                <a:rect l="l" t="t" r="r" b="b"/>
                <a:pathLst>
                  <a:path w="17627" h="10605" extrusionOk="0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6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avLst/>
                <a:gdLst/>
                <a:ahLst/>
                <a:cxnLst/>
                <a:rect l="l" t="t" r="r" b="b"/>
                <a:pathLst>
                  <a:path w="8712" h="12858" extrusionOk="0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" name="Google Shape;548;p26"/>
            <p:cNvGrpSpPr/>
            <p:nvPr/>
          </p:nvGrpSpPr>
          <p:grpSpPr>
            <a:xfrm>
              <a:off x="1447127" y="1709640"/>
              <a:ext cx="180369" cy="168408"/>
              <a:chOff x="4694531" y="2250235"/>
              <a:chExt cx="1090502" cy="1018186"/>
            </a:xfrm>
          </p:grpSpPr>
          <p:sp>
            <p:nvSpPr>
              <p:cNvPr id="549" name="Google Shape;549;p26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22936" extrusionOk="0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6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avLst/>
                <a:gdLst/>
                <a:ahLst/>
                <a:cxnLst/>
                <a:rect l="l" t="t" r="r" b="b"/>
                <a:pathLst>
                  <a:path w="18723" h="17479" extrusionOk="0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6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avLst/>
                <a:gdLst/>
                <a:ahLst/>
                <a:cxnLst/>
                <a:rect l="l" t="t" r="r" b="b"/>
                <a:pathLst>
                  <a:path w="17627" h="10605" extrusionOk="0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6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avLst/>
                <a:gdLst/>
                <a:ahLst/>
                <a:cxnLst/>
                <a:rect l="l" t="t" r="r" b="b"/>
                <a:pathLst>
                  <a:path w="8712" h="12858" extrusionOk="0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3" name="Google Shape;553;p26"/>
            <p:cNvGrpSpPr/>
            <p:nvPr/>
          </p:nvGrpSpPr>
          <p:grpSpPr>
            <a:xfrm>
              <a:off x="1529971" y="3813574"/>
              <a:ext cx="519733" cy="485268"/>
              <a:chOff x="4694531" y="2250235"/>
              <a:chExt cx="1090502" cy="1018186"/>
            </a:xfrm>
          </p:grpSpPr>
          <p:sp>
            <p:nvSpPr>
              <p:cNvPr id="554" name="Google Shape;554;p26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22936" extrusionOk="0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6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avLst/>
                <a:gdLst/>
                <a:ahLst/>
                <a:cxnLst/>
                <a:rect l="l" t="t" r="r" b="b"/>
                <a:pathLst>
                  <a:path w="18723" h="17479" extrusionOk="0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6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avLst/>
                <a:gdLst/>
                <a:ahLst/>
                <a:cxnLst/>
                <a:rect l="l" t="t" r="r" b="b"/>
                <a:pathLst>
                  <a:path w="17627" h="10605" extrusionOk="0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6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avLst/>
                <a:gdLst/>
                <a:ahLst/>
                <a:cxnLst/>
                <a:rect l="l" t="t" r="r" b="b"/>
                <a:pathLst>
                  <a:path w="8712" h="12858" extrusionOk="0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8" name="Google Shape;558;p26"/>
            <p:cNvSpPr/>
            <p:nvPr/>
          </p:nvSpPr>
          <p:spPr>
            <a:xfrm>
              <a:off x="3388750" y="2496459"/>
              <a:ext cx="150513" cy="150579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3222671" y="1071688"/>
              <a:ext cx="92578" cy="92582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 rot="10800000">
              <a:off x="2768536" y="4345991"/>
              <a:ext cx="150513" cy="150579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 rot="10800000">
              <a:off x="889350" y="4253421"/>
              <a:ext cx="92578" cy="92582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509250" y="566571"/>
              <a:ext cx="150513" cy="150579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732296" y="772838"/>
              <a:ext cx="92578" cy="92582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27"/>
          <p:cNvGrpSpPr/>
          <p:nvPr/>
        </p:nvGrpSpPr>
        <p:grpSpPr>
          <a:xfrm>
            <a:off x="6611896" y="276274"/>
            <a:ext cx="519733" cy="485268"/>
            <a:chOff x="4694531" y="2250235"/>
            <a:chExt cx="1090502" cy="1018186"/>
          </a:xfrm>
        </p:grpSpPr>
        <p:sp>
          <p:nvSpPr>
            <p:cNvPr id="569" name="Google Shape;569;p27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" name="Google Shape;573;p27"/>
          <p:cNvSpPr txBox="1">
            <a:spLocks noGrp="1"/>
          </p:cNvSpPr>
          <p:nvPr>
            <p:ph type="subTitle" idx="1"/>
          </p:nvPr>
        </p:nvSpPr>
        <p:spPr>
          <a:xfrm>
            <a:off x="2562900" y="1917898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Empowering you with comprehensive financial management tools, including secure authentication, expense categorization, budgeting features, detailed transaction history, insightful analysis through graphs, and robust data security.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74" name="Google Shape;574;p27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of coincontrol</a:t>
            </a:r>
            <a:endParaRPr/>
          </a:p>
        </p:txBody>
      </p:sp>
      <p:grpSp>
        <p:nvGrpSpPr>
          <p:cNvPr id="575" name="Google Shape;575;p27"/>
          <p:cNvGrpSpPr/>
          <p:nvPr/>
        </p:nvGrpSpPr>
        <p:grpSpPr>
          <a:xfrm>
            <a:off x="4857224" y="3201746"/>
            <a:ext cx="2371910" cy="1507092"/>
            <a:chOff x="4857224" y="3518946"/>
            <a:chExt cx="2371910" cy="1507092"/>
          </a:xfrm>
        </p:grpSpPr>
        <p:sp>
          <p:nvSpPr>
            <p:cNvPr id="576" name="Google Shape;576;p27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27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27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86" name="Google Shape;586;p27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27"/>
          <p:cNvGrpSpPr/>
          <p:nvPr/>
        </p:nvGrpSpPr>
        <p:grpSpPr>
          <a:xfrm>
            <a:off x="7352176" y="1189928"/>
            <a:ext cx="1000385" cy="883233"/>
            <a:chOff x="6472501" y="1326053"/>
            <a:chExt cx="1000385" cy="883233"/>
          </a:xfrm>
        </p:grpSpPr>
        <p:sp>
          <p:nvSpPr>
            <p:cNvPr id="592" name="Google Shape;592;p27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27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597" name="Google Shape;597;p27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598" name="Google Shape;598;p27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599" name="Google Shape;599;p27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27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27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27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27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27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27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27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27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27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27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27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27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27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27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27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27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27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27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27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27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27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27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27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27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27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27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27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27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27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27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27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27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27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27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27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27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27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7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27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27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7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27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27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7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27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27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7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27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27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27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50" name="Google Shape;650;p27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7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7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7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7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7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7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7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7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7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7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7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7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7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7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7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7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7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7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7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7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7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7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7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7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7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7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7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7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7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7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7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7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7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7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7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7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7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7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7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7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7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2" name="Google Shape;692;p27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7"/>
          <p:cNvGrpSpPr/>
          <p:nvPr/>
        </p:nvGrpSpPr>
        <p:grpSpPr>
          <a:xfrm>
            <a:off x="591096" y="2830324"/>
            <a:ext cx="519733" cy="485268"/>
            <a:chOff x="4694531" y="2250235"/>
            <a:chExt cx="1090502" cy="1018186"/>
          </a:xfrm>
        </p:grpSpPr>
        <p:sp>
          <p:nvSpPr>
            <p:cNvPr id="694" name="Google Shape;694;p27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27"/>
          <p:cNvGrpSpPr/>
          <p:nvPr/>
        </p:nvGrpSpPr>
        <p:grpSpPr>
          <a:xfrm>
            <a:off x="1433177" y="4004850"/>
            <a:ext cx="335765" cy="313500"/>
            <a:chOff x="4694531" y="2250235"/>
            <a:chExt cx="1090502" cy="1018186"/>
          </a:xfrm>
        </p:grpSpPr>
        <p:sp>
          <p:nvSpPr>
            <p:cNvPr id="699" name="Google Shape;699;p27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8"/>
          <p:cNvSpPr txBox="1">
            <a:spLocks noGrp="1"/>
          </p:cNvSpPr>
          <p:nvPr>
            <p:ph type="ctrTitle"/>
          </p:nvPr>
        </p:nvSpPr>
        <p:spPr>
          <a:xfrm>
            <a:off x="642950" y="3081525"/>
            <a:ext cx="25725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 Deliverable i: project proposal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28"/>
          <p:cNvGrpSpPr/>
          <p:nvPr/>
        </p:nvGrpSpPr>
        <p:grpSpPr>
          <a:xfrm>
            <a:off x="4580916" y="950877"/>
            <a:ext cx="3790587" cy="3188501"/>
            <a:chOff x="411603" y="2906997"/>
            <a:chExt cx="1735458" cy="1808566"/>
          </a:xfrm>
        </p:grpSpPr>
        <p:grpSp>
          <p:nvGrpSpPr>
            <p:cNvPr id="709" name="Google Shape;709;p28"/>
            <p:cNvGrpSpPr/>
            <p:nvPr/>
          </p:nvGrpSpPr>
          <p:grpSpPr>
            <a:xfrm>
              <a:off x="570964" y="2906997"/>
              <a:ext cx="1506308" cy="920209"/>
              <a:chOff x="570964" y="2906997"/>
              <a:chExt cx="1506308" cy="920209"/>
            </a:xfrm>
          </p:grpSpPr>
          <p:sp>
            <p:nvSpPr>
              <p:cNvPr id="710" name="Google Shape;710;p28"/>
              <p:cNvSpPr/>
              <p:nvPr/>
            </p:nvSpPr>
            <p:spPr>
              <a:xfrm>
                <a:off x="570964" y="2951732"/>
                <a:ext cx="696766" cy="875473"/>
              </a:xfrm>
              <a:custGeom>
                <a:avLst/>
                <a:gdLst/>
                <a:ahLst/>
                <a:cxnLst/>
                <a:rect l="l" t="t" r="r" b="b"/>
                <a:pathLst>
                  <a:path w="47863" h="60139" extrusionOk="0">
                    <a:moveTo>
                      <a:pt x="1" y="0"/>
                    </a:moveTo>
                    <a:lnTo>
                      <a:pt x="1" y="60138"/>
                    </a:lnTo>
                    <a:lnTo>
                      <a:pt x="47862" y="60138"/>
                    </a:lnTo>
                    <a:lnTo>
                      <a:pt x="4786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8"/>
              <p:cNvSpPr/>
              <p:nvPr/>
            </p:nvSpPr>
            <p:spPr>
              <a:xfrm>
                <a:off x="596484" y="2976800"/>
                <a:ext cx="650254" cy="825396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56699" extrusionOk="0">
                    <a:moveTo>
                      <a:pt x="1" y="0"/>
                    </a:moveTo>
                    <a:lnTo>
                      <a:pt x="1" y="56698"/>
                    </a:lnTo>
                    <a:lnTo>
                      <a:pt x="44667" y="56698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8"/>
              <p:cNvSpPr/>
              <p:nvPr/>
            </p:nvSpPr>
            <p:spPr>
              <a:xfrm>
                <a:off x="596484" y="3293237"/>
                <a:ext cx="650254" cy="50895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34962" extrusionOk="0">
                    <a:moveTo>
                      <a:pt x="28480" y="0"/>
                    </a:moveTo>
                    <a:lnTo>
                      <a:pt x="28480" y="10253"/>
                    </a:lnTo>
                    <a:lnTo>
                      <a:pt x="17363" y="10253"/>
                    </a:lnTo>
                    <a:lnTo>
                      <a:pt x="14041" y="25286"/>
                    </a:lnTo>
                    <a:lnTo>
                      <a:pt x="10143" y="25286"/>
                    </a:lnTo>
                    <a:lnTo>
                      <a:pt x="8989" y="19998"/>
                    </a:lnTo>
                    <a:lnTo>
                      <a:pt x="1" y="19998"/>
                    </a:lnTo>
                    <a:lnTo>
                      <a:pt x="1" y="34961"/>
                    </a:lnTo>
                    <a:lnTo>
                      <a:pt x="44667" y="34961"/>
                    </a:lnTo>
                    <a:lnTo>
                      <a:pt x="44667" y="17131"/>
                    </a:lnTo>
                    <a:lnTo>
                      <a:pt x="36565" y="17131"/>
                    </a:lnTo>
                    <a:lnTo>
                      <a:pt x="365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>
                <a:off x="910940" y="2976800"/>
                <a:ext cx="21006" cy="818583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56231" extrusionOk="0">
                    <a:moveTo>
                      <a:pt x="0" y="0"/>
                    </a:moveTo>
                    <a:lnTo>
                      <a:pt x="0" y="56230"/>
                    </a:lnTo>
                    <a:lnTo>
                      <a:pt x="1442" y="56230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>
                <a:off x="596484" y="3376637"/>
                <a:ext cx="650254" cy="2158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1483" extrusionOk="0">
                    <a:moveTo>
                      <a:pt x="1" y="0"/>
                    </a:moveTo>
                    <a:lnTo>
                      <a:pt x="1" y="1482"/>
                    </a:lnTo>
                    <a:lnTo>
                      <a:pt x="44667" y="1482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>
                <a:off x="1924448" y="3185147"/>
                <a:ext cx="46831" cy="107012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7351" extrusionOk="0">
                    <a:moveTo>
                      <a:pt x="346" y="1"/>
                    </a:moveTo>
                    <a:lnTo>
                      <a:pt x="1" y="2823"/>
                    </a:lnTo>
                    <a:lnTo>
                      <a:pt x="1429" y="7342"/>
                    </a:lnTo>
                    <a:lnTo>
                      <a:pt x="3216" y="7351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8"/>
              <p:cNvSpPr/>
              <p:nvPr/>
            </p:nvSpPr>
            <p:spPr>
              <a:xfrm>
                <a:off x="1772264" y="3086287"/>
                <a:ext cx="165097" cy="208114"/>
              </a:xfrm>
              <a:custGeom>
                <a:avLst/>
                <a:gdLst/>
                <a:ahLst/>
                <a:cxnLst/>
                <a:rect l="l" t="t" r="r" b="b"/>
                <a:pathLst>
                  <a:path w="11341" h="14296" extrusionOk="0">
                    <a:moveTo>
                      <a:pt x="989" y="0"/>
                    </a:moveTo>
                    <a:lnTo>
                      <a:pt x="1" y="14081"/>
                    </a:lnTo>
                    <a:lnTo>
                      <a:pt x="10197" y="14295"/>
                    </a:lnTo>
                    <a:lnTo>
                      <a:pt x="113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8"/>
              <p:cNvSpPr/>
              <p:nvPr/>
            </p:nvSpPr>
            <p:spPr>
              <a:xfrm>
                <a:off x="1789514" y="3101806"/>
                <a:ext cx="125791" cy="176815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12146" extrusionOk="0">
                    <a:moveTo>
                      <a:pt x="8640" y="0"/>
                    </a:moveTo>
                    <a:lnTo>
                      <a:pt x="821" y="70"/>
                    </a:lnTo>
                    <a:lnTo>
                      <a:pt x="0" y="11791"/>
                    </a:lnTo>
                    <a:lnTo>
                      <a:pt x="7578" y="12146"/>
                    </a:lnTo>
                    <a:lnTo>
                      <a:pt x="86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>
                <a:off x="1816737" y="3126932"/>
                <a:ext cx="71652" cy="119925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8238" extrusionOk="0">
                    <a:moveTo>
                      <a:pt x="617" y="0"/>
                    </a:moveTo>
                    <a:lnTo>
                      <a:pt x="0" y="8238"/>
                    </a:lnTo>
                    <a:lnTo>
                      <a:pt x="4183" y="8238"/>
                    </a:lnTo>
                    <a:lnTo>
                      <a:pt x="492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>
                <a:off x="1566275" y="3124326"/>
                <a:ext cx="123433" cy="168547"/>
              </a:xfrm>
              <a:custGeom>
                <a:avLst/>
                <a:gdLst/>
                <a:ahLst/>
                <a:cxnLst/>
                <a:rect l="l" t="t" r="r" b="b"/>
                <a:pathLst>
                  <a:path w="8479" h="11578" extrusionOk="0">
                    <a:moveTo>
                      <a:pt x="0" y="0"/>
                    </a:moveTo>
                    <a:lnTo>
                      <a:pt x="0" y="11577"/>
                    </a:lnTo>
                    <a:lnTo>
                      <a:pt x="8479" y="11569"/>
                    </a:lnTo>
                    <a:lnTo>
                      <a:pt x="8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>
                <a:off x="1591911" y="2906997"/>
                <a:ext cx="74287" cy="217343"/>
              </a:xfrm>
              <a:custGeom>
                <a:avLst/>
                <a:gdLst/>
                <a:ahLst/>
                <a:cxnLst/>
                <a:rect l="l" t="t" r="r" b="b"/>
                <a:pathLst>
                  <a:path w="5103" h="14930" extrusionOk="0">
                    <a:moveTo>
                      <a:pt x="4533" y="1"/>
                    </a:moveTo>
                    <a:cubicBezTo>
                      <a:pt x="4533" y="1"/>
                      <a:pt x="4532" y="1"/>
                      <a:pt x="4532" y="1"/>
                    </a:cubicBezTo>
                    <a:cubicBezTo>
                      <a:pt x="3959" y="23"/>
                      <a:pt x="2517" y="13632"/>
                      <a:pt x="2517" y="13632"/>
                    </a:cubicBezTo>
                    <a:cubicBezTo>
                      <a:pt x="2517" y="13632"/>
                      <a:pt x="2461" y="2421"/>
                      <a:pt x="1924" y="2421"/>
                    </a:cubicBezTo>
                    <a:cubicBezTo>
                      <a:pt x="1922" y="2421"/>
                      <a:pt x="1921" y="2422"/>
                      <a:pt x="1919" y="2422"/>
                    </a:cubicBezTo>
                    <a:cubicBezTo>
                      <a:pt x="1381" y="2484"/>
                      <a:pt x="1919" y="14352"/>
                      <a:pt x="1919" y="14352"/>
                    </a:cubicBezTo>
                    <a:cubicBezTo>
                      <a:pt x="1919" y="14352"/>
                      <a:pt x="1018" y="4944"/>
                      <a:pt x="516" y="4944"/>
                    </a:cubicBezTo>
                    <a:cubicBezTo>
                      <a:pt x="510" y="4944"/>
                      <a:pt x="504" y="4946"/>
                      <a:pt x="498" y="4948"/>
                    </a:cubicBezTo>
                    <a:cubicBezTo>
                      <a:pt x="0" y="5180"/>
                      <a:pt x="713" y="14929"/>
                      <a:pt x="713" y="14929"/>
                    </a:cubicBezTo>
                    <a:lnTo>
                      <a:pt x="3060" y="14929"/>
                    </a:lnTo>
                    <a:cubicBezTo>
                      <a:pt x="3060" y="14929"/>
                      <a:pt x="5102" y="1"/>
                      <a:pt x="453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>
                <a:off x="1613980" y="2952373"/>
                <a:ext cx="65494" cy="171968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1813" extrusionOk="0">
                    <a:moveTo>
                      <a:pt x="3396" y="0"/>
                    </a:moveTo>
                    <a:cubicBezTo>
                      <a:pt x="2842" y="0"/>
                      <a:pt x="945" y="9309"/>
                      <a:pt x="945" y="9309"/>
                    </a:cubicBezTo>
                    <a:cubicBezTo>
                      <a:pt x="945" y="9309"/>
                      <a:pt x="1176" y="5380"/>
                      <a:pt x="945" y="4873"/>
                    </a:cubicBezTo>
                    <a:cubicBezTo>
                      <a:pt x="937" y="4856"/>
                      <a:pt x="928" y="4848"/>
                      <a:pt x="920" y="4848"/>
                    </a:cubicBezTo>
                    <a:cubicBezTo>
                      <a:pt x="662" y="4848"/>
                      <a:pt x="1" y="11812"/>
                      <a:pt x="1" y="11812"/>
                    </a:cubicBezTo>
                    <a:lnTo>
                      <a:pt x="3375" y="11812"/>
                    </a:lnTo>
                    <a:cubicBezTo>
                      <a:pt x="3375" y="11812"/>
                      <a:pt x="4498" y="8513"/>
                      <a:pt x="4358" y="7997"/>
                    </a:cubicBezTo>
                    <a:cubicBezTo>
                      <a:pt x="4349" y="7965"/>
                      <a:pt x="4333" y="7950"/>
                      <a:pt x="4310" y="7950"/>
                    </a:cubicBezTo>
                    <a:cubicBezTo>
                      <a:pt x="3969" y="7950"/>
                      <a:pt x="2160" y="11319"/>
                      <a:pt x="2160" y="11319"/>
                    </a:cubicBezTo>
                    <a:cubicBezTo>
                      <a:pt x="2160" y="11319"/>
                      <a:pt x="4170" y="5896"/>
                      <a:pt x="3750" y="5288"/>
                    </a:cubicBezTo>
                    <a:cubicBezTo>
                      <a:pt x="3729" y="5258"/>
                      <a:pt x="3704" y="5243"/>
                      <a:pt x="3675" y="5243"/>
                    </a:cubicBezTo>
                    <a:cubicBezTo>
                      <a:pt x="3139" y="5243"/>
                      <a:pt x="1412" y="10458"/>
                      <a:pt x="1412" y="10458"/>
                    </a:cubicBezTo>
                    <a:cubicBezTo>
                      <a:pt x="1412" y="10458"/>
                      <a:pt x="3934" y="333"/>
                      <a:pt x="3423" y="8"/>
                    </a:cubicBezTo>
                    <a:cubicBezTo>
                      <a:pt x="3414" y="3"/>
                      <a:pt x="3405" y="0"/>
                      <a:pt x="3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8"/>
              <p:cNvSpPr/>
              <p:nvPr/>
            </p:nvSpPr>
            <p:spPr>
              <a:xfrm>
                <a:off x="1532385" y="2999350"/>
                <a:ext cx="78378" cy="125631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8630" extrusionOk="0">
                    <a:moveTo>
                      <a:pt x="405" y="0"/>
                    </a:moveTo>
                    <a:cubicBezTo>
                      <a:pt x="0" y="0"/>
                      <a:pt x="4400" y="8629"/>
                      <a:pt x="4400" y="8629"/>
                    </a:cubicBezTo>
                    <a:lnTo>
                      <a:pt x="5383" y="8629"/>
                    </a:lnTo>
                    <a:lnTo>
                      <a:pt x="4911" y="6545"/>
                    </a:lnTo>
                    <a:cubicBezTo>
                      <a:pt x="4911" y="6545"/>
                      <a:pt x="2865" y="310"/>
                      <a:pt x="2407" y="310"/>
                    </a:cubicBezTo>
                    <a:cubicBezTo>
                      <a:pt x="2401" y="310"/>
                      <a:pt x="2396" y="311"/>
                      <a:pt x="2390" y="313"/>
                    </a:cubicBezTo>
                    <a:cubicBezTo>
                      <a:pt x="1965" y="483"/>
                      <a:pt x="3885" y="6033"/>
                      <a:pt x="3885" y="6033"/>
                    </a:cubicBezTo>
                    <a:cubicBezTo>
                      <a:pt x="3885" y="6033"/>
                      <a:pt x="987" y="282"/>
                      <a:pt x="428" y="7"/>
                    </a:cubicBezTo>
                    <a:cubicBezTo>
                      <a:pt x="419" y="2"/>
                      <a:pt x="412" y="0"/>
                      <a:pt x="4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>
                <a:off x="1566712" y="3124079"/>
                <a:ext cx="59817" cy="169114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11617" extrusionOk="0">
                    <a:moveTo>
                      <a:pt x="1" y="0"/>
                    </a:moveTo>
                    <a:lnTo>
                      <a:pt x="79" y="11616"/>
                    </a:lnTo>
                    <a:lnTo>
                      <a:pt x="4109" y="11616"/>
                    </a:lnTo>
                    <a:lnTo>
                      <a:pt x="3895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8"/>
              <p:cNvSpPr/>
              <p:nvPr/>
            </p:nvSpPr>
            <p:spPr>
              <a:xfrm>
                <a:off x="1564805" y="3123118"/>
                <a:ext cx="127000" cy="17061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172" extrusionOk="0">
                    <a:moveTo>
                      <a:pt x="0" y="0"/>
                    </a:moveTo>
                    <a:lnTo>
                      <a:pt x="111" y="1106"/>
                    </a:lnTo>
                    <a:lnTo>
                      <a:pt x="4017" y="1172"/>
                    </a:lnTo>
                    <a:lnTo>
                      <a:pt x="8580" y="1106"/>
                    </a:lnTo>
                    <a:lnTo>
                      <a:pt x="87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8"/>
              <p:cNvSpPr/>
              <p:nvPr/>
            </p:nvSpPr>
            <p:spPr>
              <a:xfrm>
                <a:off x="1460034" y="3290122"/>
                <a:ext cx="617238" cy="27121"/>
              </a:xfrm>
              <a:custGeom>
                <a:avLst/>
                <a:gdLst/>
                <a:ahLst/>
                <a:cxnLst/>
                <a:rect l="l" t="t" r="r" b="b"/>
                <a:pathLst>
                  <a:path w="42400" h="1863" extrusionOk="0">
                    <a:moveTo>
                      <a:pt x="0" y="0"/>
                    </a:moveTo>
                    <a:lnTo>
                      <a:pt x="0" y="1862"/>
                    </a:lnTo>
                    <a:lnTo>
                      <a:pt x="42399" y="1862"/>
                    </a:lnTo>
                    <a:lnTo>
                      <a:pt x="423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6" name="Google Shape;726;p28"/>
            <p:cNvGrpSpPr/>
            <p:nvPr/>
          </p:nvGrpSpPr>
          <p:grpSpPr>
            <a:xfrm>
              <a:off x="1481856" y="3376710"/>
              <a:ext cx="665205" cy="406329"/>
              <a:chOff x="1481856" y="3376710"/>
              <a:chExt cx="665205" cy="406329"/>
            </a:xfrm>
          </p:grpSpPr>
          <p:sp>
            <p:nvSpPr>
              <p:cNvPr id="727" name="Google Shape;727;p28"/>
              <p:cNvSpPr/>
              <p:nvPr/>
            </p:nvSpPr>
            <p:spPr>
              <a:xfrm>
                <a:off x="1481856" y="3376710"/>
                <a:ext cx="665205" cy="406329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2" extrusionOk="0">
                    <a:moveTo>
                      <a:pt x="45695" y="0"/>
                    </a:moveTo>
                    <a:lnTo>
                      <a:pt x="4466" y="297"/>
                    </a:lnTo>
                    <a:lnTo>
                      <a:pt x="0" y="27912"/>
                    </a:lnTo>
                    <a:lnTo>
                      <a:pt x="40782" y="27912"/>
                    </a:lnTo>
                    <a:lnTo>
                      <a:pt x="45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8"/>
              <p:cNvSpPr/>
              <p:nvPr/>
            </p:nvSpPr>
            <p:spPr>
              <a:xfrm>
                <a:off x="1540960" y="3376710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0"/>
                    </a:moveTo>
                    <a:lnTo>
                      <a:pt x="406" y="297"/>
                    </a:lnTo>
                    <a:lnTo>
                      <a:pt x="0" y="2810"/>
                    </a:lnTo>
                    <a:cubicBezTo>
                      <a:pt x="18" y="2714"/>
                      <a:pt x="41167" y="2653"/>
                      <a:pt x="41167" y="2653"/>
                    </a:cubicBezTo>
                    <a:lnTo>
                      <a:pt x="4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>
                <a:off x="1560932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0" y="170"/>
                      <a:pt x="0" y="376"/>
                    </a:cubicBezTo>
                    <a:cubicBezTo>
                      <a:pt x="0" y="586"/>
                      <a:pt x="171" y="757"/>
                      <a:pt x="381" y="757"/>
                    </a:cubicBezTo>
                    <a:cubicBezTo>
                      <a:pt x="586" y="757"/>
                      <a:pt x="756" y="586"/>
                      <a:pt x="756" y="376"/>
                    </a:cubicBezTo>
                    <a:cubicBezTo>
                      <a:pt x="756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>
                <a:off x="1587966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81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8"/>
              <p:cNvSpPr/>
              <p:nvPr/>
            </p:nvSpPr>
            <p:spPr>
              <a:xfrm>
                <a:off x="1614999" y="3393625"/>
                <a:ext cx="11035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757" extrusionOk="0">
                    <a:moveTo>
                      <a:pt x="376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76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8"/>
              <p:cNvSpPr/>
              <p:nvPr/>
            </p:nvSpPr>
            <p:spPr>
              <a:xfrm>
                <a:off x="1572578" y="3489312"/>
                <a:ext cx="241058" cy="194605"/>
              </a:xfrm>
              <a:custGeom>
                <a:avLst/>
                <a:gdLst/>
                <a:ahLst/>
                <a:cxnLst/>
                <a:rect l="l" t="t" r="r" b="b"/>
                <a:pathLst>
                  <a:path w="16559" h="13368" extrusionOk="0">
                    <a:moveTo>
                      <a:pt x="8282" y="0"/>
                    </a:moveTo>
                    <a:cubicBezTo>
                      <a:pt x="3736" y="0"/>
                      <a:pt x="0" y="3378"/>
                      <a:pt x="0" y="7478"/>
                    </a:cubicBezTo>
                    <a:cubicBezTo>
                      <a:pt x="0" y="9776"/>
                      <a:pt x="1171" y="11952"/>
                      <a:pt x="3173" y="13368"/>
                    </a:cubicBezTo>
                    <a:lnTo>
                      <a:pt x="8282" y="7478"/>
                    </a:lnTo>
                    <a:lnTo>
                      <a:pt x="16558" y="7478"/>
                    </a:lnTo>
                    <a:cubicBezTo>
                      <a:pt x="16558" y="3378"/>
                      <a:pt x="12822" y="0"/>
                      <a:pt x="82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>
                <a:off x="1627722" y="3611639"/>
                <a:ext cx="193294" cy="107784"/>
              </a:xfrm>
              <a:custGeom>
                <a:avLst/>
                <a:gdLst/>
                <a:ahLst/>
                <a:cxnLst/>
                <a:rect l="l" t="t" r="r" b="b"/>
                <a:pathLst>
                  <a:path w="13278" h="7404" extrusionOk="0">
                    <a:moveTo>
                      <a:pt x="5144" y="14"/>
                    </a:moveTo>
                    <a:cubicBezTo>
                      <a:pt x="5149" y="19"/>
                      <a:pt x="5197" y="19"/>
                      <a:pt x="5297" y="23"/>
                    </a:cubicBezTo>
                    <a:cubicBezTo>
                      <a:pt x="5406" y="27"/>
                      <a:pt x="5551" y="31"/>
                      <a:pt x="5730" y="41"/>
                    </a:cubicBezTo>
                    <a:cubicBezTo>
                      <a:pt x="6124" y="49"/>
                      <a:pt x="6674" y="62"/>
                      <a:pt x="7373" y="75"/>
                    </a:cubicBezTo>
                    <a:cubicBezTo>
                      <a:pt x="8775" y="101"/>
                      <a:pt x="10760" y="131"/>
                      <a:pt x="13136" y="175"/>
                    </a:cubicBezTo>
                    <a:lnTo>
                      <a:pt x="13136" y="175"/>
                    </a:lnTo>
                    <a:cubicBezTo>
                      <a:pt x="13091" y="757"/>
                      <a:pt x="12994" y="1362"/>
                      <a:pt x="12788" y="1959"/>
                    </a:cubicBezTo>
                    <a:cubicBezTo>
                      <a:pt x="12570" y="2579"/>
                      <a:pt x="12259" y="3191"/>
                      <a:pt x="11862" y="3772"/>
                    </a:cubicBezTo>
                    <a:cubicBezTo>
                      <a:pt x="11044" y="4908"/>
                      <a:pt x="9878" y="5909"/>
                      <a:pt x="8462" y="6512"/>
                    </a:cubicBezTo>
                    <a:cubicBezTo>
                      <a:pt x="7317" y="7015"/>
                      <a:pt x="6098" y="7251"/>
                      <a:pt x="4929" y="7251"/>
                    </a:cubicBezTo>
                    <a:cubicBezTo>
                      <a:pt x="4593" y="7251"/>
                      <a:pt x="4262" y="7232"/>
                      <a:pt x="3938" y="7194"/>
                    </a:cubicBezTo>
                    <a:cubicBezTo>
                      <a:pt x="2508" y="7035"/>
                      <a:pt x="1215" y="6516"/>
                      <a:pt x="197" y="5820"/>
                    </a:cubicBezTo>
                    <a:lnTo>
                      <a:pt x="197" y="5820"/>
                    </a:lnTo>
                    <a:cubicBezTo>
                      <a:pt x="1679" y="4096"/>
                      <a:pt x="2908" y="2660"/>
                      <a:pt x="3781" y="1644"/>
                    </a:cubicBezTo>
                    <a:cubicBezTo>
                      <a:pt x="4214" y="1132"/>
                      <a:pt x="4555" y="731"/>
                      <a:pt x="4795" y="447"/>
                    </a:cubicBezTo>
                    <a:cubicBezTo>
                      <a:pt x="4904" y="315"/>
                      <a:pt x="4992" y="211"/>
                      <a:pt x="5057" y="128"/>
                    </a:cubicBezTo>
                    <a:cubicBezTo>
                      <a:pt x="5118" y="57"/>
                      <a:pt x="5149" y="19"/>
                      <a:pt x="5144" y="14"/>
                    </a:cubicBezTo>
                    <a:close/>
                    <a:moveTo>
                      <a:pt x="5717" y="1"/>
                    </a:moveTo>
                    <a:cubicBezTo>
                      <a:pt x="5537" y="5"/>
                      <a:pt x="5398" y="5"/>
                      <a:pt x="5289" y="5"/>
                    </a:cubicBezTo>
                    <a:cubicBezTo>
                      <a:pt x="5192" y="9"/>
                      <a:pt x="5144" y="9"/>
                      <a:pt x="5144" y="14"/>
                    </a:cubicBezTo>
                    <a:cubicBezTo>
                      <a:pt x="5144" y="14"/>
                      <a:pt x="5144" y="14"/>
                      <a:pt x="5144" y="14"/>
                    </a:cubicBezTo>
                    <a:cubicBezTo>
                      <a:pt x="5140" y="14"/>
                      <a:pt x="5106" y="49"/>
                      <a:pt x="5049" y="110"/>
                    </a:cubicBezTo>
                    <a:cubicBezTo>
                      <a:pt x="4983" y="184"/>
                      <a:pt x="4891" y="285"/>
                      <a:pt x="4777" y="412"/>
                    </a:cubicBezTo>
                    <a:cubicBezTo>
                      <a:pt x="4528" y="691"/>
                      <a:pt x="4183" y="1080"/>
                      <a:pt x="3742" y="1578"/>
                    </a:cubicBezTo>
                    <a:cubicBezTo>
                      <a:pt x="2846" y="2601"/>
                      <a:pt x="1574" y="4047"/>
                      <a:pt x="49" y="5791"/>
                    </a:cubicBezTo>
                    <a:lnTo>
                      <a:pt x="1" y="5844"/>
                    </a:lnTo>
                    <a:lnTo>
                      <a:pt x="63" y="5888"/>
                    </a:lnTo>
                    <a:cubicBezTo>
                      <a:pt x="1102" y="6622"/>
                      <a:pt x="2435" y="7173"/>
                      <a:pt x="3921" y="7343"/>
                    </a:cubicBezTo>
                    <a:cubicBezTo>
                      <a:pt x="4256" y="7383"/>
                      <a:pt x="4598" y="7404"/>
                      <a:pt x="4944" y="7404"/>
                    </a:cubicBezTo>
                    <a:cubicBezTo>
                      <a:pt x="6128" y="7404"/>
                      <a:pt x="7363" y="7163"/>
                      <a:pt x="8522" y="6652"/>
                    </a:cubicBezTo>
                    <a:cubicBezTo>
                      <a:pt x="9965" y="6040"/>
                      <a:pt x="11154" y="5017"/>
                      <a:pt x="11984" y="3855"/>
                    </a:cubicBezTo>
                    <a:cubicBezTo>
                      <a:pt x="12391" y="3266"/>
                      <a:pt x="12701" y="2641"/>
                      <a:pt x="12923" y="2007"/>
                    </a:cubicBezTo>
                    <a:cubicBezTo>
                      <a:pt x="13137" y="1368"/>
                      <a:pt x="13234" y="727"/>
                      <a:pt x="13273" y="110"/>
                    </a:cubicBezTo>
                    <a:lnTo>
                      <a:pt x="13278" y="41"/>
                    </a:lnTo>
                    <a:lnTo>
                      <a:pt x="13208" y="41"/>
                    </a:lnTo>
                    <a:cubicBezTo>
                      <a:pt x="10791" y="23"/>
                      <a:pt x="8772" y="9"/>
                      <a:pt x="73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>
                <a:off x="1737602" y="3526725"/>
                <a:ext cx="13495" cy="13553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31" extrusionOk="0">
                    <a:moveTo>
                      <a:pt x="464" y="0"/>
                    </a:moveTo>
                    <a:cubicBezTo>
                      <a:pt x="206" y="0"/>
                      <a:pt x="0" y="210"/>
                      <a:pt x="0" y="467"/>
                    </a:cubicBezTo>
                    <a:cubicBezTo>
                      <a:pt x="0" y="721"/>
                      <a:pt x="206" y="930"/>
                      <a:pt x="464" y="930"/>
                    </a:cubicBezTo>
                    <a:cubicBezTo>
                      <a:pt x="716" y="930"/>
                      <a:pt x="926" y="721"/>
                      <a:pt x="926" y="467"/>
                    </a:cubicBezTo>
                    <a:cubicBezTo>
                      <a:pt x="926" y="210"/>
                      <a:pt x="716" y="0"/>
                      <a:pt x="4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>
                <a:off x="1744211" y="3482950"/>
                <a:ext cx="141004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3475" extrusionOk="0">
                    <a:moveTo>
                      <a:pt x="3374" y="0"/>
                    </a:moveTo>
                    <a:lnTo>
                      <a:pt x="3348" y="22"/>
                    </a:lnTo>
                    <a:cubicBezTo>
                      <a:pt x="2392" y="983"/>
                      <a:pt x="1547" y="1840"/>
                      <a:pt x="949" y="2461"/>
                    </a:cubicBezTo>
                    <a:cubicBezTo>
                      <a:pt x="669" y="2753"/>
                      <a:pt x="433" y="2998"/>
                      <a:pt x="250" y="3195"/>
                    </a:cubicBezTo>
                    <a:cubicBezTo>
                      <a:pt x="88" y="3365"/>
                      <a:pt x="0" y="3465"/>
                      <a:pt x="10" y="3474"/>
                    </a:cubicBezTo>
                    <a:cubicBezTo>
                      <a:pt x="10" y="3474"/>
                      <a:pt x="10" y="3474"/>
                      <a:pt x="10" y="3474"/>
                    </a:cubicBezTo>
                    <a:cubicBezTo>
                      <a:pt x="20" y="3474"/>
                      <a:pt x="120" y="3390"/>
                      <a:pt x="289" y="3234"/>
                    </a:cubicBezTo>
                    <a:cubicBezTo>
                      <a:pt x="482" y="3046"/>
                      <a:pt x="726" y="2814"/>
                      <a:pt x="1023" y="2530"/>
                    </a:cubicBezTo>
                    <a:cubicBezTo>
                      <a:pt x="1639" y="1937"/>
                      <a:pt x="2483" y="1101"/>
                      <a:pt x="3435" y="153"/>
                    </a:cubicBezTo>
                    <a:lnTo>
                      <a:pt x="4143" y="153"/>
                    </a:lnTo>
                    <a:cubicBezTo>
                      <a:pt x="5673" y="153"/>
                      <a:pt x="7059" y="144"/>
                      <a:pt x="8064" y="131"/>
                    </a:cubicBezTo>
                    <a:cubicBezTo>
                      <a:pt x="8540" y="123"/>
                      <a:pt x="8941" y="113"/>
                      <a:pt x="9252" y="105"/>
                    </a:cubicBezTo>
                    <a:cubicBezTo>
                      <a:pt x="9532" y="97"/>
                      <a:pt x="9685" y="87"/>
                      <a:pt x="9685" y="79"/>
                    </a:cubicBezTo>
                    <a:cubicBezTo>
                      <a:pt x="9685" y="65"/>
                      <a:pt x="9532" y="57"/>
                      <a:pt x="9252" y="48"/>
                    </a:cubicBezTo>
                    <a:cubicBezTo>
                      <a:pt x="8941" y="39"/>
                      <a:pt x="8540" y="31"/>
                      <a:pt x="8064" y="22"/>
                    </a:cubicBezTo>
                    <a:cubicBezTo>
                      <a:pt x="7059" y="9"/>
                      <a:pt x="5673" y="0"/>
                      <a:pt x="41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>
                <a:off x="1868198" y="3447488"/>
                <a:ext cx="193484" cy="122501"/>
              </a:xfrm>
              <a:custGeom>
                <a:avLst/>
                <a:gdLst/>
                <a:ahLst/>
                <a:cxnLst/>
                <a:rect l="l" t="t" r="r" b="b"/>
                <a:pathLst>
                  <a:path w="13291" h="8415" extrusionOk="0">
                    <a:moveTo>
                      <a:pt x="1623" y="0"/>
                    </a:moveTo>
                    <a:lnTo>
                      <a:pt x="1623" y="0"/>
                    </a:lnTo>
                    <a:cubicBezTo>
                      <a:pt x="1618" y="0"/>
                      <a:pt x="1522" y="80"/>
                      <a:pt x="1526" y="80"/>
                    </a:cubicBezTo>
                    <a:cubicBezTo>
                      <a:pt x="1527" y="80"/>
                      <a:pt x="1532" y="76"/>
                      <a:pt x="1544" y="68"/>
                    </a:cubicBezTo>
                    <a:lnTo>
                      <a:pt x="1544" y="72"/>
                    </a:lnTo>
                    <a:lnTo>
                      <a:pt x="1539" y="80"/>
                    </a:lnTo>
                    <a:lnTo>
                      <a:pt x="1539" y="98"/>
                    </a:lnTo>
                    <a:lnTo>
                      <a:pt x="1531" y="133"/>
                    </a:lnTo>
                    <a:lnTo>
                      <a:pt x="1517" y="203"/>
                    </a:lnTo>
                    <a:lnTo>
                      <a:pt x="1491" y="338"/>
                    </a:lnTo>
                    <a:lnTo>
                      <a:pt x="1443" y="618"/>
                    </a:lnTo>
                    <a:cubicBezTo>
                      <a:pt x="1408" y="802"/>
                      <a:pt x="1374" y="986"/>
                      <a:pt x="1338" y="1169"/>
                    </a:cubicBezTo>
                    <a:cubicBezTo>
                      <a:pt x="1273" y="1531"/>
                      <a:pt x="1203" y="1894"/>
                      <a:pt x="1138" y="2257"/>
                    </a:cubicBezTo>
                    <a:cubicBezTo>
                      <a:pt x="1007" y="2973"/>
                      <a:pt x="875" y="3681"/>
                      <a:pt x="749" y="4372"/>
                    </a:cubicBezTo>
                    <a:cubicBezTo>
                      <a:pt x="491" y="5758"/>
                      <a:pt x="246" y="7086"/>
                      <a:pt x="19" y="8332"/>
                    </a:cubicBezTo>
                    <a:lnTo>
                      <a:pt x="1" y="8414"/>
                    </a:lnTo>
                    <a:lnTo>
                      <a:pt x="89" y="8414"/>
                    </a:lnTo>
                    <a:cubicBezTo>
                      <a:pt x="3519" y="8401"/>
                      <a:pt x="6421" y="8388"/>
                      <a:pt x="8474" y="8380"/>
                    </a:cubicBezTo>
                    <a:cubicBezTo>
                      <a:pt x="9484" y="8370"/>
                      <a:pt x="10289" y="8366"/>
                      <a:pt x="10848" y="8362"/>
                    </a:cubicBezTo>
                    <a:cubicBezTo>
                      <a:pt x="11110" y="8358"/>
                      <a:pt x="11320" y="8354"/>
                      <a:pt x="11469" y="8354"/>
                    </a:cubicBezTo>
                    <a:cubicBezTo>
                      <a:pt x="11534" y="8348"/>
                      <a:pt x="11586" y="8348"/>
                      <a:pt x="11630" y="8348"/>
                    </a:cubicBezTo>
                    <a:cubicBezTo>
                      <a:pt x="11665" y="8344"/>
                      <a:pt x="11683" y="8344"/>
                      <a:pt x="11678" y="8344"/>
                    </a:cubicBezTo>
                    <a:cubicBezTo>
                      <a:pt x="11678" y="8340"/>
                      <a:pt x="11661" y="8340"/>
                      <a:pt x="11621" y="8340"/>
                    </a:cubicBezTo>
                    <a:cubicBezTo>
                      <a:pt x="11578" y="8336"/>
                      <a:pt x="11525" y="8336"/>
                      <a:pt x="11455" y="8336"/>
                    </a:cubicBezTo>
                    <a:cubicBezTo>
                      <a:pt x="11302" y="8332"/>
                      <a:pt x="11088" y="8327"/>
                      <a:pt x="10822" y="8327"/>
                    </a:cubicBezTo>
                    <a:cubicBezTo>
                      <a:pt x="10257" y="8322"/>
                      <a:pt x="9450" y="8314"/>
                      <a:pt x="8435" y="8305"/>
                    </a:cubicBezTo>
                    <a:cubicBezTo>
                      <a:pt x="6407" y="8296"/>
                      <a:pt x="3549" y="8288"/>
                      <a:pt x="173" y="8275"/>
                    </a:cubicBezTo>
                    <a:lnTo>
                      <a:pt x="173" y="8275"/>
                    </a:lnTo>
                    <a:cubicBezTo>
                      <a:pt x="401" y="7053"/>
                      <a:pt x="645" y="5754"/>
                      <a:pt x="896" y="4403"/>
                    </a:cubicBezTo>
                    <a:cubicBezTo>
                      <a:pt x="1023" y="3707"/>
                      <a:pt x="1154" y="3005"/>
                      <a:pt x="1290" y="2283"/>
                    </a:cubicBezTo>
                    <a:cubicBezTo>
                      <a:pt x="1356" y="1924"/>
                      <a:pt x="1426" y="1562"/>
                      <a:pt x="1491" y="1195"/>
                    </a:cubicBezTo>
                    <a:cubicBezTo>
                      <a:pt x="1526" y="1012"/>
                      <a:pt x="1561" y="828"/>
                      <a:pt x="1596" y="645"/>
                    </a:cubicBezTo>
                    <a:lnTo>
                      <a:pt x="1644" y="369"/>
                    </a:lnTo>
                    <a:lnTo>
                      <a:pt x="1671" y="229"/>
                    </a:lnTo>
                    <a:lnTo>
                      <a:pt x="1683" y="159"/>
                    </a:lnTo>
                    <a:lnTo>
                      <a:pt x="1684" y="155"/>
                    </a:lnTo>
                    <a:lnTo>
                      <a:pt x="1684" y="155"/>
                    </a:lnTo>
                    <a:cubicBezTo>
                      <a:pt x="5958" y="151"/>
                      <a:pt x="9915" y="147"/>
                      <a:pt x="13138" y="141"/>
                    </a:cubicBezTo>
                    <a:lnTo>
                      <a:pt x="13138" y="141"/>
                    </a:lnTo>
                    <a:cubicBezTo>
                      <a:pt x="12694" y="2603"/>
                      <a:pt x="12326" y="4635"/>
                      <a:pt x="12072" y="6067"/>
                    </a:cubicBezTo>
                    <a:cubicBezTo>
                      <a:pt x="11945" y="6785"/>
                      <a:pt x="11844" y="7348"/>
                      <a:pt x="11774" y="7741"/>
                    </a:cubicBezTo>
                    <a:cubicBezTo>
                      <a:pt x="11743" y="7929"/>
                      <a:pt x="11717" y="8078"/>
                      <a:pt x="11699" y="8187"/>
                    </a:cubicBezTo>
                    <a:cubicBezTo>
                      <a:pt x="11687" y="8288"/>
                      <a:pt x="11678" y="8340"/>
                      <a:pt x="11678" y="8344"/>
                    </a:cubicBezTo>
                    <a:cubicBezTo>
                      <a:pt x="11683" y="8344"/>
                      <a:pt x="11691" y="8296"/>
                      <a:pt x="11713" y="8201"/>
                    </a:cubicBezTo>
                    <a:cubicBezTo>
                      <a:pt x="11735" y="8096"/>
                      <a:pt x="11766" y="7951"/>
                      <a:pt x="11800" y="7772"/>
                    </a:cubicBezTo>
                    <a:cubicBezTo>
                      <a:pt x="11879" y="7378"/>
                      <a:pt x="11988" y="6823"/>
                      <a:pt x="12124" y="6115"/>
                    </a:cubicBezTo>
                    <a:cubicBezTo>
                      <a:pt x="12403" y="4661"/>
                      <a:pt x="12797" y="2593"/>
                      <a:pt x="13273" y="89"/>
                    </a:cubicBezTo>
                    <a:lnTo>
                      <a:pt x="13291" y="15"/>
                    </a:lnTo>
                    <a:lnTo>
                      <a:pt x="13212" y="15"/>
                    </a:lnTo>
                    <a:cubicBezTo>
                      <a:pt x="9960" y="10"/>
                      <a:pt x="5953" y="6"/>
                      <a:pt x="1622" y="2"/>
                    </a:cubicBezTo>
                    <a:cubicBezTo>
                      <a:pt x="1623" y="1"/>
                      <a:pt x="1623" y="0"/>
                      <a:pt x="16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8"/>
              <p:cNvSpPr/>
              <p:nvPr/>
            </p:nvSpPr>
            <p:spPr>
              <a:xfrm>
                <a:off x="1748157" y="3662604"/>
                <a:ext cx="13495" cy="1349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27" extrusionOk="0">
                    <a:moveTo>
                      <a:pt x="463" y="1"/>
                    </a:moveTo>
                    <a:cubicBezTo>
                      <a:pt x="206" y="1"/>
                      <a:pt x="1" y="205"/>
                      <a:pt x="1" y="463"/>
                    </a:cubicBezTo>
                    <a:cubicBezTo>
                      <a:pt x="1" y="717"/>
                      <a:pt x="206" y="927"/>
                      <a:pt x="463" y="927"/>
                    </a:cubicBezTo>
                    <a:cubicBezTo>
                      <a:pt x="721" y="927"/>
                      <a:pt x="927" y="717"/>
                      <a:pt x="927" y="463"/>
                    </a:cubicBezTo>
                    <a:cubicBezTo>
                      <a:pt x="927" y="205"/>
                      <a:pt x="721" y="1"/>
                      <a:pt x="4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8"/>
              <p:cNvSpPr/>
              <p:nvPr/>
            </p:nvSpPr>
            <p:spPr>
              <a:xfrm>
                <a:off x="1754897" y="3668194"/>
                <a:ext cx="122618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158" extrusionOk="0">
                    <a:moveTo>
                      <a:pt x="4214" y="1"/>
                    </a:moveTo>
                    <a:cubicBezTo>
                      <a:pt x="1884" y="1"/>
                      <a:pt x="0" y="36"/>
                      <a:pt x="0" y="79"/>
                    </a:cubicBezTo>
                    <a:cubicBezTo>
                      <a:pt x="0" y="123"/>
                      <a:pt x="1884" y="158"/>
                      <a:pt x="4214" y="158"/>
                    </a:cubicBezTo>
                    <a:cubicBezTo>
                      <a:pt x="6539" y="158"/>
                      <a:pt x="8423" y="123"/>
                      <a:pt x="8423" y="79"/>
                    </a:cubicBezTo>
                    <a:cubicBezTo>
                      <a:pt x="8423" y="36"/>
                      <a:pt x="6539" y="1"/>
                      <a:pt x="42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>
                <a:off x="1862855" y="3632266"/>
                <a:ext cx="198768" cy="90795"/>
              </a:xfrm>
              <a:custGeom>
                <a:avLst/>
                <a:gdLst/>
                <a:ahLst/>
                <a:cxnLst/>
                <a:rect l="l" t="t" r="r" b="b"/>
                <a:pathLst>
                  <a:path w="13654" h="6237" extrusionOk="0">
                    <a:moveTo>
                      <a:pt x="1702" y="108"/>
                    </a:moveTo>
                    <a:lnTo>
                      <a:pt x="1702" y="108"/>
                    </a:lnTo>
                    <a:cubicBezTo>
                      <a:pt x="1702" y="108"/>
                      <a:pt x="1702" y="108"/>
                      <a:pt x="1701" y="109"/>
                    </a:cubicBezTo>
                    <a:lnTo>
                      <a:pt x="1701" y="109"/>
                    </a:lnTo>
                    <a:lnTo>
                      <a:pt x="1701" y="109"/>
                    </a:lnTo>
                    <a:cubicBezTo>
                      <a:pt x="1702" y="108"/>
                      <a:pt x="1702" y="108"/>
                      <a:pt x="1702" y="108"/>
                    </a:cubicBezTo>
                    <a:close/>
                    <a:moveTo>
                      <a:pt x="13504" y="149"/>
                    </a:moveTo>
                    <a:cubicBezTo>
                      <a:pt x="13058" y="1976"/>
                      <a:pt x="12692" y="3462"/>
                      <a:pt x="12434" y="4505"/>
                    </a:cubicBezTo>
                    <a:cubicBezTo>
                      <a:pt x="12312" y="5026"/>
                      <a:pt x="12211" y="5436"/>
                      <a:pt x="12141" y="5724"/>
                    </a:cubicBezTo>
                    <a:cubicBezTo>
                      <a:pt x="12110" y="5861"/>
                      <a:pt x="12088" y="5965"/>
                      <a:pt x="12066" y="6048"/>
                    </a:cubicBezTo>
                    <a:cubicBezTo>
                      <a:pt x="12054" y="6123"/>
                      <a:pt x="12045" y="6157"/>
                      <a:pt x="12045" y="6162"/>
                    </a:cubicBezTo>
                    <a:cubicBezTo>
                      <a:pt x="12045" y="6162"/>
                      <a:pt x="12023" y="6157"/>
                      <a:pt x="11984" y="6157"/>
                    </a:cubicBezTo>
                    <a:cubicBezTo>
                      <a:pt x="11941" y="6157"/>
                      <a:pt x="11883" y="6153"/>
                      <a:pt x="11814" y="6153"/>
                    </a:cubicBezTo>
                    <a:cubicBezTo>
                      <a:pt x="11652" y="6149"/>
                      <a:pt x="11429" y="6144"/>
                      <a:pt x="11149" y="6144"/>
                    </a:cubicBezTo>
                    <a:cubicBezTo>
                      <a:pt x="10559" y="6135"/>
                      <a:pt x="9720" y="6131"/>
                      <a:pt x="8671" y="6123"/>
                    </a:cubicBezTo>
                    <a:cubicBezTo>
                      <a:pt x="6571" y="6113"/>
                      <a:pt x="3624" y="6101"/>
                      <a:pt x="186" y="6087"/>
                    </a:cubicBezTo>
                    <a:lnTo>
                      <a:pt x="186" y="6087"/>
                    </a:lnTo>
                    <a:cubicBezTo>
                      <a:pt x="420" y="5180"/>
                      <a:pt x="660" y="4228"/>
                      <a:pt x="910" y="3247"/>
                    </a:cubicBezTo>
                    <a:cubicBezTo>
                      <a:pt x="1037" y="2735"/>
                      <a:pt x="1168" y="2220"/>
                      <a:pt x="1299" y="1700"/>
                    </a:cubicBezTo>
                    <a:cubicBezTo>
                      <a:pt x="1364" y="1438"/>
                      <a:pt x="1434" y="1171"/>
                      <a:pt x="1499" y="909"/>
                    </a:cubicBezTo>
                    <a:lnTo>
                      <a:pt x="1600" y="512"/>
                    </a:lnTo>
                    <a:lnTo>
                      <a:pt x="1653" y="310"/>
                    </a:lnTo>
                    <a:lnTo>
                      <a:pt x="1675" y="209"/>
                    </a:lnTo>
                    <a:lnTo>
                      <a:pt x="1685" y="171"/>
                    </a:lnTo>
                    <a:lnTo>
                      <a:pt x="1685" y="171"/>
                    </a:lnTo>
                    <a:cubicBezTo>
                      <a:pt x="6219" y="161"/>
                      <a:pt x="10362" y="153"/>
                      <a:pt x="13504" y="149"/>
                    </a:cubicBezTo>
                    <a:close/>
                    <a:moveTo>
                      <a:pt x="1643" y="0"/>
                    </a:moveTo>
                    <a:cubicBezTo>
                      <a:pt x="1642" y="0"/>
                      <a:pt x="1546" y="75"/>
                      <a:pt x="1547" y="75"/>
                    </a:cubicBezTo>
                    <a:cubicBezTo>
                      <a:pt x="1547" y="75"/>
                      <a:pt x="1547" y="74"/>
                      <a:pt x="1548" y="74"/>
                    </a:cubicBezTo>
                    <a:lnTo>
                      <a:pt x="1548" y="78"/>
                    </a:lnTo>
                    <a:lnTo>
                      <a:pt x="1548" y="83"/>
                    </a:lnTo>
                    <a:lnTo>
                      <a:pt x="1544" y="96"/>
                    </a:lnTo>
                    <a:lnTo>
                      <a:pt x="1539" y="122"/>
                    </a:lnTo>
                    <a:lnTo>
                      <a:pt x="1526" y="171"/>
                    </a:lnTo>
                    <a:lnTo>
                      <a:pt x="1499" y="270"/>
                    </a:lnTo>
                    <a:lnTo>
                      <a:pt x="1447" y="472"/>
                    </a:lnTo>
                    <a:lnTo>
                      <a:pt x="1347" y="869"/>
                    </a:lnTo>
                    <a:cubicBezTo>
                      <a:pt x="1281" y="1136"/>
                      <a:pt x="1216" y="1398"/>
                      <a:pt x="1150" y="1660"/>
                    </a:cubicBezTo>
                    <a:cubicBezTo>
                      <a:pt x="1019" y="2184"/>
                      <a:pt x="888" y="2700"/>
                      <a:pt x="761" y="3207"/>
                    </a:cubicBezTo>
                    <a:cubicBezTo>
                      <a:pt x="503" y="4225"/>
                      <a:pt x="259" y="5205"/>
                      <a:pt x="23" y="6144"/>
                    </a:cubicBezTo>
                    <a:lnTo>
                      <a:pt x="1" y="6236"/>
                    </a:lnTo>
                    <a:lnTo>
                      <a:pt x="93" y="6236"/>
                    </a:lnTo>
                    <a:cubicBezTo>
                      <a:pt x="3589" y="6222"/>
                      <a:pt x="6582" y="6210"/>
                      <a:pt x="8710" y="6201"/>
                    </a:cubicBezTo>
                    <a:cubicBezTo>
                      <a:pt x="9759" y="6192"/>
                      <a:pt x="10590" y="6188"/>
                      <a:pt x="11175" y="6179"/>
                    </a:cubicBezTo>
                    <a:cubicBezTo>
                      <a:pt x="11451" y="6179"/>
                      <a:pt x="11669" y="6175"/>
                      <a:pt x="11826" y="6170"/>
                    </a:cubicBezTo>
                    <a:cubicBezTo>
                      <a:pt x="11897" y="6170"/>
                      <a:pt x="11949" y="6166"/>
                      <a:pt x="11993" y="6166"/>
                    </a:cubicBezTo>
                    <a:cubicBezTo>
                      <a:pt x="12026" y="6166"/>
                      <a:pt x="12044" y="6163"/>
                      <a:pt x="12046" y="6162"/>
                    </a:cubicBezTo>
                    <a:lnTo>
                      <a:pt x="12046" y="6162"/>
                    </a:lnTo>
                    <a:cubicBezTo>
                      <a:pt x="12046" y="6162"/>
                      <a:pt x="12046" y="6162"/>
                      <a:pt x="12046" y="6162"/>
                    </a:cubicBezTo>
                    <a:cubicBezTo>
                      <a:pt x="12051" y="6162"/>
                      <a:pt x="12059" y="6127"/>
                      <a:pt x="12080" y="6061"/>
                    </a:cubicBezTo>
                    <a:cubicBezTo>
                      <a:pt x="12102" y="5982"/>
                      <a:pt x="12128" y="5882"/>
                      <a:pt x="12163" y="5750"/>
                    </a:cubicBezTo>
                    <a:cubicBezTo>
                      <a:pt x="12242" y="5467"/>
                      <a:pt x="12346" y="5065"/>
                      <a:pt x="12482" y="4550"/>
                    </a:cubicBezTo>
                    <a:cubicBezTo>
                      <a:pt x="12758" y="3487"/>
                      <a:pt x="13151" y="1970"/>
                      <a:pt x="13635" y="105"/>
                    </a:cubicBezTo>
                    <a:lnTo>
                      <a:pt x="13653" y="30"/>
                    </a:lnTo>
                    <a:lnTo>
                      <a:pt x="13579" y="30"/>
                    </a:lnTo>
                    <a:cubicBezTo>
                      <a:pt x="10415" y="26"/>
                      <a:pt x="6219" y="22"/>
                      <a:pt x="1626" y="13"/>
                    </a:cubicBezTo>
                    <a:cubicBezTo>
                      <a:pt x="1638" y="4"/>
                      <a:pt x="1643" y="0"/>
                      <a:pt x="16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>
                <a:off x="1909046" y="3484479"/>
                <a:ext cx="11548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33" h="158" extrusionOk="0">
                    <a:moveTo>
                      <a:pt x="3969" y="0"/>
                    </a:moveTo>
                    <a:cubicBezTo>
                      <a:pt x="1775" y="0"/>
                      <a:pt x="0" y="35"/>
                      <a:pt x="0" y="79"/>
                    </a:cubicBezTo>
                    <a:cubicBezTo>
                      <a:pt x="0" y="123"/>
                      <a:pt x="1775" y="157"/>
                      <a:pt x="3969" y="157"/>
                    </a:cubicBezTo>
                    <a:cubicBezTo>
                      <a:pt x="6158" y="157"/>
                      <a:pt x="7933" y="123"/>
                      <a:pt x="7933" y="79"/>
                    </a:cubicBezTo>
                    <a:cubicBezTo>
                      <a:pt x="7933" y="35"/>
                      <a:pt x="6158" y="0"/>
                      <a:pt x="3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>
                <a:off x="1907008" y="3503360"/>
                <a:ext cx="116183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8" extrusionOk="0">
                    <a:moveTo>
                      <a:pt x="3991" y="0"/>
                    </a:moveTo>
                    <a:cubicBezTo>
                      <a:pt x="1788" y="0"/>
                      <a:pt x="1" y="36"/>
                      <a:pt x="1" y="79"/>
                    </a:cubicBezTo>
                    <a:cubicBezTo>
                      <a:pt x="1" y="123"/>
                      <a:pt x="1788" y="158"/>
                      <a:pt x="3991" y="158"/>
                    </a:cubicBezTo>
                    <a:cubicBezTo>
                      <a:pt x="6193" y="158"/>
                      <a:pt x="7980" y="123"/>
                      <a:pt x="7980" y="79"/>
                    </a:cubicBezTo>
                    <a:cubicBezTo>
                      <a:pt x="7980" y="36"/>
                      <a:pt x="6193" y="0"/>
                      <a:pt x="39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>
                <a:off x="1907721" y="3521615"/>
                <a:ext cx="11209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154" extrusionOk="0">
                    <a:moveTo>
                      <a:pt x="3850" y="1"/>
                    </a:moveTo>
                    <a:cubicBezTo>
                      <a:pt x="1721" y="1"/>
                      <a:pt x="0" y="36"/>
                      <a:pt x="0" y="79"/>
                    </a:cubicBezTo>
                    <a:cubicBezTo>
                      <a:pt x="0" y="119"/>
                      <a:pt x="1721" y="154"/>
                      <a:pt x="3850" y="154"/>
                    </a:cubicBezTo>
                    <a:cubicBezTo>
                      <a:pt x="5974" y="154"/>
                      <a:pt x="7700" y="119"/>
                      <a:pt x="7700" y="79"/>
                    </a:cubicBezTo>
                    <a:cubicBezTo>
                      <a:pt x="7700" y="36"/>
                      <a:pt x="5974" y="1"/>
                      <a:pt x="38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>
                <a:off x="1911783" y="3666098"/>
                <a:ext cx="110084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159" extrusionOk="0">
                    <a:moveTo>
                      <a:pt x="3781" y="1"/>
                    </a:moveTo>
                    <a:cubicBezTo>
                      <a:pt x="1692" y="1"/>
                      <a:pt x="0" y="36"/>
                      <a:pt x="0" y="80"/>
                    </a:cubicBezTo>
                    <a:cubicBezTo>
                      <a:pt x="0" y="123"/>
                      <a:pt x="1692" y="158"/>
                      <a:pt x="3781" y="158"/>
                    </a:cubicBezTo>
                    <a:cubicBezTo>
                      <a:pt x="5865" y="158"/>
                      <a:pt x="7561" y="123"/>
                      <a:pt x="7561" y="80"/>
                    </a:cubicBezTo>
                    <a:cubicBezTo>
                      <a:pt x="7561" y="36"/>
                      <a:pt x="5865" y="1"/>
                      <a:pt x="37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>
                <a:off x="1921202" y="3687032"/>
                <a:ext cx="93852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6447" h="159" extrusionOk="0">
                    <a:moveTo>
                      <a:pt x="3225" y="1"/>
                    </a:moveTo>
                    <a:cubicBezTo>
                      <a:pt x="1442" y="1"/>
                      <a:pt x="0" y="36"/>
                      <a:pt x="0" y="80"/>
                    </a:cubicBezTo>
                    <a:cubicBezTo>
                      <a:pt x="0" y="123"/>
                      <a:pt x="1442" y="158"/>
                      <a:pt x="3225" y="158"/>
                    </a:cubicBezTo>
                    <a:cubicBezTo>
                      <a:pt x="5004" y="158"/>
                      <a:pt x="6446" y="123"/>
                      <a:pt x="6446" y="80"/>
                    </a:cubicBezTo>
                    <a:cubicBezTo>
                      <a:pt x="6446" y="36"/>
                      <a:pt x="5004" y="1"/>
                      <a:pt x="32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5" name="Google Shape;745;p28"/>
            <p:cNvGrpSpPr/>
            <p:nvPr/>
          </p:nvGrpSpPr>
          <p:grpSpPr>
            <a:xfrm>
              <a:off x="1114774" y="3680787"/>
              <a:ext cx="742127" cy="590438"/>
              <a:chOff x="1114774" y="3680787"/>
              <a:chExt cx="742127" cy="590438"/>
            </a:xfrm>
          </p:grpSpPr>
          <p:sp>
            <p:nvSpPr>
              <p:cNvPr id="746" name="Google Shape;746;p28"/>
              <p:cNvSpPr/>
              <p:nvPr/>
            </p:nvSpPr>
            <p:spPr>
              <a:xfrm>
                <a:off x="1570526" y="4224480"/>
                <a:ext cx="152927" cy="46744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3211" extrusionOk="0">
                    <a:moveTo>
                      <a:pt x="5474" y="1"/>
                    </a:moveTo>
                    <a:cubicBezTo>
                      <a:pt x="5278" y="1"/>
                      <a:pt x="5075" y="5"/>
                      <a:pt x="4865" y="14"/>
                    </a:cubicBezTo>
                    <a:cubicBezTo>
                      <a:pt x="849" y="179"/>
                      <a:pt x="1" y="2504"/>
                      <a:pt x="359" y="2898"/>
                    </a:cubicBezTo>
                    <a:cubicBezTo>
                      <a:pt x="359" y="2898"/>
                      <a:pt x="4869" y="3211"/>
                      <a:pt x="7875" y="3211"/>
                    </a:cubicBezTo>
                    <a:cubicBezTo>
                      <a:pt x="9378" y="3211"/>
                      <a:pt x="10504" y="3132"/>
                      <a:pt x="10503" y="2898"/>
                    </a:cubicBezTo>
                    <a:cubicBezTo>
                      <a:pt x="10495" y="1395"/>
                      <a:pt x="9049" y="1"/>
                      <a:pt x="54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>
                <a:off x="1253595" y="4125868"/>
                <a:ext cx="265558" cy="140931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9681" extrusionOk="0">
                    <a:moveTo>
                      <a:pt x="4139" y="0"/>
                    </a:moveTo>
                    <a:cubicBezTo>
                      <a:pt x="3994" y="844"/>
                      <a:pt x="0" y="9680"/>
                      <a:pt x="2578" y="9680"/>
                    </a:cubicBezTo>
                    <a:lnTo>
                      <a:pt x="15531" y="9680"/>
                    </a:lnTo>
                    <a:cubicBezTo>
                      <a:pt x="15531" y="9680"/>
                      <a:pt x="14194" y="8417"/>
                      <a:pt x="182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>
                <a:off x="1114774" y="3680787"/>
                <a:ext cx="729782" cy="466233"/>
              </a:xfrm>
              <a:custGeom>
                <a:avLst/>
                <a:gdLst/>
                <a:ahLst/>
                <a:cxnLst/>
                <a:rect l="l" t="t" r="r" b="b"/>
                <a:pathLst>
                  <a:path w="50131" h="32027" extrusionOk="0">
                    <a:moveTo>
                      <a:pt x="50130" y="1"/>
                    </a:moveTo>
                    <a:lnTo>
                      <a:pt x="5293" y="1085"/>
                    </a:lnTo>
                    <a:lnTo>
                      <a:pt x="0" y="32026"/>
                    </a:lnTo>
                    <a:lnTo>
                      <a:pt x="44654" y="32026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8"/>
              <p:cNvSpPr/>
              <p:nvPr/>
            </p:nvSpPr>
            <p:spPr>
              <a:xfrm>
                <a:off x="1148941" y="3714254"/>
                <a:ext cx="665205" cy="406343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3" extrusionOk="0">
                    <a:moveTo>
                      <a:pt x="45695" y="1"/>
                    </a:moveTo>
                    <a:lnTo>
                      <a:pt x="4466" y="298"/>
                    </a:lnTo>
                    <a:lnTo>
                      <a:pt x="0" y="27913"/>
                    </a:lnTo>
                    <a:lnTo>
                      <a:pt x="40782" y="27913"/>
                    </a:lnTo>
                    <a:lnTo>
                      <a:pt x="456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1114774" y="3680787"/>
                <a:ext cx="742127" cy="478505"/>
              </a:xfrm>
              <a:custGeom>
                <a:avLst/>
                <a:gdLst/>
                <a:ahLst/>
                <a:cxnLst/>
                <a:rect l="l" t="t" r="r" b="b"/>
                <a:pathLst>
                  <a:path w="50979" h="32870" extrusionOk="0">
                    <a:moveTo>
                      <a:pt x="50130" y="1"/>
                    </a:moveTo>
                    <a:lnTo>
                      <a:pt x="44654" y="32026"/>
                    </a:lnTo>
                    <a:lnTo>
                      <a:pt x="0" y="32026"/>
                    </a:lnTo>
                    <a:lnTo>
                      <a:pt x="1176" y="32869"/>
                    </a:lnTo>
                    <a:lnTo>
                      <a:pt x="45293" y="32869"/>
                    </a:lnTo>
                    <a:lnTo>
                      <a:pt x="50979" y="569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8"/>
              <p:cNvSpPr/>
              <p:nvPr/>
            </p:nvSpPr>
            <p:spPr>
              <a:xfrm>
                <a:off x="1208044" y="3714254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1"/>
                    </a:moveTo>
                    <a:lnTo>
                      <a:pt x="406" y="298"/>
                    </a:lnTo>
                    <a:lnTo>
                      <a:pt x="0" y="2811"/>
                    </a:lnTo>
                    <a:cubicBezTo>
                      <a:pt x="13" y="2714"/>
                      <a:pt x="41167" y="2653"/>
                      <a:pt x="41167" y="2653"/>
                    </a:cubicBezTo>
                    <a:lnTo>
                      <a:pt x="416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>
                <a:off x="1649034" y="3849071"/>
                <a:ext cx="90038" cy="23654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16249" extrusionOk="0">
                    <a:moveTo>
                      <a:pt x="6066" y="0"/>
                    </a:moveTo>
                    <a:cubicBezTo>
                      <a:pt x="4974" y="4"/>
                      <a:pt x="3904" y="4"/>
                      <a:pt x="2881" y="4"/>
                    </a:cubicBezTo>
                    <a:lnTo>
                      <a:pt x="2815" y="4"/>
                    </a:lnTo>
                    <a:lnTo>
                      <a:pt x="2802" y="66"/>
                    </a:lnTo>
                    <a:cubicBezTo>
                      <a:pt x="1998" y="4655"/>
                      <a:pt x="1290" y="8693"/>
                      <a:pt x="783" y="11598"/>
                    </a:cubicBezTo>
                    <a:cubicBezTo>
                      <a:pt x="534" y="13032"/>
                      <a:pt x="338" y="14186"/>
                      <a:pt x="198" y="14990"/>
                    </a:cubicBezTo>
                    <a:cubicBezTo>
                      <a:pt x="132" y="15374"/>
                      <a:pt x="84" y="15680"/>
                      <a:pt x="45" y="15894"/>
                    </a:cubicBezTo>
                    <a:cubicBezTo>
                      <a:pt x="31" y="15991"/>
                      <a:pt x="19" y="16069"/>
                      <a:pt x="9" y="16130"/>
                    </a:cubicBezTo>
                    <a:cubicBezTo>
                      <a:pt x="1" y="16178"/>
                      <a:pt x="1" y="16205"/>
                      <a:pt x="1" y="16205"/>
                    </a:cubicBezTo>
                    <a:cubicBezTo>
                      <a:pt x="1" y="16205"/>
                      <a:pt x="9" y="16174"/>
                      <a:pt x="23" y="16118"/>
                    </a:cubicBezTo>
                    <a:cubicBezTo>
                      <a:pt x="31" y="16056"/>
                      <a:pt x="49" y="15977"/>
                      <a:pt x="67" y="15877"/>
                    </a:cubicBezTo>
                    <a:cubicBezTo>
                      <a:pt x="110" y="15658"/>
                      <a:pt x="167" y="15348"/>
                      <a:pt x="241" y="14954"/>
                    </a:cubicBezTo>
                    <a:cubicBezTo>
                      <a:pt x="394" y="14147"/>
                      <a:pt x="608" y="12993"/>
                      <a:pt x="870" y="11555"/>
                    </a:cubicBezTo>
                    <a:cubicBezTo>
                      <a:pt x="1396" y="8680"/>
                      <a:pt x="2118" y="4688"/>
                      <a:pt x="2944" y="157"/>
                    </a:cubicBezTo>
                    <a:lnTo>
                      <a:pt x="5997" y="157"/>
                    </a:lnTo>
                    <a:cubicBezTo>
                      <a:pt x="4794" y="6866"/>
                      <a:pt x="3733" y="12753"/>
                      <a:pt x="3123" y="16161"/>
                    </a:cubicBezTo>
                    <a:lnTo>
                      <a:pt x="3123" y="16161"/>
                    </a:lnTo>
                    <a:cubicBezTo>
                      <a:pt x="2152" y="16174"/>
                      <a:pt x="1380" y="16183"/>
                      <a:pt x="840" y="16187"/>
                    </a:cubicBezTo>
                    <a:cubicBezTo>
                      <a:pt x="578" y="16192"/>
                      <a:pt x="368" y="16196"/>
                      <a:pt x="219" y="16196"/>
                    </a:cubicBezTo>
                    <a:cubicBezTo>
                      <a:pt x="154" y="16200"/>
                      <a:pt x="102" y="16200"/>
                      <a:pt x="57" y="16200"/>
                    </a:cubicBezTo>
                    <a:cubicBezTo>
                      <a:pt x="23" y="16200"/>
                      <a:pt x="1" y="16205"/>
                      <a:pt x="1" y="16205"/>
                    </a:cubicBezTo>
                    <a:cubicBezTo>
                      <a:pt x="1" y="16205"/>
                      <a:pt x="14" y="16209"/>
                      <a:pt x="49" y="16209"/>
                    </a:cubicBezTo>
                    <a:cubicBezTo>
                      <a:pt x="93" y="16209"/>
                      <a:pt x="140" y="16209"/>
                      <a:pt x="202" y="16213"/>
                    </a:cubicBezTo>
                    <a:cubicBezTo>
                      <a:pt x="350" y="16213"/>
                      <a:pt x="551" y="16218"/>
                      <a:pt x="814" y="16222"/>
                    </a:cubicBezTo>
                    <a:cubicBezTo>
                      <a:pt x="1364" y="16227"/>
                      <a:pt x="2155" y="16235"/>
                      <a:pt x="3156" y="16249"/>
                    </a:cubicBezTo>
                    <a:lnTo>
                      <a:pt x="3191" y="16249"/>
                    </a:lnTo>
                    <a:lnTo>
                      <a:pt x="3200" y="16213"/>
                    </a:lnTo>
                    <a:cubicBezTo>
                      <a:pt x="3829" y="12796"/>
                      <a:pt x="4922" y="6857"/>
                      <a:pt x="6167" y="92"/>
                    </a:cubicBezTo>
                    <a:lnTo>
                      <a:pt x="61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1573525" y="3916312"/>
                <a:ext cx="80750" cy="169362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11634" extrusionOk="0">
                    <a:moveTo>
                      <a:pt x="2300" y="153"/>
                    </a:moveTo>
                    <a:cubicBezTo>
                      <a:pt x="3282" y="153"/>
                      <a:pt x="4307" y="153"/>
                      <a:pt x="5357" y="157"/>
                    </a:cubicBezTo>
                    <a:lnTo>
                      <a:pt x="5357" y="157"/>
                    </a:lnTo>
                    <a:cubicBezTo>
                      <a:pt x="4447" y="4793"/>
                      <a:pt x="3637" y="8906"/>
                      <a:pt x="3120" y="11538"/>
                    </a:cubicBezTo>
                    <a:lnTo>
                      <a:pt x="3120" y="11538"/>
                    </a:lnTo>
                    <a:cubicBezTo>
                      <a:pt x="2159" y="11551"/>
                      <a:pt x="1392" y="11560"/>
                      <a:pt x="849" y="11564"/>
                    </a:cubicBezTo>
                    <a:cubicBezTo>
                      <a:pt x="587" y="11568"/>
                      <a:pt x="381" y="11573"/>
                      <a:pt x="228" y="11577"/>
                    </a:cubicBezTo>
                    <a:cubicBezTo>
                      <a:pt x="83" y="11581"/>
                      <a:pt x="10" y="11581"/>
                      <a:pt x="5" y="11586"/>
                    </a:cubicBezTo>
                    <a:cubicBezTo>
                      <a:pt x="5" y="11586"/>
                      <a:pt x="14" y="11564"/>
                      <a:pt x="22" y="11525"/>
                    </a:cubicBezTo>
                    <a:cubicBezTo>
                      <a:pt x="31" y="11477"/>
                      <a:pt x="44" y="11420"/>
                      <a:pt x="57" y="11354"/>
                    </a:cubicBezTo>
                    <a:cubicBezTo>
                      <a:pt x="93" y="11192"/>
                      <a:pt x="141" y="10974"/>
                      <a:pt x="197" y="10698"/>
                    </a:cubicBezTo>
                    <a:cubicBezTo>
                      <a:pt x="315" y="10117"/>
                      <a:pt x="482" y="9300"/>
                      <a:pt x="686" y="8278"/>
                    </a:cubicBezTo>
                    <a:cubicBezTo>
                      <a:pt x="1095" y="6237"/>
                      <a:pt x="1659" y="3396"/>
                      <a:pt x="2300" y="153"/>
                    </a:cubicBezTo>
                    <a:close/>
                    <a:moveTo>
                      <a:pt x="2177" y="0"/>
                    </a:moveTo>
                    <a:lnTo>
                      <a:pt x="2164" y="62"/>
                    </a:lnTo>
                    <a:cubicBezTo>
                      <a:pt x="1539" y="3361"/>
                      <a:pt x="993" y="6245"/>
                      <a:pt x="599" y="8322"/>
                    </a:cubicBezTo>
                    <a:cubicBezTo>
                      <a:pt x="411" y="9335"/>
                      <a:pt x="258" y="10152"/>
                      <a:pt x="153" y="10729"/>
                    </a:cubicBezTo>
                    <a:cubicBezTo>
                      <a:pt x="105" y="11000"/>
                      <a:pt x="66" y="11214"/>
                      <a:pt x="40" y="11372"/>
                    </a:cubicBezTo>
                    <a:cubicBezTo>
                      <a:pt x="15" y="11512"/>
                      <a:pt x="1" y="11586"/>
                      <a:pt x="4" y="11586"/>
                    </a:cubicBezTo>
                    <a:cubicBezTo>
                      <a:pt x="4" y="11586"/>
                      <a:pt x="4" y="11586"/>
                      <a:pt x="5" y="11586"/>
                    </a:cubicBezTo>
                    <a:lnTo>
                      <a:pt x="5" y="11586"/>
                    </a:lnTo>
                    <a:cubicBezTo>
                      <a:pt x="0" y="11590"/>
                      <a:pt x="71" y="11590"/>
                      <a:pt x="206" y="11594"/>
                    </a:cubicBezTo>
                    <a:cubicBezTo>
                      <a:pt x="359" y="11599"/>
                      <a:pt x="560" y="11599"/>
                      <a:pt x="817" y="11608"/>
                    </a:cubicBezTo>
                    <a:cubicBezTo>
                      <a:pt x="1377" y="11612"/>
                      <a:pt x="2168" y="11620"/>
                      <a:pt x="3160" y="11634"/>
                    </a:cubicBezTo>
                    <a:lnTo>
                      <a:pt x="3199" y="11634"/>
                    </a:lnTo>
                    <a:lnTo>
                      <a:pt x="3209" y="11594"/>
                    </a:lnTo>
                    <a:cubicBezTo>
                      <a:pt x="3741" y="8951"/>
                      <a:pt x="4581" y="4786"/>
                      <a:pt x="5529" y="93"/>
                    </a:cubicBezTo>
                    <a:lnTo>
                      <a:pt x="55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8"/>
              <p:cNvSpPr/>
              <p:nvPr/>
            </p:nvSpPr>
            <p:spPr>
              <a:xfrm>
                <a:off x="1498146" y="3794291"/>
                <a:ext cx="100199" cy="291266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20008" extrusionOk="0">
                    <a:moveTo>
                      <a:pt x="6696" y="158"/>
                    </a:moveTo>
                    <a:cubicBezTo>
                      <a:pt x="5142" y="8650"/>
                      <a:pt x="3807" y="16058"/>
                      <a:pt x="3126" y="19929"/>
                    </a:cubicBezTo>
                    <a:lnTo>
                      <a:pt x="3126" y="19929"/>
                    </a:lnTo>
                    <a:cubicBezTo>
                      <a:pt x="2135" y="19937"/>
                      <a:pt x="1358" y="19946"/>
                      <a:pt x="826" y="19950"/>
                    </a:cubicBezTo>
                    <a:cubicBezTo>
                      <a:pt x="563" y="19955"/>
                      <a:pt x="358" y="19959"/>
                      <a:pt x="214" y="19959"/>
                    </a:cubicBezTo>
                    <a:cubicBezTo>
                      <a:pt x="77" y="19963"/>
                      <a:pt x="3" y="19968"/>
                      <a:pt x="0" y="19968"/>
                    </a:cubicBezTo>
                    <a:lnTo>
                      <a:pt x="0" y="19968"/>
                    </a:lnTo>
                    <a:cubicBezTo>
                      <a:pt x="4" y="19967"/>
                      <a:pt x="9" y="19933"/>
                      <a:pt x="26" y="19863"/>
                    </a:cubicBezTo>
                    <a:cubicBezTo>
                      <a:pt x="39" y="19788"/>
                      <a:pt x="57" y="19693"/>
                      <a:pt x="83" y="19566"/>
                    </a:cubicBezTo>
                    <a:cubicBezTo>
                      <a:pt x="131" y="19294"/>
                      <a:pt x="206" y="18915"/>
                      <a:pt x="297" y="18425"/>
                    </a:cubicBezTo>
                    <a:cubicBezTo>
                      <a:pt x="481" y="17428"/>
                      <a:pt x="747" y="16000"/>
                      <a:pt x="1075" y="14217"/>
                    </a:cubicBezTo>
                    <a:cubicBezTo>
                      <a:pt x="1724" y="10669"/>
                      <a:pt x="2624" y="5738"/>
                      <a:pt x="3641" y="158"/>
                    </a:cubicBezTo>
                    <a:close/>
                    <a:moveTo>
                      <a:pt x="6765" y="1"/>
                    </a:moveTo>
                    <a:cubicBezTo>
                      <a:pt x="5672" y="1"/>
                      <a:pt x="4597" y="1"/>
                      <a:pt x="3579" y="5"/>
                    </a:cubicBezTo>
                    <a:lnTo>
                      <a:pt x="3514" y="5"/>
                    </a:lnTo>
                    <a:lnTo>
                      <a:pt x="3500" y="66"/>
                    </a:lnTo>
                    <a:cubicBezTo>
                      <a:pt x="2504" y="5699"/>
                      <a:pt x="1622" y="10681"/>
                      <a:pt x="983" y="14265"/>
                    </a:cubicBezTo>
                    <a:cubicBezTo>
                      <a:pt x="673" y="16039"/>
                      <a:pt x="424" y="17464"/>
                      <a:pt x="253" y="18460"/>
                    </a:cubicBezTo>
                    <a:cubicBezTo>
                      <a:pt x="170" y="18941"/>
                      <a:pt x="105" y="19316"/>
                      <a:pt x="61" y="19583"/>
                    </a:cubicBezTo>
                    <a:cubicBezTo>
                      <a:pt x="39" y="19705"/>
                      <a:pt x="26" y="19802"/>
                      <a:pt x="13" y="19871"/>
                    </a:cubicBezTo>
                    <a:cubicBezTo>
                      <a:pt x="4" y="19937"/>
                      <a:pt x="0" y="19968"/>
                      <a:pt x="0" y="19968"/>
                    </a:cubicBezTo>
                    <a:cubicBezTo>
                      <a:pt x="0" y="19968"/>
                      <a:pt x="65" y="19972"/>
                      <a:pt x="201" y="19976"/>
                    </a:cubicBezTo>
                    <a:cubicBezTo>
                      <a:pt x="341" y="19976"/>
                      <a:pt x="541" y="19981"/>
                      <a:pt x="799" y="19985"/>
                    </a:cubicBezTo>
                    <a:cubicBezTo>
                      <a:pt x="1346" y="19990"/>
                      <a:pt x="2137" y="19998"/>
                      <a:pt x="3155" y="20008"/>
                    </a:cubicBezTo>
                    <a:lnTo>
                      <a:pt x="3190" y="20008"/>
                    </a:lnTo>
                    <a:lnTo>
                      <a:pt x="3195" y="19976"/>
                    </a:lnTo>
                    <a:cubicBezTo>
                      <a:pt x="3924" y="16105"/>
                      <a:pt x="5301" y="8649"/>
                      <a:pt x="6866" y="92"/>
                    </a:cubicBezTo>
                    <a:lnTo>
                      <a:pt x="68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>
                <a:off x="1422622" y="3964410"/>
                <a:ext cx="69934" cy="12133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8335" extrusionOk="0">
                    <a:moveTo>
                      <a:pt x="1558" y="153"/>
                    </a:moveTo>
                    <a:lnTo>
                      <a:pt x="1558" y="153"/>
                    </a:lnTo>
                    <a:cubicBezTo>
                      <a:pt x="2517" y="153"/>
                      <a:pt x="3548" y="157"/>
                      <a:pt x="4616" y="157"/>
                    </a:cubicBezTo>
                    <a:lnTo>
                      <a:pt x="4616" y="157"/>
                    </a:lnTo>
                    <a:cubicBezTo>
                      <a:pt x="4029" y="3332"/>
                      <a:pt x="3496" y="6193"/>
                      <a:pt x="3115" y="8230"/>
                    </a:cubicBezTo>
                    <a:lnTo>
                      <a:pt x="3115" y="8230"/>
                    </a:lnTo>
                    <a:cubicBezTo>
                      <a:pt x="2175" y="8243"/>
                      <a:pt x="1412" y="8251"/>
                      <a:pt x="866" y="8260"/>
                    </a:cubicBezTo>
                    <a:cubicBezTo>
                      <a:pt x="604" y="8264"/>
                      <a:pt x="394" y="8269"/>
                      <a:pt x="232" y="8273"/>
                    </a:cubicBezTo>
                    <a:cubicBezTo>
                      <a:pt x="88" y="8273"/>
                      <a:pt x="9" y="8277"/>
                      <a:pt x="5" y="8282"/>
                    </a:cubicBezTo>
                    <a:cubicBezTo>
                      <a:pt x="9" y="8277"/>
                      <a:pt x="23" y="8221"/>
                      <a:pt x="45" y="8116"/>
                    </a:cubicBezTo>
                    <a:cubicBezTo>
                      <a:pt x="71" y="7997"/>
                      <a:pt x="101" y="7844"/>
                      <a:pt x="136" y="7652"/>
                    </a:cubicBezTo>
                    <a:cubicBezTo>
                      <a:pt x="219" y="7237"/>
                      <a:pt x="333" y="6660"/>
                      <a:pt x="473" y="5940"/>
                    </a:cubicBezTo>
                    <a:cubicBezTo>
                      <a:pt x="745" y="4488"/>
                      <a:pt x="1122" y="2478"/>
                      <a:pt x="1558" y="153"/>
                    </a:cubicBezTo>
                    <a:close/>
                    <a:moveTo>
                      <a:pt x="4686" y="0"/>
                    </a:moveTo>
                    <a:cubicBezTo>
                      <a:pt x="3571" y="0"/>
                      <a:pt x="2496" y="4"/>
                      <a:pt x="1499" y="4"/>
                    </a:cubicBezTo>
                    <a:lnTo>
                      <a:pt x="1434" y="4"/>
                    </a:lnTo>
                    <a:lnTo>
                      <a:pt x="1425" y="66"/>
                    </a:lnTo>
                    <a:cubicBezTo>
                      <a:pt x="1005" y="2443"/>
                      <a:pt x="648" y="4502"/>
                      <a:pt x="386" y="5983"/>
                    </a:cubicBezTo>
                    <a:cubicBezTo>
                      <a:pt x="263" y="6696"/>
                      <a:pt x="166" y="7267"/>
                      <a:pt x="97" y="7683"/>
                    </a:cubicBezTo>
                    <a:cubicBezTo>
                      <a:pt x="66" y="7866"/>
                      <a:pt x="45" y="8015"/>
                      <a:pt x="23" y="8133"/>
                    </a:cubicBezTo>
                    <a:cubicBezTo>
                      <a:pt x="10" y="8230"/>
                      <a:pt x="1" y="8282"/>
                      <a:pt x="4" y="8282"/>
                    </a:cubicBezTo>
                    <a:cubicBezTo>
                      <a:pt x="5" y="8282"/>
                      <a:pt x="5" y="8282"/>
                      <a:pt x="5" y="8282"/>
                    </a:cubicBezTo>
                    <a:lnTo>
                      <a:pt x="5" y="8282"/>
                    </a:lnTo>
                    <a:cubicBezTo>
                      <a:pt x="1" y="8286"/>
                      <a:pt x="71" y="8286"/>
                      <a:pt x="210" y="8290"/>
                    </a:cubicBezTo>
                    <a:cubicBezTo>
                      <a:pt x="368" y="8295"/>
                      <a:pt x="573" y="8299"/>
                      <a:pt x="831" y="8304"/>
                    </a:cubicBezTo>
                    <a:cubicBezTo>
                      <a:pt x="1395" y="8312"/>
                      <a:pt x="2185" y="8322"/>
                      <a:pt x="3160" y="8334"/>
                    </a:cubicBezTo>
                    <a:lnTo>
                      <a:pt x="3204" y="8334"/>
                    </a:lnTo>
                    <a:lnTo>
                      <a:pt x="3212" y="8290"/>
                    </a:lnTo>
                    <a:cubicBezTo>
                      <a:pt x="3606" y="6236"/>
                      <a:pt x="4166" y="3326"/>
                      <a:pt x="4785" y="92"/>
                    </a:cubicBezTo>
                    <a:lnTo>
                      <a:pt x="480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8"/>
              <p:cNvSpPr/>
              <p:nvPr/>
            </p:nvSpPr>
            <p:spPr>
              <a:xfrm>
                <a:off x="1347228" y="3887052"/>
                <a:ext cx="81697" cy="198564"/>
              </a:xfrm>
              <a:custGeom>
                <a:avLst/>
                <a:gdLst/>
                <a:ahLst/>
                <a:cxnLst/>
                <a:rect l="l" t="t" r="r" b="b"/>
                <a:pathLst>
                  <a:path w="5612" h="13640" extrusionOk="0">
                    <a:moveTo>
                      <a:pt x="5494" y="1"/>
                    </a:moveTo>
                    <a:cubicBezTo>
                      <a:pt x="4401" y="1"/>
                      <a:pt x="3336" y="1"/>
                      <a:pt x="2308" y="5"/>
                    </a:cubicBezTo>
                    <a:lnTo>
                      <a:pt x="2243" y="5"/>
                    </a:lnTo>
                    <a:lnTo>
                      <a:pt x="2229" y="66"/>
                    </a:lnTo>
                    <a:cubicBezTo>
                      <a:pt x="1587" y="3924"/>
                      <a:pt x="1023" y="7311"/>
                      <a:pt x="617" y="9745"/>
                    </a:cubicBezTo>
                    <a:cubicBezTo>
                      <a:pt x="420" y="10943"/>
                      <a:pt x="268" y="11909"/>
                      <a:pt x="154" y="12581"/>
                    </a:cubicBezTo>
                    <a:cubicBezTo>
                      <a:pt x="105" y="12906"/>
                      <a:pt x="67" y="13154"/>
                      <a:pt x="36" y="13338"/>
                    </a:cubicBezTo>
                    <a:cubicBezTo>
                      <a:pt x="27" y="13416"/>
                      <a:pt x="14" y="13482"/>
                      <a:pt x="10" y="13535"/>
                    </a:cubicBezTo>
                    <a:cubicBezTo>
                      <a:pt x="1" y="13574"/>
                      <a:pt x="1" y="13596"/>
                      <a:pt x="1" y="13596"/>
                    </a:cubicBezTo>
                    <a:cubicBezTo>
                      <a:pt x="6" y="13596"/>
                      <a:pt x="10" y="13569"/>
                      <a:pt x="18" y="13525"/>
                    </a:cubicBezTo>
                    <a:cubicBezTo>
                      <a:pt x="32" y="13469"/>
                      <a:pt x="40" y="13404"/>
                      <a:pt x="58" y="13321"/>
                    </a:cubicBezTo>
                    <a:cubicBezTo>
                      <a:pt x="93" y="13137"/>
                      <a:pt x="141" y="12879"/>
                      <a:pt x="198" y="12551"/>
                    </a:cubicBezTo>
                    <a:cubicBezTo>
                      <a:pt x="320" y="11873"/>
                      <a:pt x="490" y="10903"/>
                      <a:pt x="709" y="9702"/>
                    </a:cubicBezTo>
                    <a:cubicBezTo>
                      <a:pt x="1126" y="7299"/>
                      <a:pt x="1708" y="3959"/>
                      <a:pt x="2371" y="158"/>
                    </a:cubicBezTo>
                    <a:lnTo>
                      <a:pt x="5426" y="158"/>
                    </a:lnTo>
                    <a:cubicBezTo>
                      <a:pt x="4475" y="5679"/>
                      <a:pt x="3636" y="10558"/>
                      <a:pt x="3119" y="13552"/>
                    </a:cubicBezTo>
                    <a:lnTo>
                      <a:pt x="3119" y="13552"/>
                    </a:lnTo>
                    <a:cubicBezTo>
                      <a:pt x="2153" y="13561"/>
                      <a:pt x="1388" y="13570"/>
                      <a:pt x="845" y="13578"/>
                    </a:cubicBezTo>
                    <a:cubicBezTo>
                      <a:pt x="583" y="13583"/>
                      <a:pt x="377" y="13583"/>
                      <a:pt x="224" y="13587"/>
                    </a:cubicBezTo>
                    <a:cubicBezTo>
                      <a:pt x="158" y="13587"/>
                      <a:pt x="105" y="13591"/>
                      <a:pt x="62" y="13591"/>
                    </a:cubicBezTo>
                    <a:cubicBezTo>
                      <a:pt x="23" y="13591"/>
                      <a:pt x="6" y="13596"/>
                      <a:pt x="1" y="13596"/>
                    </a:cubicBezTo>
                    <a:cubicBezTo>
                      <a:pt x="1" y="13600"/>
                      <a:pt x="67" y="13600"/>
                      <a:pt x="206" y="13604"/>
                    </a:cubicBezTo>
                    <a:cubicBezTo>
                      <a:pt x="355" y="13604"/>
                      <a:pt x="556" y="13609"/>
                      <a:pt x="819" y="13613"/>
                    </a:cubicBezTo>
                    <a:cubicBezTo>
                      <a:pt x="1369" y="13622"/>
                      <a:pt x="2160" y="13630"/>
                      <a:pt x="3157" y="13640"/>
                    </a:cubicBezTo>
                    <a:lnTo>
                      <a:pt x="3195" y="13640"/>
                    </a:lnTo>
                    <a:lnTo>
                      <a:pt x="3205" y="13604"/>
                    </a:lnTo>
                    <a:cubicBezTo>
                      <a:pt x="3733" y="10598"/>
                      <a:pt x="4607" y="5669"/>
                      <a:pt x="5595" y="92"/>
                    </a:cubicBezTo>
                    <a:lnTo>
                      <a:pt x="561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8"/>
              <p:cNvSpPr/>
              <p:nvPr/>
            </p:nvSpPr>
            <p:spPr>
              <a:xfrm>
                <a:off x="1271791" y="3818850"/>
                <a:ext cx="94915" cy="266708"/>
              </a:xfrm>
              <a:custGeom>
                <a:avLst/>
                <a:gdLst/>
                <a:ahLst/>
                <a:cxnLst/>
                <a:rect l="l" t="t" r="r" b="b"/>
                <a:pathLst>
                  <a:path w="6520" h="18321" extrusionOk="0">
                    <a:moveTo>
                      <a:pt x="6402" y="1"/>
                    </a:moveTo>
                    <a:cubicBezTo>
                      <a:pt x="5309" y="1"/>
                      <a:pt x="4234" y="1"/>
                      <a:pt x="3212" y="5"/>
                    </a:cubicBezTo>
                    <a:lnTo>
                      <a:pt x="3147" y="5"/>
                    </a:lnTo>
                    <a:lnTo>
                      <a:pt x="3137" y="66"/>
                    </a:lnTo>
                    <a:cubicBezTo>
                      <a:pt x="2242" y="5231"/>
                      <a:pt x="1451" y="9789"/>
                      <a:pt x="878" y="13067"/>
                    </a:cubicBezTo>
                    <a:cubicBezTo>
                      <a:pt x="603" y="14688"/>
                      <a:pt x="380" y="15995"/>
                      <a:pt x="227" y="16905"/>
                    </a:cubicBezTo>
                    <a:cubicBezTo>
                      <a:pt x="153" y="17341"/>
                      <a:pt x="96" y="17686"/>
                      <a:pt x="53" y="17931"/>
                    </a:cubicBezTo>
                    <a:cubicBezTo>
                      <a:pt x="35" y="18040"/>
                      <a:pt x="22" y="18128"/>
                      <a:pt x="13" y="18194"/>
                    </a:cubicBezTo>
                    <a:cubicBezTo>
                      <a:pt x="4" y="18254"/>
                      <a:pt x="0" y="18281"/>
                      <a:pt x="0" y="18281"/>
                    </a:cubicBezTo>
                    <a:cubicBezTo>
                      <a:pt x="4" y="18281"/>
                      <a:pt x="9" y="18246"/>
                      <a:pt x="22" y="18184"/>
                    </a:cubicBezTo>
                    <a:cubicBezTo>
                      <a:pt x="35" y="18115"/>
                      <a:pt x="53" y="18027"/>
                      <a:pt x="75" y="17914"/>
                    </a:cubicBezTo>
                    <a:cubicBezTo>
                      <a:pt x="122" y="17665"/>
                      <a:pt x="188" y="17315"/>
                      <a:pt x="271" y="16869"/>
                    </a:cubicBezTo>
                    <a:cubicBezTo>
                      <a:pt x="437" y="15961"/>
                      <a:pt x="673" y="14650"/>
                      <a:pt x="970" y="13024"/>
                    </a:cubicBezTo>
                    <a:cubicBezTo>
                      <a:pt x="1553" y="9777"/>
                      <a:pt x="2362" y="5266"/>
                      <a:pt x="3279" y="158"/>
                    </a:cubicBezTo>
                    <a:lnTo>
                      <a:pt x="6333" y="158"/>
                    </a:lnTo>
                    <a:cubicBezTo>
                      <a:pt x="4950" y="7855"/>
                      <a:pt x="3758" y="14587"/>
                      <a:pt x="3122" y="18242"/>
                    </a:cubicBezTo>
                    <a:lnTo>
                      <a:pt x="3122" y="18242"/>
                    </a:lnTo>
                    <a:cubicBezTo>
                      <a:pt x="2137" y="18250"/>
                      <a:pt x="1366" y="18259"/>
                      <a:pt x="830" y="18263"/>
                    </a:cubicBezTo>
                    <a:cubicBezTo>
                      <a:pt x="568" y="18268"/>
                      <a:pt x="363" y="18272"/>
                      <a:pt x="218" y="18272"/>
                    </a:cubicBezTo>
                    <a:cubicBezTo>
                      <a:pt x="153" y="18276"/>
                      <a:pt x="101" y="18276"/>
                      <a:pt x="57" y="18276"/>
                    </a:cubicBezTo>
                    <a:cubicBezTo>
                      <a:pt x="22" y="18276"/>
                      <a:pt x="4" y="18281"/>
                      <a:pt x="0" y="18281"/>
                    </a:cubicBezTo>
                    <a:cubicBezTo>
                      <a:pt x="0" y="18281"/>
                      <a:pt x="17" y="18281"/>
                      <a:pt x="49" y="18285"/>
                    </a:cubicBezTo>
                    <a:cubicBezTo>
                      <a:pt x="92" y="18285"/>
                      <a:pt x="140" y="18285"/>
                      <a:pt x="201" y="18289"/>
                    </a:cubicBezTo>
                    <a:cubicBezTo>
                      <a:pt x="345" y="18289"/>
                      <a:pt x="547" y="18294"/>
                      <a:pt x="804" y="18298"/>
                    </a:cubicBezTo>
                    <a:cubicBezTo>
                      <a:pt x="1354" y="18303"/>
                      <a:pt x="2146" y="18311"/>
                      <a:pt x="3155" y="18321"/>
                    </a:cubicBezTo>
                    <a:lnTo>
                      <a:pt x="3190" y="18321"/>
                    </a:lnTo>
                    <a:lnTo>
                      <a:pt x="3195" y="18289"/>
                    </a:lnTo>
                    <a:cubicBezTo>
                      <a:pt x="3877" y="14632"/>
                      <a:pt x="5109" y="7849"/>
                      <a:pt x="6503" y="92"/>
                    </a:cubicBezTo>
                    <a:lnTo>
                      <a:pt x="652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>
                <a:off x="1228017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>
                <a:off x="1255050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1" y="171"/>
                      <a:pt x="1" y="377"/>
                    </a:cubicBezTo>
                    <a:cubicBezTo>
                      <a:pt x="1" y="586"/>
                      <a:pt x="166" y="756"/>
                      <a:pt x="376" y="756"/>
                    </a:cubicBezTo>
                    <a:cubicBezTo>
                      <a:pt x="586" y="756"/>
                      <a:pt x="757" y="586"/>
                      <a:pt x="757" y="377"/>
                    </a:cubicBezTo>
                    <a:cubicBezTo>
                      <a:pt x="757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>
                <a:off x="1282098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8"/>
              <p:cNvSpPr/>
              <p:nvPr/>
            </p:nvSpPr>
            <p:spPr>
              <a:xfrm>
                <a:off x="1196325" y="3906515"/>
                <a:ext cx="79804" cy="179159"/>
              </a:xfrm>
              <a:custGeom>
                <a:avLst/>
                <a:gdLst/>
                <a:ahLst/>
                <a:cxnLst/>
                <a:rect l="l" t="t" r="r" b="b"/>
                <a:pathLst>
                  <a:path w="5482" h="12307" extrusionOk="0">
                    <a:moveTo>
                      <a:pt x="5364" y="1"/>
                    </a:moveTo>
                    <a:cubicBezTo>
                      <a:pt x="4271" y="1"/>
                      <a:pt x="3204" y="1"/>
                      <a:pt x="2177" y="5"/>
                    </a:cubicBezTo>
                    <a:lnTo>
                      <a:pt x="2112" y="5"/>
                    </a:lnTo>
                    <a:lnTo>
                      <a:pt x="2103" y="66"/>
                    </a:lnTo>
                    <a:cubicBezTo>
                      <a:pt x="1496" y="3549"/>
                      <a:pt x="963" y="6603"/>
                      <a:pt x="578" y="8798"/>
                    </a:cubicBezTo>
                    <a:cubicBezTo>
                      <a:pt x="398" y="9877"/>
                      <a:pt x="251" y="10742"/>
                      <a:pt x="146" y="11349"/>
                    </a:cubicBezTo>
                    <a:cubicBezTo>
                      <a:pt x="97" y="11638"/>
                      <a:pt x="62" y="11861"/>
                      <a:pt x="36" y="12027"/>
                    </a:cubicBezTo>
                    <a:cubicBezTo>
                      <a:pt x="11" y="12176"/>
                      <a:pt x="2" y="12255"/>
                      <a:pt x="1" y="12259"/>
                    </a:cubicBezTo>
                    <a:lnTo>
                      <a:pt x="1" y="12259"/>
                    </a:lnTo>
                    <a:cubicBezTo>
                      <a:pt x="5" y="12258"/>
                      <a:pt x="9" y="12236"/>
                      <a:pt x="19" y="12194"/>
                    </a:cubicBezTo>
                    <a:cubicBezTo>
                      <a:pt x="27" y="12145"/>
                      <a:pt x="41" y="12084"/>
                      <a:pt x="58" y="12014"/>
                    </a:cubicBezTo>
                    <a:cubicBezTo>
                      <a:pt x="88" y="11843"/>
                      <a:pt x="132" y="11612"/>
                      <a:pt x="189" y="11319"/>
                    </a:cubicBezTo>
                    <a:cubicBezTo>
                      <a:pt x="303" y="10707"/>
                      <a:pt x="465" y="9838"/>
                      <a:pt x="670" y="8753"/>
                    </a:cubicBezTo>
                    <a:cubicBezTo>
                      <a:pt x="1065" y="6591"/>
                      <a:pt x="1611" y="3588"/>
                      <a:pt x="2240" y="158"/>
                    </a:cubicBezTo>
                    <a:lnTo>
                      <a:pt x="5295" y="158"/>
                    </a:lnTo>
                    <a:cubicBezTo>
                      <a:pt x="4405" y="5087"/>
                      <a:pt x="3615" y="9459"/>
                      <a:pt x="3120" y="12211"/>
                    </a:cubicBezTo>
                    <a:lnTo>
                      <a:pt x="3120" y="12211"/>
                    </a:lnTo>
                    <a:cubicBezTo>
                      <a:pt x="2155" y="12224"/>
                      <a:pt x="1387" y="12233"/>
                      <a:pt x="848" y="12237"/>
                    </a:cubicBezTo>
                    <a:cubicBezTo>
                      <a:pt x="582" y="12241"/>
                      <a:pt x="376" y="12246"/>
                      <a:pt x="224" y="12250"/>
                    </a:cubicBezTo>
                    <a:cubicBezTo>
                      <a:pt x="158" y="12250"/>
                      <a:pt x="106" y="12254"/>
                      <a:pt x="62" y="12254"/>
                    </a:cubicBezTo>
                    <a:cubicBezTo>
                      <a:pt x="23" y="12254"/>
                      <a:pt x="5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3" y="12263"/>
                      <a:pt x="69" y="12263"/>
                      <a:pt x="207" y="12267"/>
                    </a:cubicBezTo>
                    <a:cubicBezTo>
                      <a:pt x="355" y="12272"/>
                      <a:pt x="560" y="12272"/>
                      <a:pt x="818" y="12281"/>
                    </a:cubicBezTo>
                    <a:cubicBezTo>
                      <a:pt x="1373" y="12285"/>
                      <a:pt x="2165" y="12293"/>
                      <a:pt x="3161" y="12307"/>
                    </a:cubicBezTo>
                    <a:lnTo>
                      <a:pt x="3196" y="12307"/>
                    </a:lnTo>
                    <a:lnTo>
                      <a:pt x="3204" y="12267"/>
                    </a:lnTo>
                    <a:cubicBezTo>
                      <a:pt x="3716" y="9501"/>
                      <a:pt x="4537" y="5078"/>
                      <a:pt x="5463" y="92"/>
                    </a:cubicBezTo>
                    <a:lnTo>
                      <a:pt x="548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1456919" y="3824193"/>
                <a:ext cx="264655" cy="83487"/>
              </a:xfrm>
              <a:custGeom>
                <a:avLst/>
                <a:gdLst/>
                <a:ahLst/>
                <a:cxnLst/>
                <a:rect l="l" t="t" r="r" b="b"/>
                <a:pathLst>
                  <a:path w="18180" h="5735" extrusionOk="0">
                    <a:moveTo>
                      <a:pt x="975" y="1"/>
                    </a:moveTo>
                    <a:lnTo>
                      <a:pt x="0" y="5735"/>
                    </a:lnTo>
                    <a:lnTo>
                      <a:pt x="17083" y="5735"/>
                    </a:lnTo>
                    <a:lnTo>
                      <a:pt x="181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1452144" y="3906515"/>
                <a:ext cx="32652" cy="30294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2081" extrusionOk="0">
                    <a:moveTo>
                      <a:pt x="341" y="1"/>
                    </a:moveTo>
                    <a:lnTo>
                      <a:pt x="328" y="80"/>
                    </a:lnTo>
                    <a:lnTo>
                      <a:pt x="0" y="2081"/>
                    </a:lnTo>
                    <a:cubicBezTo>
                      <a:pt x="0" y="2081"/>
                      <a:pt x="2242" y="1"/>
                      <a:pt x="2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>
                <a:off x="1499034" y="3852056"/>
                <a:ext cx="185011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12709" h="159" extrusionOk="0">
                    <a:moveTo>
                      <a:pt x="6354" y="1"/>
                    </a:moveTo>
                    <a:cubicBezTo>
                      <a:pt x="2846" y="1"/>
                      <a:pt x="0" y="35"/>
                      <a:pt x="0" y="79"/>
                    </a:cubicBezTo>
                    <a:cubicBezTo>
                      <a:pt x="0" y="123"/>
                      <a:pt x="2846" y="158"/>
                      <a:pt x="6354" y="158"/>
                    </a:cubicBezTo>
                    <a:cubicBezTo>
                      <a:pt x="9863" y="158"/>
                      <a:pt x="12709" y="123"/>
                      <a:pt x="12709" y="79"/>
                    </a:cubicBezTo>
                    <a:cubicBezTo>
                      <a:pt x="12709" y="35"/>
                      <a:pt x="9863" y="1"/>
                      <a:pt x="63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1496617" y="3872232"/>
                <a:ext cx="184997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12708" h="154" extrusionOk="0">
                    <a:moveTo>
                      <a:pt x="6354" y="0"/>
                    </a:moveTo>
                    <a:cubicBezTo>
                      <a:pt x="2845" y="0"/>
                      <a:pt x="0" y="35"/>
                      <a:pt x="0" y="79"/>
                    </a:cubicBezTo>
                    <a:cubicBezTo>
                      <a:pt x="0" y="118"/>
                      <a:pt x="2845" y="153"/>
                      <a:pt x="6354" y="153"/>
                    </a:cubicBezTo>
                    <a:cubicBezTo>
                      <a:pt x="9864" y="153"/>
                      <a:pt x="12708" y="118"/>
                      <a:pt x="12708" y="79"/>
                    </a:cubicBezTo>
                    <a:cubicBezTo>
                      <a:pt x="12708" y="35"/>
                      <a:pt x="9864" y="0"/>
                      <a:pt x="63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6" name="Google Shape;766;p28"/>
            <p:cNvGrpSpPr/>
            <p:nvPr/>
          </p:nvGrpSpPr>
          <p:grpSpPr>
            <a:xfrm>
              <a:off x="411603" y="4266784"/>
              <a:ext cx="1702500" cy="442228"/>
              <a:chOff x="411603" y="4266784"/>
              <a:chExt cx="1702500" cy="442228"/>
            </a:xfrm>
          </p:grpSpPr>
          <p:sp>
            <p:nvSpPr>
              <p:cNvPr id="767" name="Google Shape;767;p28"/>
              <p:cNvSpPr/>
              <p:nvPr/>
            </p:nvSpPr>
            <p:spPr>
              <a:xfrm>
                <a:off x="1379866" y="4295608"/>
                <a:ext cx="708470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8667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48667" y="28398"/>
                    </a:lnTo>
                    <a:lnTo>
                      <a:pt x="4866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1379866" y="4295608"/>
                <a:ext cx="32275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22170" y="28398"/>
                    </a:lnTo>
                    <a:lnTo>
                      <a:pt x="22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1408938" y="4320036"/>
                <a:ext cx="261613" cy="117071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2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5"/>
                      <a:pt x="17884" y="4477"/>
                      <a:pt x="17888" y="5834"/>
                    </a:cubicBezTo>
                    <a:cubicBezTo>
                      <a:pt x="17897" y="6512"/>
                      <a:pt x="17901" y="7040"/>
                      <a:pt x="17906" y="7407"/>
                    </a:cubicBezTo>
                    <a:cubicBezTo>
                      <a:pt x="17906" y="7587"/>
                      <a:pt x="17910" y="7722"/>
                      <a:pt x="17910" y="7823"/>
                    </a:cubicBezTo>
                    <a:cubicBezTo>
                      <a:pt x="17910" y="7915"/>
                      <a:pt x="17914" y="7967"/>
                      <a:pt x="17914" y="7967"/>
                    </a:cubicBezTo>
                    <a:cubicBezTo>
                      <a:pt x="17914" y="7967"/>
                      <a:pt x="17884" y="7963"/>
                      <a:pt x="17823" y="7963"/>
                    </a:cubicBezTo>
                    <a:cubicBezTo>
                      <a:pt x="17761" y="7963"/>
                      <a:pt x="17674" y="7958"/>
                      <a:pt x="17565" y="7958"/>
                    </a:cubicBezTo>
                    <a:cubicBezTo>
                      <a:pt x="17333" y="7958"/>
                      <a:pt x="17000" y="7954"/>
                      <a:pt x="16572" y="7950"/>
                    </a:cubicBezTo>
                    <a:cubicBezTo>
                      <a:pt x="15699" y="7945"/>
                      <a:pt x="14440" y="7937"/>
                      <a:pt x="12863" y="7928"/>
                    </a:cubicBezTo>
                    <a:cubicBezTo>
                      <a:pt x="9714" y="7919"/>
                      <a:pt x="5292" y="7906"/>
                      <a:pt x="154" y="7893"/>
                    </a:cubicBezTo>
                    <a:lnTo>
                      <a:pt x="154" y="7893"/>
                    </a:lnTo>
                    <a:cubicBezTo>
                      <a:pt x="154" y="6692"/>
                      <a:pt x="154" y="5436"/>
                      <a:pt x="158" y="4143"/>
                    </a:cubicBezTo>
                    <a:lnTo>
                      <a:pt x="158" y="2133"/>
                    </a:lnTo>
                    <a:lnTo>
                      <a:pt x="158" y="1110"/>
                    </a:lnTo>
                    <a:lnTo>
                      <a:pt x="158" y="595"/>
                    </a:lnTo>
                    <a:lnTo>
                      <a:pt x="158" y="337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49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cubicBezTo>
                      <a:pt x="54" y="26"/>
                      <a:pt x="9" y="71"/>
                      <a:pt x="1" y="79"/>
                    </a:cubicBezTo>
                    <a:lnTo>
                      <a:pt x="1" y="79"/>
                    </a:lnTo>
                    <a:lnTo>
                      <a:pt x="1" y="83"/>
                    </a:lnTo>
                    <a:lnTo>
                      <a:pt x="1" y="92"/>
                    </a:lnTo>
                    <a:lnTo>
                      <a:pt x="1" y="110"/>
                    </a:lnTo>
                    <a:lnTo>
                      <a:pt x="1" y="140"/>
                    </a:lnTo>
                    <a:lnTo>
                      <a:pt x="1" y="206"/>
                    </a:lnTo>
                    <a:lnTo>
                      <a:pt x="1" y="337"/>
                    </a:lnTo>
                    <a:lnTo>
                      <a:pt x="1" y="595"/>
                    </a:lnTo>
                    <a:lnTo>
                      <a:pt x="1" y="1110"/>
                    </a:lnTo>
                    <a:lnTo>
                      <a:pt x="1" y="2133"/>
                    </a:lnTo>
                    <a:lnTo>
                      <a:pt x="1" y="4143"/>
                    </a:lnTo>
                    <a:cubicBezTo>
                      <a:pt x="5" y="5463"/>
                      <a:pt x="5" y="6744"/>
                      <a:pt x="5" y="7967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8"/>
                      <a:pt x="9737" y="8016"/>
                      <a:pt x="12910" y="8006"/>
                    </a:cubicBezTo>
                    <a:cubicBezTo>
                      <a:pt x="14483" y="7998"/>
                      <a:pt x="15738" y="7990"/>
                      <a:pt x="16603" y="7984"/>
                    </a:cubicBezTo>
                    <a:cubicBezTo>
                      <a:pt x="17027" y="7980"/>
                      <a:pt x="17355" y="7980"/>
                      <a:pt x="17583" y="7976"/>
                    </a:cubicBezTo>
                    <a:cubicBezTo>
                      <a:pt x="17687" y="7976"/>
                      <a:pt x="17770" y="7972"/>
                      <a:pt x="17835" y="7972"/>
                    </a:cubicBezTo>
                    <a:cubicBezTo>
                      <a:pt x="17882" y="7972"/>
                      <a:pt x="17911" y="7968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6"/>
                    </a:cubicBezTo>
                    <a:cubicBezTo>
                      <a:pt x="17923" y="7736"/>
                      <a:pt x="17923" y="7605"/>
                      <a:pt x="17928" y="7429"/>
                    </a:cubicBezTo>
                    <a:cubicBezTo>
                      <a:pt x="17932" y="7067"/>
                      <a:pt x="17936" y="6542"/>
                      <a:pt x="17940" y="5870"/>
                    </a:cubicBezTo>
                    <a:cubicBezTo>
                      <a:pt x="17950" y="4493"/>
                      <a:pt x="17958" y="2518"/>
                      <a:pt x="17971" y="79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8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1527654" y="4366590"/>
                <a:ext cx="23670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51" extrusionOk="0">
                    <a:moveTo>
                      <a:pt x="854" y="134"/>
                    </a:moveTo>
                    <a:cubicBezTo>
                      <a:pt x="1014" y="134"/>
                      <a:pt x="1163" y="190"/>
                      <a:pt x="1268" y="268"/>
                    </a:cubicBezTo>
                    <a:cubicBezTo>
                      <a:pt x="1434" y="381"/>
                      <a:pt x="1513" y="538"/>
                      <a:pt x="1548" y="649"/>
                    </a:cubicBezTo>
                    <a:cubicBezTo>
                      <a:pt x="1581" y="754"/>
                      <a:pt x="1587" y="823"/>
                      <a:pt x="1599" y="827"/>
                    </a:cubicBezTo>
                    <a:lnTo>
                      <a:pt x="1599" y="827"/>
                    </a:lnTo>
                    <a:cubicBezTo>
                      <a:pt x="1587" y="827"/>
                      <a:pt x="1581" y="896"/>
                      <a:pt x="1548" y="1002"/>
                    </a:cubicBezTo>
                    <a:cubicBezTo>
                      <a:pt x="1513" y="1111"/>
                      <a:pt x="1434" y="1268"/>
                      <a:pt x="1268" y="1383"/>
                    </a:cubicBezTo>
                    <a:cubicBezTo>
                      <a:pt x="1163" y="1461"/>
                      <a:pt x="1014" y="1516"/>
                      <a:pt x="854" y="1516"/>
                    </a:cubicBezTo>
                    <a:cubicBezTo>
                      <a:pt x="774" y="1516"/>
                      <a:pt x="690" y="1502"/>
                      <a:pt x="608" y="1470"/>
                    </a:cubicBezTo>
                    <a:cubicBezTo>
                      <a:pt x="368" y="1383"/>
                      <a:pt x="158" y="1125"/>
                      <a:pt x="162" y="823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48"/>
                      <a:pt x="774" y="134"/>
                      <a:pt x="854" y="134"/>
                    </a:cubicBezTo>
                    <a:close/>
                    <a:moveTo>
                      <a:pt x="824" y="0"/>
                    </a:moveTo>
                    <a:cubicBezTo>
                      <a:pt x="738" y="0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3"/>
                    </a:cubicBezTo>
                    <a:cubicBezTo>
                      <a:pt x="1" y="1194"/>
                      <a:pt x="263" y="1509"/>
                      <a:pt x="560" y="1605"/>
                    </a:cubicBezTo>
                    <a:cubicBezTo>
                      <a:pt x="649" y="1637"/>
                      <a:pt x="739" y="1650"/>
                      <a:pt x="825" y="1650"/>
                    </a:cubicBezTo>
                    <a:cubicBezTo>
                      <a:pt x="1027" y="1650"/>
                      <a:pt x="1211" y="1575"/>
                      <a:pt x="1334" y="1474"/>
                    </a:cubicBezTo>
                    <a:cubicBezTo>
                      <a:pt x="1517" y="1325"/>
                      <a:pt x="1587" y="1137"/>
                      <a:pt x="1604" y="1020"/>
                    </a:cubicBezTo>
                    <a:cubicBezTo>
                      <a:pt x="1626" y="897"/>
                      <a:pt x="1609" y="827"/>
                      <a:pt x="1601" y="827"/>
                    </a:cubicBezTo>
                    <a:lnTo>
                      <a:pt x="1601" y="827"/>
                    </a:lnTo>
                    <a:cubicBezTo>
                      <a:pt x="1609" y="823"/>
                      <a:pt x="1626" y="754"/>
                      <a:pt x="1604" y="631"/>
                    </a:cubicBezTo>
                    <a:cubicBezTo>
                      <a:pt x="1587" y="512"/>
                      <a:pt x="1517" y="325"/>
                      <a:pt x="1334" y="181"/>
                    </a:cubicBezTo>
                    <a:cubicBezTo>
                      <a:pt x="1211" y="76"/>
                      <a:pt x="1026" y="0"/>
                      <a:pt x="8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1408938" y="4446438"/>
                <a:ext cx="261613" cy="117086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3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6"/>
                      <a:pt x="17884" y="4477"/>
                      <a:pt x="17888" y="5836"/>
                    </a:cubicBezTo>
                    <a:cubicBezTo>
                      <a:pt x="17897" y="6512"/>
                      <a:pt x="17901" y="7042"/>
                      <a:pt x="17906" y="7413"/>
                    </a:cubicBezTo>
                    <a:cubicBezTo>
                      <a:pt x="17906" y="7587"/>
                      <a:pt x="17910" y="7723"/>
                      <a:pt x="17910" y="7823"/>
                    </a:cubicBezTo>
                    <a:cubicBezTo>
                      <a:pt x="17910" y="7920"/>
                      <a:pt x="17914" y="7968"/>
                      <a:pt x="17914" y="7968"/>
                    </a:cubicBezTo>
                    <a:cubicBezTo>
                      <a:pt x="17914" y="7968"/>
                      <a:pt x="17884" y="7968"/>
                      <a:pt x="17823" y="7964"/>
                    </a:cubicBezTo>
                    <a:cubicBezTo>
                      <a:pt x="17761" y="7964"/>
                      <a:pt x="17674" y="7964"/>
                      <a:pt x="17565" y="7959"/>
                    </a:cubicBezTo>
                    <a:cubicBezTo>
                      <a:pt x="17333" y="7959"/>
                      <a:pt x="17000" y="7954"/>
                      <a:pt x="16572" y="7950"/>
                    </a:cubicBezTo>
                    <a:cubicBezTo>
                      <a:pt x="15699" y="7946"/>
                      <a:pt x="14440" y="7937"/>
                      <a:pt x="12863" y="7928"/>
                    </a:cubicBezTo>
                    <a:cubicBezTo>
                      <a:pt x="9714" y="7920"/>
                      <a:pt x="5292" y="7911"/>
                      <a:pt x="154" y="7894"/>
                    </a:cubicBezTo>
                    <a:lnTo>
                      <a:pt x="154" y="7894"/>
                    </a:lnTo>
                    <a:cubicBezTo>
                      <a:pt x="154" y="6692"/>
                      <a:pt x="154" y="5437"/>
                      <a:pt x="158" y="4144"/>
                    </a:cubicBezTo>
                    <a:lnTo>
                      <a:pt x="158" y="2138"/>
                    </a:lnTo>
                    <a:lnTo>
                      <a:pt x="158" y="1111"/>
                    </a:lnTo>
                    <a:lnTo>
                      <a:pt x="158" y="596"/>
                    </a:lnTo>
                    <a:lnTo>
                      <a:pt x="158" y="338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50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lnTo>
                      <a:pt x="1" y="80"/>
                    </a:lnTo>
                    <a:lnTo>
                      <a:pt x="1" y="84"/>
                    </a:lnTo>
                    <a:lnTo>
                      <a:pt x="1" y="88"/>
                    </a:lnTo>
                    <a:lnTo>
                      <a:pt x="1" y="93"/>
                    </a:lnTo>
                    <a:lnTo>
                      <a:pt x="1" y="110"/>
                    </a:lnTo>
                    <a:lnTo>
                      <a:pt x="1" y="146"/>
                    </a:lnTo>
                    <a:lnTo>
                      <a:pt x="1" y="206"/>
                    </a:lnTo>
                    <a:lnTo>
                      <a:pt x="1" y="338"/>
                    </a:lnTo>
                    <a:lnTo>
                      <a:pt x="1" y="596"/>
                    </a:lnTo>
                    <a:lnTo>
                      <a:pt x="1" y="1111"/>
                    </a:lnTo>
                    <a:lnTo>
                      <a:pt x="1" y="2138"/>
                    </a:lnTo>
                    <a:lnTo>
                      <a:pt x="1" y="4144"/>
                    </a:lnTo>
                    <a:cubicBezTo>
                      <a:pt x="5" y="5463"/>
                      <a:pt x="5" y="6744"/>
                      <a:pt x="5" y="7968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9"/>
                      <a:pt x="9737" y="8016"/>
                      <a:pt x="12910" y="8007"/>
                    </a:cubicBezTo>
                    <a:cubicBezTo>
                      <a:pt x="14483" y="7998"/>
                      <a:pt x="15738" y="7994"/>
                      <a:pt x="16603" y="7986"/>
                    </a:cubicBezTo>
                    <a:cubicBezTo>
                      <a:pt x="17027" y="7986"/>
                      <a:pt x="17355" y="7980"/>
                      <a:pt x="17583" y="7976"/>
                    </a:cubicBezTo>
                    <a:cubicBezTo>
                      <a:pt x="17687" y="7976"/>
                      <a:pt x="17770" y="7976"/>
                      <a:pt x="17835" y="7972"/>
                    </a:cubicBezTo>
                    <a:cubicBezTo>
                      <a:pt x="17888" y="7972"/>
                      <a:pt x="17918" y="7972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7"/>
                    </a:cubicBezTo>
                    <a:cubicBezTo>
                      <a:pt x="17923" y="7736"/>
                      <a:pt x="17923" y="7605"/>
                      <a:pt x="17928" y="7430"/>
                    </a:cubicBezTo>
                    <a:cubicBezTo>
                      <a:pt x="17932" y="7068"/>
                      <a:pt x="17936" y="6543"/>
                      <a:pt x="17940" y="5870"/>
                    </a:cubicBezTo>
                    <a:cubicBezTo>
                      <a:pt x="17950" y="4493"/>
                      <a:pt x="17958" y="2518"/>
                      <a:pt x="17971" y="80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9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1527654" y="4492993"/>
                <a:ext cx="23685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1" extrusionOk="0">
                    <a:moveTo>
                      <a:pt x="824" y="1"/>
                    </a:moveTo>
                    <a:cubicBezTo>
                      <a:pt x="738" y="1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8"/>
                    </a:cubicBezTo>
                    <a:cubicBezTo>
                      <a:pt x="1" y="1195"/>
                      <a:pt x="263" y="1510"/>
                      <a:pt x="560" y="1605"/>
                    </a:cubicBezTo>
                    <a:cubicBezTo>
                      <a:pt x="649" y="1637"/>
                      <a:pt x="739" y="1651"/>
                      <a:pt x="825" y="1651"/>
                    </a:cubicBezTo>
                    <a:cubicBezTo>
                      <a:pt x="1027" y="1651"/>
                      <a:pt x="1211" y="1576"/>
                      <a:pt x="1334" y="1474"/>
                    </a:cubicBezTo>
                    <a:cubicBezTo>
                      <a:pt x="1517" y="1326"/>
                      <a:pt x="1587" y="1143"/>
                      <a:pt x="1604" y="1020"/>
                    </a:cubicBezTo>
                    <a:cubicBezTo>
                      <a:pt x="1626" y="893"/>
                      <a:pt x="1608" y="828"/>
                      <a:pt x="1600" y="828"/>
                    </a:cubicBezTo>
                    <a:cubicBezTo>
                      <a:pt x="1587" y="828"/>
                      <a:pt x="1582" y="893"/>
                      <a:pt x="1548" y="1002"/>
                    </a:cubicBezTo>
                    <a:cubicBezTo>
                      <a:pt x="1513" y="1111"/>
                      <a:pt x="1434" y="1269"/>
                      <a:pt x="1268" y="1387"/>
                    </a:cubicBezTo>
                    <a:cubicBezTo>
                      <a:pt x="1163" y="1462"/>
                      <a:pt x="1015" y="1517"/>
                      <a:pt x="856" y="1517"/>
                    </a:cubicBezTo>
                    <a:cubicBezTo>
                      <a:pt x="775" y="1517"/>
                      <a:pt x="691" y="1503"/>
                      <a:pt x="608" y="1470"/>
                    </a:cubicBezTo>
                    <a:cubicBezTo>
                      <a:pt x="368" y="1383"/>
                      <a:pt x="158" y="1125"/>
                      <a:pt x="162" y="828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50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8"/>
                    </a:cubicBezTo>
                    <a:cubicBezTo>
                      <a:pt x="1434" y="383"/>
                      <a:pt x="1513" y="540"/>
                      <a:pt x="1548" y="649"/>
                    </a:cubicBezTo>
                    <a:cubicBezTo>
                      <a:pt x="1582" y="758"/>
                      <a:pt x="1587" y="828"/>
                      <a:pt x="1600" y="828"/>
                    </a:cubicBezTo>
                    <a:cubicBezTo>
                      <a:pt x="1608" y="828"/>
                      <a:pt x="1626" y="758"/>
                      <a:pt x="1604" y="635"/>
                    </a:cubicBezTo>
                    <a:cubicBezTo>
                      <a:pt x="1587" y="514"/>
                      <a:pt x="1517" y="325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1408923" y="4572608"/>
                <a:ext cx="261627" cy="117319"/>
              </a:xfrm>
              <a:custGeom>
                <a:avLst/>
                <a:gdLst/>
                <a:ahLst/>
                <a:cxnLst/>
                <a:rect l="l" t="t" r="r" b="b"/>
                <a:pathLst>
                  <a:path w="17972" h="8059" extrusionOk="0">
                    <a:moveTo>
                      <a:pt x="98" y="0"/>
                    </a:moveTo>
                    <a:cubicBezTo>
                      <a:pt x="98" y="0"/>
                      <a:pt x="93" y="5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lnTo>
                      <a:pt x="81" y="17"/>
                    </a:lnTo>
                    <a:cubicBezTo>
                      <a:pt x="91" y="7"/>
                      <a:pt x="98" y="0"/>
                      <a:pt x="98" y="0"/>
                    </a:cubicBezTo>
                    <a:close/>
                    <a:moveTo>
                      <a:pt x="161" y="95"/>
                    </a:moveTo>
                    <a:cubicBezTo>
                      <a:pt x="161" y="95"/>
                      <a:pt x="160" y="95"/>
                      <a:pt x="159" y="96"/>
                    </a:cubicBezTo>
                    <a:lnTo>
                      <a:pt x="159" y="96"/>
                    </a:lnTo>
                    <a:lnTo>
                      <a:pt x="159" y="96"/>
                    </a:lnTo>
                    <a:cubicBezTo>
                      <a:pt x="160" y="95"/>
                      <a:pt x="161" y="95"/>
                      <a:pt x="161" y="95"/>
                    </a:cubicBezTo>
                    <a:close/>
                    <a:moveTo>
                      <a:pt x="2" y="96"/>
                    </a:moveTo>
                    <a:cubicBezTo>
                      <a:pt x="1" y="97"/>
                      <a:pt x="1" y="97"/>
                      <a:pt x="1" y="97"/>
                    </a:cubicBezTo>
                    <a:cubicBezTo>
                      <a:pt x="1" y="97"/>
                      <a:pt x="1" y="97"/>
                      <a:pt x="2" y="96"/>
                    </a:cubicBezTo>
                    <a:lnTo>
                      <a:pt x="2" y="96"/>
                    </a:lnTo>
                    <a:lnTo>
                      <a:pt x="2" y="96"/>
                    </a:lnTo>
                    <a:close/>
                    <a:moveTo>
                      <a:pt x="81" y="174"/>
                    </a:moveTo>
                    <a:lnTo>
                      <a:pt x="81" y="174"/>
                    </a:lnTo>
                    <a:cubicBezTo>
                      <a:pt x="70" y="185"/>
                      <a:pt x="63" y="192"/>
                      <a:pt x="63" y="192"/>
                    </a:cubicBezTo>
                    <a:cubicBezTo>
                      <a:pt x="63" y="192"/>
                      <a:pt x="68" y="187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lose/>
                    <a:moveTo>
                      <a:pt x="17859" y="153"/>
                    </a:moveTo>
                    <a:cubicBezTo>
                      <a:pt x="17872" y="2552"/>
                      <a:pt x="17885" y="4495"/>
                      <a:pt x="17889" y="5852"/>
                    </a:cubicBezTo>
                    <a:cubicBezTo>
                      <a:pt x="17898" y="6529"/>
                      <a:pt x="17902" y="7058"/>
                      <a:pt x="17907" y="7429"/>
                    </a:cubicBezTo>
                    <a:cubicBezTo>
                      <a:pt x="17907" y="7604"/>
                      <a:pt x="17911" y="7740"/>
                      <a:pt x="17911" y="7840"/>
                    </a:cubicBezTo>
                    <a:cubicBezTo>
                      <a:pt x="17911" y="7936"/>
                      <a:pt x="17915" y="7984"/>
                      <a:pt x="17915" y="7984"/>
                    </a:cubicBezTo>
                    <a:cubicBezTo>
                      <a:pt x="17915" y="7984"/>
                      <a:pt x="17885" y="7984"/>
                      <a:pt x="17824" y="7980"/>
                    </a:cubicBezTo>
                    <a:cubicBezTo>
                      <a:pt x="17762" y="7980"/>
                      <a:pt x="17675" y="7980"/>
                      <a:pt x="17566" y="7976"/>
                    </a:cubicBezTo>
                    <a:cubicBezTo>
                      <a:pt x="17334" y="7976"/>
                      <a:pt x="17001" y="7972"/>
                      <a:pt x="16573" y="7966"/>
                    </a:cubicBezTo>
                    <a:cubicBezTo>
                      <a:pt x="15700" y="7962"/>
                      <a:pt x="14441" y="7954"/>
                      <a:pt x="12864" y="7945"/>
                    </a:cubicBezTo>
                    <a:cubicBezTo>
                      <a:pt x="9715" y="7936"/>
                      <a:pt x="5293" y="7928"/>
                      <a:pt x="155" y="7910"/>
                    </a:cubicBezTo>
                    <a:lnTo>
                      <a:pt x="155" y="7910"/>
                    </a:lnTo>
                    <a:cubicBezTo>
                      <a:pt x="155" y="6708"/>
                      <a:pt x="155" y="5454"/>
                      <a:pt x="159" y="4160"/>
                    </a:cubicBezTo>
                    <a:lnTo>
                      <a:pt x="159" y="2155"/>
                    </a:lnTo>
                    <a:lnTo>
                      <a:pt x="159" y="1128"/>
                    </a:lnTo>
                    <a:lnTo>
                      <a:pt x="159" y="612"/>
                    </a:lnTo>
                    <a:lnTo>
                      <a:pt x="159" y="354"/>
                    </a:lnTo>
                    <a:lnTo>
                      <a:pt x="159" y="227"/>
                    </a:lnTo>
                    <a:lnTo>
                      <a:pt x="159" y="174"/>
                    </a:lnTo>
                    <a:lnTo>
                      <a:pt x="159" y="174"/>
                    </a:lnTo>
                    <a:cubicBezTo>
                      <a:pt x="7036" y="166"/>
                      <a:pt x="13276" y="158"/>
                      <a:pt x="17859" y="153"/>
                    </a:cubicBezTo>
                    <a:close/>
                    <a:moveTo>
                      <a:pt x="81" y="17"/>
                    </a:moveTo>
                    <a:cubicBezTo>
                      <a:pt x="56" y="42"/>
                      <a:pt x="10" y="88"/>
                      <a:pt x="2" y="96"/>
                    </a:cubicBezTo>
                    <a:lnTo>
                      <a:pt x="2" y="96"/>
                    </a:lnTo>
                    <a:lnTo>
                      <a:pt x="2" y="100"/>
                    </a:lnTo>
                    <a:lnTo>
                      <a:pt x="2" y="105"/>
                    </a:lnTo>
                    <a:lnTo>
                      <a:pt x="2" y="114"/>
                    </a:lnTo>
                    <a:lnTo>
                      <a:pt x="2" y="126"/>
                    </a:lnTo>
                    <a:lnTo>
                      <a:pt x="2" y="162"/>
                    </a:lnTo>
                    <a:lnTo>
                      <a:pt x="2" y="227"/>
                    </a:lnTo>
                    <a:lnTo>
                      <a:pt x="2" y="354"/>
                    </a:lnTo>
                    <a:lnTo>
                      <a:pt x="2" y="612"/>
                    </a:lnTo>
                    <a:lnTo>
                      <a:pt x="2" y="1128"/>
                    </a:lnTo>
                    <a:lnTo>
                      <a:pt x="2" y="2155"/>
                    </a:lnTo>
                    <a:lnTo>
                      <a:pt x="2" y="4160"/>
                    </a:lnTo>
                    <a:cubicBezTo>
                      <a:pt x="6" y="5481"/>
                      <a:pt x="6" y="6760"/>
                      <a:pt x="6" y="7984"/>
                    </a:cubicBezTo>
                    <a:lnTo>
                      <a:pt x="6" y="8059"/>
                    </a:lnTo>
                    <a:lnTo>
                      <a:pt x="81" y="8059"/>
                    </a:lnTo>
                    <a:cubicBezTo>
                      <a:pt x="5272" y="8045"/>
                      <a:pt x="9738" y="8032"/>
                      <a:pt x="12911" y="8024"/>
                    </a:cubicBezTo>
                    <a:cubicBezTo>
                      <a:pt x="14484" y="8015"/>
                      <a:pt x="15739" y="8010"/>
                      <a:pt x="16604" y="8006"/>
                    </a:cubicBezTo>
                    <a:cubicBezTo>
                      <a:pt x="17028" y="8002"/>
                      <a:pt x="17356" y="7998"/>
                      <a:pt x="17584" y="7993"/>
                    </a:cubicBezTo>
                    <a:cubicBezTo>
                      <a:pt x="17688" y="7993"/>
                      <a:pt x="17771" y="7993"/>
                      <a:pt x="17836" y="7988"/>
                    </a:cubicBezTo>
                    <a:cubicBezTo>
                      <a:pt x="17889" y="7988"/>
                      <a:pt x="17919" y="7988"/>
                      <a:pt x="17915" y="7984"/>
                    </a:cubicBezTo>
                    <a:lnTo>
                      <a:pt x="17915" y="7984"/>
                    </a:lnTo>
                    <a:cubicBezTo>
                      <a:pt x="17915" y="7984"/>
                      <a:pt x="17915" y="7984"/>
                      <a:pt x="17915" y="7984"/>
                    </a:cubicBezTo>
                    <a:cubicBezTo>
                      <a:pt x="17919" y="7984"/>
                      <a:pt x="17919" y="7937"/>
                      <a:pt x="17924" y="7853"/>
                    </a:cubicBezTo>
                    <a:cubicBezTo>
                      <a:pt x="17924" y="7752"/>
                      <a:pt x="17924" y="7621"/>
                      <a:pt x="17929" y="7451"/>
                    </a:cubicBezTo>
                    <a:cubicBezTo>
                      <a:pt x="17933" y="7084"/>
                      <a:pt x="17937" y="6560"/>
                      <a:pt x="17941" y="5886"/>
                    </a:cubicBezTo>
                    <a:cubicBezTo>
                      <a:pt x="17951" y="4510"/>
                      <a:pt x="17959" y="2534"/>
                      <a:pt x="17972" y="96"/>
                    </a:cubicBezTo>
                    <a:lnTo>
                      <a:pt x="17972" y="39"/>
                    </a:lnTo>
                    <a:lnTo>
                      <a:pt x="17915" y="39"/>
                    </a:lnTo>
                    <a:cubicBezTo>
                      <a:pt x="13310" y="35"/>
                      <a:pt x="7017" y="27"/>
                      <a:pt x="81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1527654" y="4619396"/>
                <a:ext cx="23685" cy="24049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2" extrusionOk="0">
                    <a:moveTo>
                      <a:pt x="824" y="1"/>
                    </a:moveTo>
                    <a:cubicBezTo>
                      <a:pt x="738" y="1"/>
                      <a:pt x="649" y="15"/>
                      <a:pt x="560" y="46"/>
                    </a:cubicBezTo>
                    <a:cubicBezTo>
                      <a:pt x="263" y="143"/>
                      <a:pt x="1" y="457"/>
                      <a:pt x="5" y="829"/>
                    </a:cubicBezTo>
                    <a:cubicBezTo>
                      <a:pt x="1" y="1196"/>
                      <a:pt x="263" y="1510"/>
                      <a:pt x="560" y="1606"/>
                    </a:cubicBezTo>
                    <a:cubicBezTo>
                      <a:pt x="650" y="1638"/>
                      <a:pt x="741" y="1652"/>
                      <a:pt x="829" y="1652"/>
                    </a:cubicBezTo>
                    <a:cubicBezTo>
                      <a:pt x="1029" y="1652"/>
                      <a:pt x="1212" y="1578"/>
                      <a:pt x="1334" y="1475"/>
                    </a:cubicBezTo>
                    <a:cubicBezTo>
                      <a:pt x="1517" y="1327"/>
                      <a:pt x="1587" y="1143"/>
                      <a:pt x="1604" y="1021"/>
                    </a:cubicBezTo>
                    <a:cubicBezTo>
                      <a:pt x="1626" y="894"/>
                      <a:pt x="1608" y="829"/>
                      <a:pt x="1600" y="829"/>
                    </a:cubicBezTo>
                    <a:cubicBezTo>
                      <a:pt x="1587" y="829"/>
                      <a:pt x="1582" y="894"/>
                      <a:pt x="1548" y="1003"/>
                    </a:cubicBezTo>
                    <a:cubicBezTo>
                      <a:pt x="1513" y="1113"/>
                      <a:pt x="1434" y="1270"/>
                      <a:pt x="1268" y="1388"/>
                    </a:cubicBezTo>
                    <a:cubicBezTo>
                      <a:pt x="1164" y="1465"/>
                      <a:pt x="1018" y="1518"/>
                      <a:pt x="861" y="1518"/>
                    </a:cubicBezTo>
                    <a:cubicBezTo>
                      <a:pt x="778" y="1518"/>
                      <a:pt x="692" y="1504"/>
                      <a:pt x="608" y="1470"/>
                    </a:cubicBezTo>
                    <a:cubicBezTo>
                      <a:pt x="368" y="1388"/>
                      <a:pt x="158" y="1125"/>
                      <a:pt x="162" y="829"/>
                    </a:cubicBezTo>
                    <a:cubicBezTo>
                      <a:pt x="158" y="527"/>
                      <a:pt x="368" y="269"/>
                      <a:pt x="608" y="181"/>
                    </a:cubicBezTo>
                    <a:cubicBezTo>
                      <a:pt x="690" y="151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9"/>
                    </a:cubicBezTo>
                    <a:cubicBezTo>
                      <a:pt x="1434" y="387"/>
                      <a:pt x="1513" y="540"/>
                      <a:pt x="1548" y="649"/>
                    </a:cubicBezTo>
                    <a:cubicBezTo>
                      <a:pt x="1582" y="758"/>
                      <a:pt x="1587" y="829"/>
                      <a:pt x="1600" y="829"/>
                    </a:cubicBezTo>
                    <a:cubicBezTo>
                      <a:pt x="1608" y="829"/>
                      <a:pt x="1626" y="758"/>
                      <a:pt x="1604" y="636"/>
                    </a:cubicBezTo>
                    <a:cubicBezTo>
                      <a:pt x="1587" y="514"/>
                      <a:pt x="1517" y="330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434444" y="4295608"/>
                <a:ext cx="59598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0940" h="28398" extrusionOk="0">
                    <a:moveTo>
                      <a:pt x="0" y="0"/>
                    </a:moveTo>
                    <a:lnTo>
                      <a:pt x="0" y="28398"/>
                    </a:lnTo>
                    <a:lnTo>
                      <a:pt x="40939" y="28398"/>
                    </a:lnTo>
                    <a:lnTo>
                      <a:pt x="4093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411603" y="4266784"/>
                <a:ext cx="1702500" cy="39262"/>
              </a:xfrm>
              <a:custGeom>
                <a:avLst/>
                <a:gdLst/>
                <a:ahLst/>
                <a:cxnLst/>
                <a:rect l="l" t="t" r="r" b="b"/>
                <a:pathLst>
                  <a:path w="116950" h="2697" extrusionOk="0">
                    <a:moveTo>
                      <a:pt x="0" y="0"/>
                    </a:moveTo>
                    <a:lnTo>
                      <a:pt x="0" y="2697"/>
                    </a:lnTo>
                    <a:lnTo>
                      <a:pt x="116949" y="2697"/>
                    </a:lnTo>
                    <a:lnTo>
                      <a:pt x="1169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434444" y="4306031"/>
                <a:ext cx="52815" cy="402981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27682" extrusionOk="0">
                    <a:moveTo>
                      <a:pt x="0" y="1"/>
                    </a:moveTo>
                    <a:lnTo>
                      <a:pt x="0" y="27682"/>
                    </a:lnTo>
                    <a:lnTo>
                      <a:pt x="3627" y="27682"/>
                    </a:lnTo>
                    <a:lnTo>
                      <a:pt x="36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8" name="Google Shape;778;p28"/>
            <p:cNvSpPr/>
            <p:nvPr/>
          </p:nvSpPr>
          <p:spPr>
            <a:xfrm>
              <a:off x="1415110" y="3972533"/>
              <a:ext cx="32216" cy="42712"/>
            </a:xfrm>
            <a:custGeom>
              <a:avLst/>
              <a:gdLst/>
              <a:ahLst/>
              <a:cxnLst/>
              <a:rect l="l" t="t" r="r" b="b"/>
              <a:pathLst>
                <a:path w="2213" h="2934" extrusionOk="0">
                  <a:moveTo>
                    <a:pt x="2174" y="0"/>
                  </a:moveTo>
                  <a:cubicBezTo>
                    <a:pt x="2104" y="0"/>
                    <a:pt x="1912" y="33"/>
                    <a:pt x="1648" y="133"/>
                  </a:cubicBezTo>
                  <a:cubicBezTo>
                    <a:pt x="1483" y="202"/>
                    <a:pt x="1295" y="312"/>
                    <a:pt x="1120" y="474"/>
                  </a:cubicBezTo>
                  <a:cubicBezTo>
                    <a:pt x="936" y="644"/>
                    <a:pt x="814" y="884"/>
                    <a:pt x="709" y="1130"/>
                  </a:cubicBezTo>
                  <a:cubicBezTo>
                    <a:pt x="299" y="2112"/>
                    <a:pt x="1" y="2921"/>
                    <a:pt x="41" y="2934"/>
                  </a:cubicBezTo>
                  <a:cubicBezTo>
                    <a:pt x="41" y="2934"/>
                    <a:pt x="41" y="2934"/>
                    <a:pt x="42" y="2934"/>
                  </a:cubicBezTo>
                  <a:cubicBezTo>
                    <a:pt x="87" y="2934"/>
                    <a:pt x="447" y="2158"/>
                    <a:pt x="853" y="1190"/>
                  </a:cubicBezTo>
                  <a:cubicBezTo>
                    <a:pt x="954" y="950"/>
                    <a:pt x="1063" y="731"/>
                    <a:pt x="1216" y="579"/>
                  </a:cubicBezTo>
                  <a:cubicBezTo>
                    <a:pt x="1374" y="422"/>
                    <a:pt x="1544" y="307"/>
                    <a:pt x="1692" y="233"/>
                  </a:cubicBezTo>
                  <a:cubicBezTo>
                    <a:pt x="1998" y="85"/>
                    <a:pt x="2213" y="28"/>
                    <a:pt x="2203" y="6"/>
                  </a:cubicBezTo>
                  <a:cubicBezTo>
                    <a:pt x="2202" y="3"/>
                    <a:pt x="2192" y="0"/>
                    <a:pt x="217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1432492" y="3986916"/>
              <a:ext cx="14383" cy="28474"/>
            </a:xfrm>
            <a:custGeom>
              <a:avLst/>
              <a:gdLst/>
              <a:ahLst/>
              <a:cxnLst/>
              <a:rect l="l" t="t" r="r" b="b"/>
              <a:pathLst>
                <a:path w="988" h="1956" extrusionOk="0">
                  <a:moveTo>
                    <a:pt x="883" y="1"/>
                  </a:moveTo>
                  <a:cubicBezTo>
                    <a:pt x="817" y="1"/>
                    <a:pt x="722" y="45"/>
                    <a:pt x="656" y="132"/>
                  </a:cubicBezTo>
                  <a:cubicBezTo>
                    <a:pt x="529" y="312"/>
                    <a:pt x="406" y="556"/>
                    <a:pt x="289" y="850"/>
                  </a:cubicBezTo>
                  <a:cubicBezTo>
                    <a:pt x="57" y="1435"/>
                    <a:pt x="0" y="1946"/>
                    <a:pt x="39" y="1955"/>
                  </a:cubicBezTo>
                  <a:cubicBezTo>
                    <a:pt x="39" y="1955"/>
                    <a:pt x="40" y="1955"/>
                    <a:pt x="40" y="1955"/>
                  </a:cubicBezTo>
                  <a:cubicBezTo>
                    <a:pt x="85" y="1955"/>
                    <a:pt x="208" y="1474"/>
                    <a:pt x="432" y="906"/>
                  </a:cubicBezTo>
                  <a:cubicBezTo>
                    <a:pt x="547" y="626"/>
                    <a:pt x="660" y="360"/>
                    <a:pt x="747" y="194"/>
                  </a:cubicBezTo>
                  <a:cubicBezTo>
                    <a:pt x="839" y="32"/>
                    <a:pt x="979" y="54"/>
                    <a:pt x="983" y="37"/>
                  </a:cubicBezTo>
                  <a:cubicBezTo>
                    <a:pt x="987" y="27"/>
                    <a:pt x="957" y="1"/>
                    <a:pt x="892" y="1"/>
                  </a:cubicBezTo>
                  <a:cubicBezTo>
                    <a:pt x="889" y="1"/>
                    <a:pt x="886" y="1"/>
                    <a:pt x="88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0" name="Google Shape;780;p28"/>
            <p:cNvGrpSpPr/>
            <p:nvPr/>
          </p:nvGrpSpPr>
          <p:grpSpPr>
            <a:xfrm>
              <a:off x="684717" y="3495251"/>
              <a:ext cx="774124" cy="1220312"/>
              <a:chOff x="684717" y="3495251"/>
              <a:chExt cx="774124" cy="1220312"/>
            </a:xfrm>
          </p:grpSpPr>
          <p:sp>
            <p:nvSpPr>
              <p:cNvPr id="781" name="Google Shape;781;p28"/>
              <p:cNvSpPr/>
              <p:nvPr/>
            </p:nvSpPr>
            <p:spPr>
              <a:xfrm>
                <a:off x="1065788" y="3618219"/>
                <a:ext cx="30935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3639" extrusionOk="0">
                    <a:moveTo>
                      <a:pt x="1100" y="135"/>
                    </a:moveTo>
                    <a:cubicBezTo>
                      <a:pt x="1175" y="135"/>
                      <a:pt x="1248" y="151"/>
                      <a:pt x="1316" y="182"/>
                    </a:cubicBezTo>
                    <a:cubicBezTo>
                      <a:pt x="1513" y="265"/>
                      <a:pt x="1652" y="440"/>
                      <a:pt x="1753" y="602"/>
                    </a:cubicBezTo>
                    <a:cubicBezTo>
                      <a:pt x="1949" y="938"/>
                      <a:pt x="2015" y="1262"/>
                      <a:pt x="2050" y="1477"/>
                    </a:cubicBezTo>
                    <a:cubicBezTo>
                      <a:pt x="2085" y="1691"/>
                      <a:pt x="2090" y="1817"/>
                      <a:pt x="2102" y="1821"/>
                    </a:cubicBezTo>
                    <a:lnTo>
                      <a:pt x="2102" y="1821"/>
                    </a:lnTo>
                    <a:cubicBezTo>
                      <a:pt x="2090" y="1822"/>
                      <a:pt x="2085" y="1947"/>
                      <a:pt x="2050" y="2162"/>
                    </a:cubicBezTo>
                    <a:cubicBezTo>
                      <a:pt x="2015" y="2376"/>
                      <a:pt x="1949" y="2699"/>
                      <a:pt x="1753" y="3036"/>
                    </a:cubicBezTo>
                    <a:cubicBezTo>
                      <a:pt x="1652" y="3198"/>
                      <a:pt x="1513" y="3373"/>
                      <a:pt x="1316" y="3456"/>
                    </a:cubicBezTo>
                    <a:cubicBezTo>
                      <a:pt x="1249" y="3488"/>
                      <a:pt x="1176" y="3503"/>
                      <a:pt x="1102" y="3503"/>
                    </a:cubicBezTo>
                    <a:cubicBezTo>
                      <a:pt x="959" y="3503"/>
                      <a:pt x="811" y="3447"/>
                      <a:pt x="691" y="3338"/>
                    </a:cubicBezTo>
                    <a:cubicBezTo>
                      <a:pt x="319" y="3002"/>
                      <a:pt x="162" y="2407"/>
                      <a:pt x="158" y="1817"/>
                    </a:cubicBezTo>
                    <a:cubicBezTo>
                      <a:pt x="162" y="1231"/>
                      <a:pt x="319" y="637"/>
                      <a:pt x="691" y="301"/>
                    </a:cubicBezTo>
                    <a:cubicBezTo>
                      <a:pt x="811" y="191"/>
                      <a:pt x="958" y="135"/>
                      <a:pt x="1100" y="135"/>
                    </a:cubicBezTo>
                    <a:close/>
                    <a:moveTo>
                      <a:pt x="1076" y="0"/>
                    </a:moveTo>
                    <a:cubicBezTo>
                      <a:pt x="1043" y="0"/>
                      <a:pt x="1009" y="3"/>
                      <a:pt x="975" y="8"/>
                    </a:cubicBezTo>
                    <a:cubicBezTo>
                      <a:pt x="835" y="29"/>
                      <a:pt x="708" y="99"/>
                      <a:pt x="599" y="192"/>
                    </a:cubicBezTo>
                    <a:cubicBezTo>
                      <a:pt x="166" y="576"/>
                      <a:pt x="9" y="1201"/>
                      <a:pt x="0" y="1817"/>
                    </a:cubicBezTo>
                    <a:cubicBezTo>
                      <a:pt x="9" y="2437"/>
                      <a:pt x="166" y="3062"/>
                      <a:pt x="599" y="3447"/>
                    </a:cubicBezTo>
                    <a:cubicBezTo>
                      <a:pt x="708" y="3539"/>
                      <a:pt x="835" y="3609"/>
                      <a:pt x="975" y="3631"/>
                    </a:cubicBezTo>
                    <a:cubicBezTo>
                      <a:pt x="1009" y="3636"/>
                      <a:pt x="1043" y="3639"/>
                      <a:pt x="1076" y="3639"/>
                    </a:cubicBezTo>
                    <a:cubicBezTo>
                      <a:pt x="1181" y="3639"/>
                      <a:pt x="1282" y="3614"/>
                      <a:pt x="1368" y="3574"/>
                    </a:cubicBezTo>
                    <a:cubicBezTo>
                      <a:pt x="1604" y="3464"/>
                      <a:pt x="1745" y="3268"/>
                      <a:pt x="1850" y="3093"/>
                    </a:cubicBezTo>
                    <a:cubicBezTo>
                      <a:pt x="2046" y="2726"/>
                      <a:pt x="2090" y="2394"/>
                      <a:pt x="2112" y="2171"/>
                    </a:cubicBezTo>
                    <a:cubicBezTo>
                      <a:pt x="2124" y="1947"/>
                      <a:pt x="2107" y="1822"/>
                      <a:pt x="2103" y="1821"/>
                    </a:cubicBezTo>
                    <a:lnTo>
                      <a:pt x="2103" y="1821"/>
                    </a:lnTo>
                    <a:cubicBezTo>
                      <a:pt x="2107" y="1817"/>
                      <a:pt x="2124" y="1691"/>
                      <a:pt x="2112" y="1467"/>
                    </a:cubicBezTo>
                    <a:cubicBezTo>
                      <a:pt x="2090" y="1245"/>
                      <a:pt x="2046" y="912"/>
                      <a:pt x="1850" y="545"/>
                    </a:cubicBezTo>
                    <a:cubicBezTo>
                      <a:pt x="1745" y="370"/>
                      <a:pt x="1604" y="174"/>
                      <a:pt x="1368" y="65"/>
                    </a:cubicBezTo>
                    <a:cubicBezTo>
                      <a:pt x="1282" y="25"/>
                      <a:pt x="1181" y="0"/>
                      <a:pt x="10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895364" y="3535415"/>
                <a:ext cx="183803" cy="295925"/>
              </a:xfrm>
              <a:custGeom>
                <a:avLst/>
                <a:gdLst/>
                <a:ahLst/>
                <a:cxnLst/>
                <a:rect l="l" t="t" r="r" b="b"/>
                <a:pathLst>
                  <a:path w="12626" h="20328" extrusionOk="0">
                    <a:moveTo>
                      <a:pt x="12625" y="1"/>
                    </a:moveTo>
                    <a:lnTo>
                      <a:pt x="887" y="1671"/>
                    </a:lnTo>
                    <a:lnTo>
                      <a:pt x="0" y="19602"/>
                    </a:lnTo>
                    <a:lnTo>
                      <a:pt x="7678" y="20327"/>
                    </a:lnTo>
                    <a:lnTo>
                      <a:pt x="8103" y="15975"/>
                    </a:lnTo>
                    <a:cubicBezTo>
                      <a:pt x="8103" y="15975"/>
                      <a:pt x="8431" y="16056"/>
                      <a:pt x="8893" y="16056"/>
                    </a:cubicBezTo>
                    <a:cubicBezTo>
                      <a:pt x="9760" y="16056"/>
                      <a:pt x="11098" y="15772"/>
                      <a:pt x="11633" y="14139"/>
                    </a:cubicBezTo>
                    <a:cubicBezTo>
                      <a:pt x="12157" y="12535"/>
                      <a:pt x="12625" y="1"/>
                      <a:pt x="1262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861255" y="3495251"/>
                <a:ext cx="258119" cy="269023"/>
              </a:xfrm>
              <a:custGeom>
                <a:avLst/>
                <a:gdLst/>
                <a:ahLst/>
                <a:cxnLst/>
                <a:rect l="l" t="t" r="r" b="b"/>
                <a:pathLst>
                  <a:path w="17731" h="18480" extrusionOk="0">
                    <a:moveTo>
                      <a:pt x="12669" y="0"/>
                    </a:moveTo>
                    <a:cubicBezTo>
                      <a:pt x="11645" y="0"/>
                      <a:pt x="10594" y="302"/>
                      <a:pt x="9716" y="982"/>
                    </a:cubicBezTo>
                    <a:cubicBezTo>
                      <a:pt x="9716" y="982"/>
                      <a:pt x="9143" y="890"/>
                      <a:pt x="8280" y="890"/>
                    </a:cubicBezTo>
                    <a:cubicBezTo>
                      <a:pt x="5851" y="890"/>
                      <a:pt x="1121" y="1618"/>
                      <a:pt x="363" y="7170"/>
                    </a:cubicBezTo>
                    <a:cubicBezTo>
                      <a:pt x="0" y="9813"/>
                      <a:pt x="1273" y="11951"/>
                      <a:pt x="1482" y="13577"/>
                    </a:cubicBezTo>
                    <a:cubicBezTo>
                      <a:pt x="1919" y="16963"/>
                      <a:pt x="2517" y="18397"/>
                      <a:pt x="2517" y="18397"/>
                    </a:cubicBezTo>
                    <a:lnTo>
                      <a:pt x="4196" y="18472"/>
                    </a:lnTo>
                    <a:cubicBezTo>
                      <a:pt x="4351" y="18476"/>
                      <a:pt x="4499" y="18479"/>
                      <a:pt x="4641" y="18479"/>
                    </a:cubicBezTo>
                    <a:cubicBezTo>
                      <a:pt x="5886" y="18479"/>
                      <a:pt x="6659" y="18244"/>
                      <a:pt x="7985" y="16902"/>
                    </a:cubicBezTo>
                    <a:cubicBezTo>
                      <a:pt x="9349" y="15521"/>
                      <a:pt x="9738" y="14743"/>
                      <a:pt x="10698" y="13270"/>
                    </a:cubicBezTo>
                    <a:cubicBezTo>
                      <a:pt x="10698" y="13270"/>
                      <a:pt x="9304" y="12458"/>
                      <a:pt x="9540" y="11235"/>
                    </a:cubicBezTo>
                    <a:cubicBezTo>
                      <a:pt x="9665" y="10585"/>
                      <a:pt x="10352" y="10173"/>
                      <a:pt x="10968" y="10173"/>
                    </a:cubicBezTo>
                    <a:cubicBezTo>
                      <a:pt x="11558" y="10173"/>
                      <a:pt x="12084" y="10552"/>
                      <a:pt x="11987" y="11465"/>
                    </a:cubicBezTo>
                    <a:cubicBezTo>
                      <a:pt x="11987" y="11465"/>
                      <a:pt x="12286" y="11449"/>
                      <a:pt x="12591" y="11449"/>
                    </a:cubicBezTo>
                    <a:cubicBezTo>
                      <a:pt x="12777" y="11449"/>
                      <a:pt x="12965" y="11455"/>
                      <a:pt x="13089" y="11475"/>
                    </a:cubicBezTo>
                    <a:lnTo>
                      <a:pt x="13500" y="7502"/>
                    </a:lnTo>
                    <a:cubicBezTo>
                      <a:pt x="13500" y="7502"/>
                      <a:pt x="15969" y="6169"/>
                      <a:pt x="16624" y="4609"/>
                    </a:cubicBezTo>
                    <a:cubicBezTo>
                      <a:pt x="17731" y="1973"/>
                      <a:pt x="15290" y="0"/>
                      <a:pt x="12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1046005" y="3644786"/>
                <a:ext cx="50398" cy="3392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233" extrusionOk="0">
                    <a:moveTo>
                      <a:pt x="3019" y="1"/>
                    </a:moveTo>
                    <a:cubicBezTo>
                      <a:pt x="2702" y="1"/>
                      <a:pt x="2241" y="14"/>
                      <a:pt x="1727" y="40"/>
                    </a:cubicBezTo>
                    <a:cubicBezTo>
                      <a:pt x="774" y="88"/>
                      <a:pt x="0" y="162"/>
                      <a:pt x="4" y="206"/>
                    </a:cubicBezTo>
                    <a:cubicBezTo>
                      <a:pt x="7" y="224"/>
                      <a:pt x="164" y="233"/>
                      <a:pt x="422" y="233"/>
                    </a:cubicBezTo>
                    <a:cubicBezTo>
                      <a:pt x="740" y="233"/>
                      <a:pt x="1210" y="219"/>
                      <a:pt x="1735" y="193"/>
                    </a:cubicBezTo>
                    <a:cubicBezTo>
                      <a:pt x="2688" y="144"/>
                      <a:pt x="3461" y="71"/>
                      <a:pt x="3461" y="31"/>
                    </a:cubicBezTo>
                    <a:cubicBezTo>
                      <a:pt x="3459" y="11"/>
                      <a:pt x="3293" y="1"/>
                      <a:pt x="30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1088818" y="3939430"/>
                <a:ext cx="370023" cy="291834"/>
              </a:xfrm>
              <a:custGeom>
                <a:avLst/>
                <a:gdLst/>
                <a:ahLst/>
                <a:cxnLst/>
                <a:rect l="l" t="t" r="r" b="b"/>
                <a:pathLst>
                  <a:path w="25418" h="20047" extrusionOk="0">
                    <a:moveTo>
                      <a:pt x="22593" y="0"/>
                    </a:moveTo>
                    <a:cubicBezTo>
                      <a:pt x="22259" y="0"/>
                      <a:pt x="19762" y="2900"/>
                      <a:pt x="19762" y="2900"/>
                    </a:cubicBezTo>
                    <a:lnTo>
                      <a:pt x="19762" y="4688"/>
                    </a:lnTo>
                    <a:cubicBezTo>
                      <a:pt x="19103" y="3876"/>
                      <a:pt x="18630" y="3641"/>
                      <a:pt x="18302" y="3641"/>
                    </a:cubicBezTo>
                    <a:cubicBezTo>
                      <a:pt x="18010" y="3641"/>
                      <a:pt x="17834" y="3827"/>
                      <a:pt x="17743" y="3958"/>
                    </a:cubicBezTo>
                    <a:cubicBezTo>
                      <a:pt x="17551" y="4237"/>
                      <a:pt x="19762" y="6318"/>
                      <a:pt x="19762" y="6318"/>
                    </a:cubicBezTo>
                    <a:lnTo>
                      <a:pt x="19762" y="6956"/>
                    </a:lnTo>
                    <a:lnTo>
                      <a:pt x="8789" y="12856"/>
                    </a:lnTo>
                    <a:lnTo>
                      <a:pt x="5900" y="5671"/>
                    </a:lnTo>
                    <a:lnTo>
                      <a:pt x="0" y="8765"/>
                    </a:lnTo>
                    <a:lnTo>
                      <a:pt x="3523" y="17291"/>
                    </a:lnTo>
                    <a:cubicBezTo>
                      <a:pt x="4241" y="19028"/>
                      <a:pt x="5910" y="20046"/>
                      <a:pt x="7644" y="20046"/>
                    </a:cubicBezTo>
                    <a:cubicBezTo>
                      <a:pt x="8409" y="20046"/>
                      <a:pt x="9188" y="19848"/>
                      <a:pt x="9903" y="19425"/>
                    </a:cubicBezTo>
                    <a:lnTo>
                      <a:pt x="22817" y="11794"/>
                    </a:lnTo>
                    <a:lnTo>
                      <a:pt x="23677" y="10361"/>
                    </a:lnTo>
                    <a:cubicBezTo>
                      <a:pt x="23975" y="9867"/>
                      <a:pt x="24149" y="9308"/>
                      <a:pt x="24189" y="8731"/>
                    </a:cubicBezTo>
                    <a:lnTo>
                      <a:pt x="24617" y="2280"/>
                    </a:lnTo>
                    <a:cubicBezTo>
                      <a:pt x="25417" y="1791"/>
                      <a:pt x="25063" y="855"/>
                      <a:pt x="25063" y="855"/>
                    </a:cubicBezTo>
                    <a:lnTo>
                      <a:pt x="25063" y="855"/>
                    </a:lnTo>
                    <a:lnTo>
                      <a:pt x="22262" y="2591"/>
                    </a:lnTo>
                    <a:lnTo>
                      <a:pt x="21235" y="4989"/>
                    </a:lnTo>
                    <a:lnTo>
                      <a:pt x="21235" y="2900"/>
                    </a:lnTo>
                    <a:cubicBezTo>
                      <a:pt x="21235" y="2900"/>
                      <a:pt x="21995" y="2014"/>
                      <a:pt x="22620" y="1345"/>
                    </a:cubicBezTo>
                    <a:cubicBezTo>
                      <a:pt x="23241" y="681"/>
                      <a:pt x="22795" y="235"/>
                      <a:pt x="22620" y="12"/>
                    </a:cubicBezTo>
                    <a:cubicBezTo>
                      <a:pt x="22614" y="4"/>
                      <a:pt x="22605" y="0"/>
                      <a:pt x="225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1201173" y="4126625"/>
                <a:ext cx="16989" cy="42653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2930" extrusionOk="0">
                    <a:moveTo>
                      <a:pt x="1126" y="1"/>
                    </a:moveTo>
                    <a:cubicBezTo>
                      <a:pt x="1077" y="1"/>
                      <a:pt x="805" y="636"/>
                      <a:pt x="511" y="1435"/>
                    </a:cubicBezTo>
                    <a:cubicBezTo>
                      <a:pt x="210" y="2243"/>
                      <a:pt x="0" y="2911"/>
                      <a:pt x="39" y="2929"/>
                    </a:cubicBezTo>
                    <a:cubicBezTo>
                      <a:pt x="40" y="2929"/>
                      <a:pt x="40" y="2929"/>
                      <a:pt x="41" y="2929"/>
                    </a:cubicBezTo>
                    <a:cubicBezTo>
                      <a:pt x="89" y="2929"/>
                      <a:pt x="361" y="2292"/>
                      <a:pt x="656" y="1491"/>
                    </a:cubicBezTo>
                    <a:cubicBezTo>
                      <a:pt x="957" y="683"/>
                      <a:pt x="1167" y="15"/>
                      <a:pt x="1128" y="1"/>
                    </a:cubicBezTo>
                    <a:cubicBezTo>
                      <a:pt x="1127" y="1"/>
                      <a:pt x="1127" y="1"/>
                      <a:pt x="1126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762774" y="3790652"/>
                <a:ext cx="434541" cy="576026"/>
              </a:xfrm>
              <a:custGeom>
                <a:avLst/>
                <a:gdLst/>
                <a:ahLst/>
                <a:cxnLst/>
                <a:rect l="l" t="t" r="r" b="b"/>
                <a:pathLst>
                  <a:path w="29850" h="39569" extrusionOk="0">
                    <a:moveTo>
                      <a:pt x="10060" y="0"/>
                    </a:moveTo>
                    <a:cubicBezTo>
                      <a:pt x="9991" y="0"/>
                      <a:pt x="9923" y="1"/>
                      <a:pt x="9855" y="1"/>
                    </a:cubicBezTo>
                    <a:cubicBezTo>
                      <a:pt x="5393" y="54"/>
                      <a:pt x="1557" y="3200"/>
                      <a:pt x="674" y="7575"/>
                    </a:cubicBezTo>
                    <a:cubicBezTo>
                      <a:pt x="0" y="10913"/>
                      <a:pt x="1180" y="13116"/>
                      <a:pt x="420" y="20423"/>
                    </a:cubicBezTo>
                    <a:lnTo>
                      <a:pt x="175" y="38786"/>
                    </a:lnTo>
                    <a:lnTo>
                      <a:pt x="21423" y="39569"/>
                    </a:lnTo>
                    <a:lnTo>
                      <a:pt x="20636" y="17892"/>
                    </a:lnTo>
                    <a:lnTo>
                      <a:pt x="21891" y="22140"/>
                    </a:lnTo>
                    <a:lnTo>
                      <a:pt x="29849" y="18535"/>
                    </a:lnTo>
                    <a:cubicBezTo>
                      <a:pt x="29561" y="17648"/>
                      <a:pt x="28244" y="13684"/>
                      <a:pt x="25723" y="7400"/>
                    </a:cubicBezTo>
                    <a:cubicBezTo>
                      <a:pt x="24321" y="3896"/>
                      <a:pt x="21200" y="1369"/>
                      <a:pt x="17477" y="749"/>
                    </a:cubicBezTo>
                    <a:cubicBezTo>
                      <a:pt x="14953" y="329"/>
                      <a:pt x="12212" y="0"/>
                      <a:pt x="10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723338" y="3863891"/>
                <a:ext cx="62495" cy="221449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5212" extrusionOk="0">
                    <a:moveTo>
                      <a:pt x="4292" y="1"/>
                    </a:moveTo>
                    <a:cubicBezTo>
                      <a:pt x="3181" y="1386"/>
                      <a:pt x="0" y="13146"/>
                      <a:pt x="0" y="13146"/>
                    </a:cubicBezTo>
                    <a:cubicBezTo>
                      <a:pt x="1005" y="15081"/>
                      <a:pt x="3347" y="15212"/>
                      <a:pt x="3962" y="15212"/>
                    </a:cubicBezTo>
                    <a:cubicBezTo>
                      <a:pt x="4059" y="15212"/>
                      <a:pt x="4113" y="15209"/>
                      <a:pt x="4113" y="15209"/>
                    </a:cubicBezTo>
                    <a:lnTo>
                      <a:pt x="42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774420" y="3885756"/>
                <a:ext cx="368741" cy="81129"/>
              </a:xfrm>
              <a:custGeom>
                <a:avLst/>
                <a:gdLst/>
                <a:ahLst/>
                <a:cxnLst/>
                <a:rect l="l" t="t" r="r" b="b"/>
                <a:pathLst>
                  <a:path w="25330" h="5573" extrusionOk="0">
                    <a:moveTo>
                      <a:pt x="862" y="0"/>
                    </a:moveTo>
                    <a:cubicBezTo>
                      <a:pt x="617" y="0"/>
                      <a:pt x="420" y="19"/>
                      <a:pt x="280" y="46"/>
                    </a:cubicBezTo>
                    <a:cubicBezTo>
                      <a:pt x="96" y="80"/>
                      <a:pt x="1" y="106"/>
                      <a:pt x="5" y="116"/>
                    </a:cubicBezTo>
                    <a:cubicBezTo>
                      <a:pt x="5" y="122"/>
                      <a:pt x="16" y="124"/>
                      <a:pt x="37" y="124"/>
                    </a:cubicBezTo>
                    <a:cubicBezTo>
                      <a:pt x="105" y="124"/>
                      <a:pt x="282" y="99"/>
                      <a:pt x="557" y="99"/>
                    </a:cubicBezTo>
                    <a:cubicBezTo>
                      <a:pt x="706" y="99"/>
                      <a:pt x="884" y="107"/>
                      <a:pt x="1088" y="128"/>
                    </a:cubicBezTo>
                    <a:cubicBezTo>
                      <a:pt x="1779" y="207"/>
                      <a:pt x="2750" y="548"/>
                      <a:pt x="3772" y="1270"/>
                    </a:cubicBezTo>
                    <a:cubicBezTo>
                      <a:pt x="4283" y="1627"/>
                      <a:pt x="4812" y="2065"/>
                      <a:pt x="5358" y="2563"/>
                    </a:cubicBezTo>
                    <a:cubicBezTo>
                      <a:pt x="5904" y="3061"/>
                      <a:pt x="6486" y="3607"/>
                      <a:pt x="7155" y="4122"/>
                    </a:cubicBezTo>
                    <a:cubicBezTo>
                      <a:pt x="7823" y="4634"/>
                      <a:pt x="8587" y="5124"/>
                      <a:pt x="9493" y="5390"/>
                    </a:cubicBezTo>
                    <a:cubicBezTo>
                      <a:pt x="9908" y="5514"/>
                      <a:pt x="10349" y="5572"/>
                      <a:pt x="10795" y="5572"/>
                    </a:cubicBezTo>
                    <a:cubicBezTo>
                      <a:pt x="11315" y="5572"/>
                      <a:pt x="11843" y="5493"/>
                      <a:pt x="12351" y="5342"/>
                    </a:cubicBezTo>
                    <a:cubicBezTo>
                      <a:pt x="13299" y="5066"/>
                      <a:pt x="14142" y="4604"/>
                      <a:pt x="14929" y="4149"/>
                    </a:cubicBezTo>
                    <a:cubicBezTo>
                      <a:pt x="15715" y="3690"/>
                      <a:pt x="16454" y="3223"/>
                      <a:pt x="17179" y="2825"/>
                    </a:cubicBezTo>
                    <a:cubicBezTo>
                      <a:pt x="17900" y="2423"/>
                      <a:pt x="18622" y="2109"/>
                      <a:pt x="19325" y="1934"/>
                    </a:cubicBezTo>
                    <a:cubicBezTo>
                      <a:pt x="19675" y="1824"/>
                      <a:pt x="20029" y="1807"/>
                      <a:pt x="20361" y="1763"/>
                    </a:cubicBezTo>
                    <a:cubicBezTo>
                      <a:pt x="20693" y="1776"/>
                      <a:pt x="21020" y="1758"/>
                      <a:pt x="21322" y="1811"/>
                    </a:cubicBezTo>
                    <a:cubicBezTo>
                      <a:pt x="21934" y="1916"/>
                      <a:pt x="22484" y="2077"/>
                      <a:pt x="22974" y="2192"/>
                    </a:cubicBezTo>
                    <a:cubicBezTo>
                      <a:pt x="23425" y="2295"/>
                      <a:pt x="23828" y="2355"/>
                      <a:pt x="24168" y="2355"/>
                    </a:cubicBezTo>
                    <a:cubicBezTo>
                      <a:pt x="24200" y="2355"/>
                      <a:pt x="24232" y="2354"/>
                      <a:pt x="24263" y="2353"/>
                    </a:cubicBezTo>
                    <a:cubicBezTo>
                      <a:pt x="24626" y="2345"/>
                      <a:pt x="24897" y="2266"/>
                      <a:pt x="25076" y="2200"/>
                    </a:cubicBezTo>
                    <a:cubicBezTo>
                      <a:pt x="25247" y="2121"/>
                      <a:pt x="25330" y="2073"/>
                      <a:pt x="25326" y="2065"/>
                    </a:cubicBezTo>
                    <a:cubicBezTo>
                      <a:pt x="25325" y="2062"/>
                      <a:pt x="25322" y="2061"/>
                      <a:pt x="25318" y="2061"/>
                    </a:cubicBezTo>
                    <a:cubicBezTo>
                      <a:pt x="25265" y="2061"/>
                      <a:pt x="24941" y="2231"/>
                      <a:pt x="24344" y="2231"/>
                    </a:cubicBezTo>
                    <a:cubicBezTo>
                      <a:pt x="24318" y="2231"/>
                      <a:pt x="24291" y="2231"/>
                      <a:pt x="24263" y="2230"/>
                    </a:cubicBezTo>
                    <a:cubicBezTo>
                      <a:pt x="23918" y="2226"/>
                      <a:pt x="23499" y="2147"/>
                      <a:pt x="23018" y="2021"/>
                    </a:cubicBezTo>
                    <a:cubicBezTo>
                      <a:pt x="22533" y="1894"/>
                      <a:pt x="21990" y="1715"/>
                      <a:pt x="21361" y="1597"/>
                    </a:cubicBezTo>
                    <a:cubicBezTo>
                      <a:pt x="21042" y="1532"/>
                      <a:pt x="20701" y="1544"/>
                      <a:pt x="20352" y="1522"/>
                    </a:cubicBezTo>
                    <a:cubicBezTo>
                      <a:pt x="20003" y="1562"/>
                      <a:pt x="19631" y="1575"/>
                      <a:pt x="19263" y="1680"/>
                    </a:cubicBezTo>
                    <a:cubicBezTo>
                      <a:pt x="18529" y="1855"/>
                      <a:pt x="17778" y="2170"/>
                      <a:pt x="17044" y="2571"/>
                    </a:cubicBezTo>
                    <a:cubicBezTo>
                      <a:pt x="16300" y="2969"/>
                      <a:pt x="15558" y="3432"/>
                      <a:pt x="14775" y="3886"/>
                    </a:cubicBezTo>
                    <a:cubicBezTo>
                      <a:pt x="13993" y="4332"/>
                      <a:pt x="13168" y="4778"/>
                      <a:pt x="12262" y="5045"/>
                    </a:cubicBezTo>
                    <a:cubicBezTo>
                      <a:pt x="11779" y="5189"/>
                      <a:pt x="11284" y="5264"/>
                      <a:pt x="10797" y="5264"/>
                    </a:cubicBezTo>
                    <a:cubicBezTo>
                      <a:pt x="10379" y="5264"/>
                      <a:pt x="9967" y="5208"/>
                      <a:pt x="9575" y="5093"/>
                    </a:cubicBezTo>
                    <a:cubicBezTo>
                      <a:pt x="8728" y="4852"/>
                      <a:pt x="7988" y="4385"/>
                      <a:pt x="7329" y="3896"/>
                    </a:cubicBezTo>
                    <a:cubicBezTo>
                      <a:pt x="6673" y="3398"/>
                      <a:pt x="6088" y="2864"/>
                      <a:pt x="5529" y="2371"/>
                    </a:cubicBezTo>
                    <a:cubicBezTo>
                      <a:pt x="4973" y="1877"/>
                      <a:pt x="4428" y="1440"/>
                      <a:pt x="3898" y="1086"/>
                    </a:cubicBezTo>
                    <a:cubicBezTo>
                      <a:pt x="2837" y="373"/>
                      <a:pt x="1814" y="50"/>
                      <a:pt x="1102" y="6"/>
                    </a:cubicBezTo>
                    <a:cubicBezTo>
                      <a:pt x="1018" y="2"/>
                      <a:pt x="938" y="0"/>
                      <a:pt x="8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925381" y="4118036"/>
                <a:ext cx="140043" cy="15926"/>
              </a:xfrm>
              <a:custGeom>
                <a:avLst/>
                <a:gdLst/>
                <a:ahLst/>
                <a:cxnLst/>
                <a:rect l="l" t="t" r="r" b="b"/>
                <a:pathLst>
                  <a:path w="9620" h="1094" extrusionOk="0">
                    <a:moveTo>
                      <a:pt x="7606" y="0"/>
                    </a:moveTo>
                    <a:cubicBezTo>
                      <a:pt x="7324" y="0"/>
                      <a:pt x="7024" y="27"/>
                      <a:pt x="6713" y="84"/>
                    </a:cubicBezTo>
                    <a:cubicBezTo>
                      <a:pt x="6119" y="189"/>
                      <a:pt x="5490" y="391"/>
                      <a:pt x="4839" y="556"/>
                    </a:cubicBezTo>
                    <a:cubicBezTo>
                      <a:pt x="4137" y="739"/>
                      <a:pt x="3456" y="807"/>
                      <a:pt x="2841" y="807"/>
                    </a:cubicBezTo>
                    <a:cubicBezTo>
                      <a:pt x="2310" y="807"/>
                      <a:pt x="1829" y="756"/>
                      <a:pt x="1426" y="687"/>
                    </a:cubicBezTo>
                    <a:cubicBezTo>
                      <a:pt x="638" y="557"/>
                      <a:pt x="142" y="374"/>
                      <a:pt x="38" y="374"/>
                    </a:cubicBezTo>
                    <a:cubicBezTo>
                      <a:pt x="27" y="374"/>
                      <a:pt x="20" y="376"/>
                      <a:pt x="18" y="381"/>
                    </a:cubicBezTo>
                    <a:cubicBezTo>
                      <a:pt x="0" y="412"/>
                      <a:pt x="494" y="696"/>
                      <a:pt x="1382" y="906"/>
                    </a:cubicBezTo>
                    <a:cubicBezTo>
                      <a:pt x="1839" y="1015"/>
                      <a:pt x="2411" y="1093"/>
                      <a:pt x="3045" y="1093"/>
                    </a:cubicBezTo>
                    <a:cubicBezTo>
                      <a:pt x="3628" y="1093"/>
                      <a:pt x="4264" y="1027"/>
                      <a:pt x="4913" y="857"/>
                    </a:cubicBezTo>
                    <a:cubicBezTo>
                      <a:pt x="5581" y="687"/>
                      <a:pt x="6198" y="482"/>
                      <a:pt x="6765" y="369"/>
                    </a:cubicBezTo>
                    <a:cubicBezTo>
                      <a:pt x="7131" y="290"/>
                      <a:pt x="7477" y="252"/>
                      <a:pt x="7793" y="252"/>
                    </a:cubicBezTo>
                    <a:cubicBezTo>
                      <a:pt x="7967" y="252"/>
                      <a:pt x="8132" y="264"/>
                      <a:pt x="8286" y="286"/>
                    </a:cubicBezTo>
                    <a:cubicBezTo>
                      <a:pt x="9114" y="389"/>
                      <a:pt x="9529" y="770"/>
                      <a:pt x="9598" y="770"/>
                    </a:cubicBezTo>
                    <a:cubicBezTo>
                      <a:pt x="9602" y="770"/>
                      <a:pt x="9605" y="769"/>
                      <a:pt x="9607" y="766"/>
                    </a:cubicBezTo>
                    <a:cubicBezTo>
                      <a:pt x="9619" y="752"/>
                      <a:pt x="9536" y="635"/>
                      <a:pt x="9327" y="482"/>
                    </a:cubicBezTo>
                    <a:cubicBezTo>
                      <a:pt x="9121" y="329"/>
                      <a:pt x="8780" y="155"/>
                      <a:pt x="8322" y="67"/>
                    </a:cubicBezTo>
                    <a:cubicBezTo>
                      <a:pt x="8104" y="23"/>
                      <a:pt x="7863" y="0"/>
                      <a:pt x="76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922266" y="4285316"/>
                <a:ext cx="146405" cy="24180"/>
              </a:xfrm>
              <a:custGeom>
                <a:avLst/>
                <a:gdLst/>
                <a:ahLst/>
                <a:cxnLst/>
                <a:rect l="l" t="t" r="r" b="b"/>
                <a:pathLst>
                  <a:path w="10057" h="1661" extrusionOk="0">
                    <a:moveTo>
                      <a:pt x="1914" y="1"/>
                    </a:moveTo>
                    <a:cubicBezTo>
                      <a:pt x="1736" y="1"/>
                      <a:pt x="1566" y="12"/>
                      <a:pt x="1408" y="34"/>
                    </a:cubicBezTo>
                    <a:cubicBezTo>
                      <a:pt x="910" y="104"/>
                      <a:pt x="529" y="292"/>
                      <a:pt x="307" y="463"/>
                    </a:cubicBezTo>
                    <a:cubicBezTo>
                      <a:pt x="83" y="633"/>
                      <a:pt x="0" y="768"/>
                      <a:pt x="14" y="778"/>
                    </a:cubicBezTo>
                    <a:cubicBezTo>
                      <a:pt x="16" y="779"/>
                      <a:pt x="18" y="780"/>
                      <a:pt x="20" y="780"/>
                    </a:cubicBezTo>
                    <a:cubicBezTo>
                      <a:pt x="51" y="780"/>
                      <a:pt x="160" y="682"/>
                      <a:pt x="376" y="563"/>
                    </a:cubicBezTo>
                    <a:cubicBezTo>
                      <a:pt x="604" y="432"/>
                      <a:pt x="966" y="292"/>
                      <a:pt x="1434" y="253"/>
                    </a:cubicBezTo>
                    <a:cubicBezTo>
                      <a:pt x="1529" y="245"/>
                      <a:pt x="1627" y="241"/>
                      <a:pt x="1730" y="241"/>
                    </a:cubicBezTo>
                    <a:cubicBezTo>
                      <a:pt x="2134" y="241"/>
                      <a:pt x="2595" y="305"/>
                      <a:pt x="3077" y="445"/>
                    </a:cubicBezTo>
                    <a:cubicBezTo>
                      <a:pt x="3676" y="615"/>
                      <a:pt x="4318" y="921"/>
                      <a:pt x="5013" y="1192"/>
                    </a:cubicBezTo>
                    <a:cubicBezTo>
                      <a:pt x="5692" y="1462"/>
                      <a:pt x="6392" y="1660"/>
                      <a:pt x="7052" y="1660"/>
                    </a:cubicBezTo>
                    <a:cubicBezTo>
                      <a:pt x="7067" y="1660"/>
                      <a:pt x="7083" y="1660"/>
                      <a:pt x="7098" y="1660"/>
                    </a:cubicBezTo>
                    <a:cubicBezTo>
                      <a:pt x="7770" y="1656"/>
                      <a:pt x="8352" y="1450"/>
                      <a:pt x="8798" y="1228"/>
                    </a:cubicBezTo>
                    <a:cubicBezTo>
                      <a:pt x="9244" y="1000"/>
                      <a:pt x="9558" y="746"/>
                      <a:pt x="9759" y="563"/>
                    </a:cubicBezTo>
                    <a:cubicBezTo>
                      <a:pt x="9960" y="375"/>
                      <a:pt x="10057" y="253"/>
                      <a:pt x="10039" y="240"/>
                    </a:cubicBezTo>
                    <a:cubicBezTo>
                      <a:pt x="10037" y="238"/>
                      <a:pt x="10035" y="237"/>
                      <a:pt x="10031" y="237"/>
                    </a:cubicBezTo>
                    <a:cubicBezTo>
                      <a:pt x="9963" y="237"/>
                      <a:pt x="9530" y="652"/>
                      <a:pt x="8702" y="1030"/>
                    </a:cubicBezTo>
                    <a:cubicBezTo>
                      <a:pt x="8285" y="1211"/>
                      <a:pt x="7760" y="1372"/>
                      <a:pt x="7169" y="1372"/>
                    </a:cubicBezTo>
                    <a:cubicBezTo>
                      <a:pt x="7145" y="1372"/>
                      <a:pt x="7122" y="1372"/>
                      <a:pt x="7098" y="1371"/>
                    </a:cubicBezTo>
                    <a:cubicBezTo>
                      <a:pt x="6477" y="1367"/>
                      <a:pt x="5809" y="1175"/>
                      <a:pt x="5127" y="904"/>
                    </a:cubicBezTo>
                    <a:cubicBezTo>
                      <a:pt x="4440" y="637"/>
                      <a:pt x="3794" y="336"/>
                      <a:pt x="3151" y="169"/>
                    </a:cubicBezTo>
                    <a:cubicBezTo>
                      <a:pt x="2716" y="53"/>
                      <a:pt x="2295" y="1"/>
                      <a:pt x="19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732815" y="4088280"/>
                <a:ext cx="36015" cy="178519"/>
              </a:xfrm>
              <a:custGeom>
                <a:avLst/>
                <a:gdLst/>
                <a:ahLst/>
                <a:cxnLst/>
                <a:rect l="l" t="t" r="r" b="b"/>
                <a:pathLst>
                  <a:path w="2474" h="12263" extrusionOk="0">
                    <a:moveTo>
                      <a:pt x="1" y="0"/>
                    </a:moveTo>
                    <a:lnTo>
                      <a:pt x="2094" y="12262"/>
                    </a:lnTo>
                    <a:lnTo>
                      <a:pt x="2316" y="12262"/>
                    </a:lnTo>
                    <a:lnTo>
                      <a:pt x="2474" y="245"/>
                    </a:lnTo>
                    <a:cubicBezTo>
                      <a:pt x="1643" y="236"/>
                      <a:pt x="818" y="170"/>
                      <a:pt x="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8"/>
              <p:cNvSpPr/>
              <p:nvPr/>
            </p:nvSpPr>
            <p:spPr>
              <a:xfrm>
                <a:off x="778481" y="4355789"/>
                <a:ext cx="201112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13815" h="591" extrusionOk="0">
                    <a:moveTo>
                      <a:pt x="1" y="1"/>
                    </a:moveTo>
                    <a:lnTo>
                      <a:pt x="49" y="294"/>
                    </a:lnTo>
                    <a:lnTo>
                      <a:pt x="13815" y="590"/>
                    </a:lnTo>
                    <a:cubicBezTo>
                      <a:pt x="13815" y="564"/>
                      <a:pt x="13815" y="538"/>
                      <a:pt x="13811" y="50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8"/>
              <p:cNvSpPr/>
              <p:nvPr/>
            </p:nvSpPr>
            <p:spPr>
              <a:xfrm>
                <a:off x="763283" y="4266784"/>
                <a:ext cx="3261" cy="175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203" extrusionOk="0">
                    <a:moveTo>
                      <a:pt x="1" y="0"/>
                    </a:moveTo>
                    <a:lnTo>
                      <a:pt x="206" y="1202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766268" y="4084583"/>
                <a:ext cx="213267" cy="278601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19138" extrusionOk="0">
                    <a:moveTo>
                      <a:pt x="8007" y="0"/>
                    </a:moveTo>
                    <a:cubicBezTo>
                      <a:pt x="7395" y="0"/>
                      <a:pt x="6775" y="49"/>
                      <a:pt x="6176" y="83"/>
                    </a:cubicBezTo>
                    <a:cubicBezTo>
                      <a:pt x="4240" y="198"/>
                      <a:pt x="2295" y="503"/>
                      <a:pt x="368" y="503"/>
                    </a:cubicBezTo>
                    <a:cubicBezTo>
                      <a:pt x="303" y="503"/>
                      <a:pt x="237" y="503"/>
                      <a:pt x="176" y="499"/>
                    </a:cubicBezTo>
                    <a:lnTo>
                      <a:pt x="18" y="12516"/>
                    </a:lnTo>
                    <a:lnTo>
                      <a:pt x="1" y="13718"/>
                    </a:lnTo>
                    <a:lnTo>
                      <a:pt x="840" y="18631"/>
                    </a:lnTo>
                    <a:lnTo>
                      <a:pt x="14650" y="19137"/>
                    </a:lnTo>
                    <a:cubicBezTo>
                      <a:pt x="14567" y="17516"/>
                      <a:pt x="14488" y="15965"/>
                      <a:pt x="14383" y="14436"/>
                    </a:cubicBezTo>
                    <a:cubicBezTo>
                      <a:pt x="14182" y="14357"/>
                      <a:pt x="13986" y="14291"/>
                      <a:pt x="13793" y="14234"/>
                    </a:cubicBezTo>
                    <a:cubicBezTo>
                      <a:pt x="13308" y="14095"/>
                      <a:pt x="12845" y="14029"/>
                      <a:pt x="12443" y="14029"/>
                    </a:cubicBezTo>
                    <a:cubicBezTo>
                      <a:pt x="12342" y="14029"/>
                      <a:pt x="12241" y="14033"/>
                      <a:pt x="12150" y="14042"/>
                    </a:cubicBezTo>
                    <a:cubicBezTo>
                      <a:pt x="11682" y="14081"/>
                      <a:pt x="11320" y="14221"/>
                      <a:pt x="11092" y="14352"/>
                    </a:cubicBezTo>
                    <a:cubicBezTo>
                      <a:pt x="10878" y="14470"/>
                      <a:pt x="10769" y="14571"/>
                      <a:pt x="10734" y="14571"/>
                    </a:cubicBezTo>
                    <a:lnTo>
                      <a:pt x="10730" y="14567"/>
                    </a:lnTo>
                    <a:cubicBezTo>
                      <a:pt x="10716" y="14557"/>
                      <a:pt x="10799" y="14422"/>
                      <a:pt x="11023" y="14252"/>
                    </a:cubicBezTo>
                    <a:cubicBezTo>
                      <a:pt x="11245" y="14081"/>
                      <a:pt x="11626" y="13893"/>
                      <a:pt x="12124" y="13823"/>
                    </a:cubicBezTo>
                    <a:cubicBezTo>
                      <a:pt x="12285" y="13801"/>
                      <a:pt x="12451" y="13788"/>
                      <a:pt x="12631" y="13788"/>
                    </a:cubicBezTo>
                    <a:cubicBezTo>
                      <a:pt x="13011" y="13788"/>
                      <a:pt x="13435" y="13841"/>
                      <a:pt x="13867" y="13958"/>
                    </a:cubicBezTo>
                    <a:cubicBezTo>
                      <a:pt x="14034" y="13998"/>
                      <a:pt x="14195" y="14051"/>
                      <a:pt x="14361" y="14107"/>
                    </a:cubicBezTo>
                    <a:cubicBezTo>
                      <a:pt x="14129" y="10886"/>
                      <a:pt x="13772" y="7775"/>
                      <a:pt x="12985" y="4428"/>
                    </a:cubicBezTo>
                    <a:cubicBezTo>
                      <a:pt x="12897" y="4047"/>
                      <a:pt x="12796" y="3659"/>
                      <a:pt x="12675" y="3278"/>
                    </a:cubicBezTo>
                    <a:cubicBezTo>
                      <a:pt x="12548" y="3256"/>
                      <a:pt x="12425" y="3230"/>
                      <a:pt x="12312" y="3204"/>
                    </a:cubicBezTo>
                    <a:cubicBezTo>
                      <a:pt x="11424" y="2994"/>
                      <a:pt x="10930" y="2710"/>
                      <a:pt x="10948" y="2679"/>
                    </a:cubicBezTo>
                    <a:cubicBezTo>
                      <a:pt x="10948" y="2675"/>
                      <a:pt x="10957" y="2671"/>
                      <a:pt x="10970" y="2671"/>
                    </a:cubicBezTo>
                    <a:cubicBezTo>
                      <a:pt x="11075" y="2671"/>
                      <a:pt x="11573" y="2854"/>
                      <a:pt x="12356" y="2985"/>
                    </a:cubicBezTo>
                    <a:cubicBezTo>
                      <a:pt x="12429" y="2998"/>
                      <a:pt x="12508" y="3012"/>
                      <a:pt x="12592" y="3024"/>
                    </a:cubicBezTo>
                    <a:cubicBezTo>
                      <a:pt x="12290" y="2177"/>
                      <a:pt x="11862" y="1394"/>
                      <a:pt x="11162" y="853"/>
                    </a:cubicBezTo>
                    <a:cubicBezTo>
                      <a:pt x="10275" y="162"/>
                      <a:pt x="9157" y="0"/>
                      <a:pt x="80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925381" y="4123451"/>
                <a:ext cx="25403" cy="88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609" extrusionOk="0">
                    <a:moveTo>
                      <a:pt x="40" y="1"/>
                    </a:moveTo>
                    <a:cubicBezTo>
                      <a:pt x="27" y="1"/>
                      <a:pt x="18" y="5"/>
                      <a:pt x="18" y="9"/>
                    </a:cubicBezTo>
                    <a:cubicBezTo>
                      <a:pt x="0" y="40"/>
                      <a:pt x="494" y="324"/>
                      <a:pt x="1382" y="534"/>
                    </a:cubicBezTo>
                    <a:cubicBezTo>
                      <a:pt x="1495" y="560"/>
                      <a:pt x="1618" y="586"/>
                      <a:pt x="1745" y="608"/>
                    </a:cubicBezTo>
                    <a:cubicBezTo>
                      <a:pt x="1718" y="521"/>
                      <a:pt x="1688" y="438"/>
                      <a:pt x="1662" y="354"/>
                    </a:cubicBezTo>
                    <a:cubicBezTo>
                      <a:pt x="1578" y="342"/>
                      <a:pt x="1499" y="328"/>
                      <a:pt x="1426" y="315"/>
                    </a:cubicBezTo>
                    <a:cubicBezTo>
                      <a:pt x="643" y="184"/>
                      <a:pt x="145" y="1"/>
                      <a:pt x="40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8"/>
              <p:cNvSpPr/>
              <p:nvPr/>
            </p:nvSpPr>
            <p:spPr>
              <a:xfrm>
                <a:off x="922266" y="4285301"/>
                <a:ext cx="53397" cy="11399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783" extrusionOk="0">
                    <a:moveTo>
                      <a:pt x="1915" y="0"/>
                    </a:moveTo>
                    <a:cubicBezTo>
                      <a:pt x="1735" y="0"/>
                      <a:pt x="1569" y="13"/>
                      <a:pt x="1408" y="35"/>
                    </a:cubicBezTo>
                    <a:cubicBezTo>
                      <a:pt x="910" y="105"/>
                      <a:pt x="529" y="293"/>
                      <a:pt x="307" y="464"/>
                    </a:cubicBezTo>
                    <a:cubicBezTo>
                      <a:pt x="83" y="634"/>
                      <a:pt x="0" y="769"/>
                      <a:pt x="14" y="779"/>
                    </a:cubicBezTo>
                    <a:lnTo>
                      <a:pt x="18" y="783"/>
                    </a:lnTo>
                    <a:cubicBezTo>
                      <a:pt x="53" y="783"/>
                      <a:pt x="162" y="682"/>
                      <a:pt x="376" y="564"/>
                    </a:cubicBezTo>
                    <a:cubicBezTo>
                      <a:pt x="604" y="433"/>
                      <a:pt x="966" y="293"/>
                      <a:pt x="1434" y="254"/>
                    </a:cubicBezTo>
                    <a:cubicBezTo>
                      <a:pt x="1525" y="245"/>
                      <a:pt x="1626" y="241"/>
                      <a:pt x="1727" y="241"/>
                    </a:cubicBezTo>
                    <a:cubicBezTo>
                      <a:pt x="2129" y="241"/>
                      <a:pt x="2592" y="307"/>
                      <a:pt x="3077" y="446"/>
                    </a:cubicBezTo>
                    <a:cubicBezTo>
                      <a:pt x="3270" y="503"/>
                      <a:pt x="3466" y="569"/>
                      <a:pt x="3667" y="648"/>
                    </a:cubicBezTo>
                    <a:cubicBezTo>
                      <a:pt x="3659" y="537"/>
                      <a:pt x="3654" y="428"/>
                      <a:pt x="3645" y="319"/>
                    </a:cubicBezTo>
                    <a:cubicBezTo>
                      <a:pt x="3479" y="263"/>
                      <a:pt x="3318" y="210"/>
                      <a:pt x="3151" y="170"/>
                    </a:cubicBezTo>
                    <a:cubicBezTo>
                      <a:pt x="2719" y="53"/>
                      <a:pt x="2295" y="0"/>
                      <a:pt x="1915" y="0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8"/>
              <p:cNvSpPr/>
              <p:nvPr/>
            </p:nvSpPr>
            <p:spPr>
              <a:xfrm>
                <a:off x="783329" y="3949329"/>
                <a:ext cx="11195" cy="12496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584" extrusionOk="0">
                    <a:moveTo>
                      <a:pt x="171" y="1"/>
                    </a:moveTo>
                    <a:lnTo>
                      <a:pt x="97" y="525"/>
                    </a:lnTo>
                    <a:lnTo>
                      <a:pt x="0" y="8583"/>
                    </a:lnTo>
                    <a:lnTo>
                      <a:pt x="769" y="8583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8"/>
              <p:cNvSpPr/>
              <p:nvPr/>
            </p:nvSpPr>
            <p:spPr>
              <a:xfrm>
                <a:off x="842112" y="4355279"/>
                <a:ext cx="513225" cy="360284"/>
              </a:xfrm>
              <a:custGeom>
                <a:avLst/>
                <a:gdLst/>
                <a:ahLst/>
                <a:cxnLst/>
                <a:rect l="l" t="t" r="r" b="b"/>
                <a:pathLst>
                  <a:path w="35255" h="24749" extrusionOk="0">
                    <a:moveTo>
                      <a:pt x="0" y="0"/>
                    </a:moveTo>
                    <a:lnTo>
                      <a:pt x="0" y="10738"/>
                    </a:lnTo>
                    <a:lnTo>
                      <a:pt x="24281" y="11376"/>
                    </a:lnTo>
                    <a:lnTo>
                      <a:pt x="24923" y="24749"/>
                    </a:lnTo>
                    <a:lnTo>
                      <a:pt x="34944" y="24749"/>
                    </a:lnTo>
                    <a:lnTo>
                      <a:pt x="35184" y="9239"/>
                    </a:lnTo>
                    <a:cubicBezTo>
                      <a:pt x="35254" y="4803"/>
                      <a:pt x="31758" y="1128"/>
                      <a:pt x="27322" y="9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8"/>
              <p:cNvSpPr/>
              <p:nvPr/>
            </p:nvSpPr>
            <p:spPr>
              <a:xfrm>
                <a:off x="684717" y="4492891"/>
                <a:ext cx="235657" cy="42057"/>
              </a:xfrm>
              <a:custGeom>
                <a:avLst/>
                <a:gdLst/>
                <a:ahLst/>
                <a:cxnLst/>
                <a:rect l="l" t="t" r="r" b="b"/>
                <a:pathLst>
                  <a:path w="16188" h="2889" extrusionOk="0">
                    <a:moveTo>
                      <a:pt x="16149" y="0"/>
                    </a:moveTo>
                    <a:cubicBezTo>
                      <a:pt x="16131" y="0"/>
                      <a:pt x="16143" y="253"/>
                      <a:pt x="16030" y="682"/>
                    </a:cubicBezTo>
                    <a:cubicBezTo>
                      <a:pt x="15921" y="1106"/>
                      <a:pt x="15632" y="1722"/>
                      <a:pt x="14995" y="2199"/>
                    </a:cubicBezTo>
                    <a:cubicBezTo>
                      <a:pt x="14675" y="2430"/>
                      <a:pt x="14277" y="2627"/>
                      <a:pt x="13823" y="2697"/>
                    </a:cubicBezTo>
                    <a:cubicBezTo>
                      <a:pt x="13633" y="2733"/>
                      <a:pt x="13437" y="2736"/>
                      <a:pt x="13229" y="2736"/>
                    </a:cubicBezTo>
                    <a:cubicBezTo>
                      <a:pt x="13189" y="2736"/>
                      <a:pt x="13148" y="2736"/>
                      <a:pt x="13107" y="2736"/>
                    </a:cubicBezTo>
                    <a:lnTo>
                      <a:pt x="12329" y="2736"/>
                    </a:lnTo>
                    <a:cubicBezTo>
                      <a:pt x="11266" y="2732"/>
                      <a:pt x="10100" y="2732"/>
                      <a:pt x="8876" y="2732"/>
                    </a:cubicBezTo>
                    <a:cubicBezTo>
                      <a:pt x="6433" y="2744"/>
                      <a:pt x="4222" y="2754"/>
                      <a:pt x="2601" y="2762"/>
                    </a:cubicBezTo>
                    <a:cubicBezTo>
                      <a:pt x="1810" y="2770"/>
                      <a:pt x="1167" y="2780"/>
                      <a:pt x="699" y="2788"/>
                    </a:cubicBezTo>
                    <a:cubicBezTo>
                      <a:pt x="485" y="2792"/>
                      <a:pt x="315" y="2802"/>
                      <a:pt x="180" y="2802"/>
                    </a:cubicBezTo>
                    <a:cubicBezTo>
                      <a:pt x="62" y="2810"/>
                      <a:pt x="1" y="2814"/>
                      <a:pt x="1" y="2819"/>
                    </a:cubicBezTo>
                    <a:cubicBezTo>
                      <a:pt x="1" y="2823"/>
                      <a:pt x="62" y="2828"/>
                      <a:pt x="180" y="2836"/>
                    </a:cubicBezTo>
                    <a:cubicBezTo>
                      <a:pt x="315" y="2836"/>
                      <a:pt x="485" y="2845"/>
                      <a:pt x="699" y="2849"/>
                    </a:cubicBezTo>
                    <a:cubicBezTo>
                      <a:pt x="1167" y="2854"/>
                      <a:pt x="1814" y="2863"/>
                      <a:pt x="2601" y="2871"/>
                    </a:cubicBezTo>
                    <a:cubicBezTo>
                      <a:pt x="4222" y="2875"/>
                      <a:pt x="6433" y="2881"/>
                      <a:pt x="8876" y="2889"/>
                    </a:cubicBezTo>
                    <a:cubicBezTo>
                      <a:pt x="10100" y="2885"/>
                      <a:pt x="11266" y="2881"/>
                      <a:pt x="12329" y="2881"/>
                    </a:cubicBezTo>
                    <a:cubicBezTo>
                      <a:pt x="12595" y="2875"/>
                      <a:pt x="12853" y="2875"/>
                      <a:pt x="13107" y="2875"/>
                    </a:cubicBezTo>
                    <a:cubicBezTo>
                      <a:pt x="13351" y="2871"/>
                      <a:pt x="13609" y="2871"/>
                      <a:pt x="13845" y="2823"/>
                    </a:cubicBezTo>
                    <a:cubicBezTo>
                      <a:pt x="14321" y="2744"/>
                      <a:pt x="14737" y="2530"/>
                      <a:pt x="15060" y="2286"/>
                    </a:cubicBezTo>
                    <a:cubicBezTo>
                      <a:pt x="15715" y="1779"/>
                      <a:pt x="15995" y="1132"/>
                      <a:pt x="16091" y="699"/>
                    </a:cubicBezTo>
                    <a:cubicBezTo>
                      <a:pt x="16187" y="253"/>
                      <a:pt x="16149" y="0"/>
                      <a:pt x="161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8"/>
              <p:cNvSpPr/>
              <p:nvPr/>
            </p:nvSpPr>
            <p:spPr>
              <a:xfrm>
                <a:off x="921625" y="4561777"/>
                <a:ext cx="6865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54" extrusionOk="0">
                    <a:moveTo>
                      <a:pt x="2356" y="1"/>
                    </a:moveTo>
                    <a:cubicBezTo>
                      <a:pt x="1054" y="1"/>
                      <a:pt x="0" y="36"/>
                      <a:pt x="0" y="75"/>
                    </a:cubicBezTo>
                    <a:cubicBezTo>
                      <a:pt x="0" y="119"/>
                      <a:pt x="1054" y="154"/>
                      <a:pt x="2356" y="154"/>
                    </a:cubicBezTo>
                    <a:cubicBezTo>
                      <a:pt x="3659" y="154"/>
                      <a:pt x="4716" y="119"/>
                      <a:pt x="4716" y="75"/>
                    </a:cubicBezTo>
                    <a:cubicBezTo>
                      <a:pt x="4716" y="36"/>
                      <a:pt x="3659" y="1"/>
                      <a:pt x="23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2" name="Google Shape;802;p28"/>
            <p:cNvGrpSpPr/>
            <p:nvPr/>
          </p:nvGrpSpPr>
          <p:grpSpPr>
            <a:xfrm>
              <a:off x="608057" y="4070142"/>
              <a:ext cx="621052" cy="634794"/>
              <a:chOff x="608057" y="4070142"/>
              <a:chExt cx="621052" cy="634794"/>
            </a:xfrm>
          </p:grpSpPr>
          <p:sp>
            <p:nvSpPr>
              <p:cNvPr id="803" name="Google Shape;803;p28"/>
              <p:cNvSpPr/>
              <p:nvPr/>
            </p:nvSpPr>
            <p:spPr>
              <a:xfrm>
                <a:off x="936387" y="4561719"/>
                <a:ext cx="39145" cy="143217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9838" extrusionOk="0">
                    <a:moveTo>
                      <a:pt x="1" y="1"/>
                    </a:moveTo>
                    <a:lnTo>
                      <a:pt x="1" y="9838"/>
                    </a:lnTo>
                    <a:lnTo>
                      <a:pt x="2689" y="9838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8"/>
              <p:cNvSpPr/>
              <p:nvPr/>
            </p:nvSpPr>
            <p:spPr>
              <a:xfrm>
                <a:off x="608057" y="4070142"/>
                <a:ext cx="311749" cy="463613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31847" extrusionOk="0">
                    <a:moveTo>
                      <a:pt x="2514" y="0"/>
                    </a:moveTo>
                    <a:cubicBezTo>
                      <a:pt x="1124" y="0"/>
                      <a:pt x="1" y="1124"/>
                      <a:pt x="1" y="2509"/>
                    </a:cubicBezTo>
                    <a:lnTo>
                      <a:pt x="1" y="26217"/>
                    </a:lnTo>
                    <a:cubicBezTo>
                      <a:pt x="1" y="29325"/>
                      <a:pt x="2522" y="31846"/>
                      <a:pt x="5634" y="31846"/>
                    </a:cubicBezTo>
                    <a:lnTo>
                      <a:pt x="21415" y="31846"/>
                    </a:lnTo>
                    <a:lnTo>
                      <a:pt x="21415" y="2509"/>
                    </a:lnTo>
                    <a:cubicBezTo>
                      <a:pt x="21415" y="1124"/>
                      <a:pt x="20291" y="0"/>
                      <a:pt x="189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669519" y="4500971"/>
                <a:ext cx="559590" cy="60763"/>
              </a:xfrm>
              <a:custGeom>
                <a:avLst/>
                <a:gdLst/>
                <a:ahLst/>
                <a:cxnLst/>
                <a:rect l="l" t="t" r="r" b="b"/>
                <a:pathLst>
                  <a:path w="38440" h="4174" extrusionOk="0">
                    <a:moveTo>
                      <a:pt x="4173" y="0"/>
                    </a:moveTo>
                    <a:cubicBezTo>
                      <a:pt x="1866" y="0"/>
                      <a:pt x="0" y="1866"/>
                      <a:pt x="0" y="4174"/>
                    </a:cubicBezTo>
                    <a:lnTo>
                      <a:pt x="38440" y="4174"/>
                    </a:lnTo>
                    <a:cubicBezTo>
                      <a:pt x="38440" y="1866"/>
                      <a:pt x="36570" y="0"/>
                      <a:pt x="342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875638" y="4319162"/>
                <a:ext cx="285021" cy="217576"/>
              </a:xfrm>
              <a:custGeom>
                <a:avLst/>
                <a:gdLst/>
                <a:ahLst/>
                <a:cxnLst/>
                <a:rect l="l" t="t" r="r" b="b"/>
                <a:pathLst>
                  <a:path w="19579" h="14946" extrusionOk="0">
                    <a:moveTo>
                      <a:pt x="7730" y="1"/>
                    </a:moveTo>
                    <a:cubicBezTo>
                      <a:pt x="6457" y="1"/>
                      <a:pt x="5302" y="22"/>
                      <a:pt x="4292" y="26"/>
                    </a:cubicBezTo>
                    <a:cubicBezTo>
                      <a:pt x="2967" y="39"/>
                      <a:pt x="1892" y="56"/>
                      <a:pt x="1154" y="78"/>
                    </a:cubicBezTo>
                    <a:cubicBezTo>
                      <a:pt x="783" y="87"/>
                      <a:pt x="494" y="95"/>
                      <a:pt x="297" y="105"/>
                    </a:cubicBezTo>
                    <a:cubicBezTo>
                      <a:pt x="105" y="117"/>
                      <a:pt x="0" y="126"/>
                      <a:pt x="0" y="135"/>
                    </a:cubicBezTo>
                    <a:cubicBezTo>
                      <a:pt x="0" y="148"/>
                      <a:pt x="105" y="157"/>
                      <a:pt x="297" y="170"/>
                    </a:cubicBezTo>
                    <a:cubicBezTo>
                      <a:pt x="494" y="178"/>
                      <a:pt x="783" y="187"/>
                      <a:pt x="1154" y="196"/>
                    </a:cubicBezTo>
                    <a:cubicBezTo>
                      <a:pt x="1892" y="218"/>
                      <a:pt x="2967" y="230"/>
                      <a:pt x="4292" y="248"/>
                    </a:cubicBezTo>
                    <a:cubicBezTo>
                      <a:pt x="5616" y="266"/>
                      <a:pt x="7197" y="257"/>
                      <a:pt x="8942" y="297"/>
                    </a:cubicBezTo>
                    <a:cubicBezTo>
                      <a:pt x="9807" y="309"/>
                      <a:pt x="10707" y="480"/>
                      <a:pt x="11602" y="751"/>
                    </a:cubicBezTo>
                    <a:cubicBezTo>
                      <a:pt x="12503" y="1022"/>
                      <a:pt x="13385" y="1450"/>
                      <a:pt x="14212" y="2009"/>
                    </a:cubicBezTo>
                    <a:cubicBezTo>
                      <a:pt x="15033" y="2569"/>
                      <a:pt x="15763" y="3220"/>
                      <a:pt x="16362" y="3945"/>
                    </a:cubicBezTo>
                    <a:cubicBezTo>
                      <a:pt x="16957" y="4675"/>
                      <a:pt x="17433" y="5454"/>
                      <a:pt x="17796" y="6240"/>
                    </a:cubicBezTo>
                    <a:cubicBezTo>
                      <a:pt x="17883" y="6436"/>
                      <a:pt x="17953" y="6638"/>
                      <a:pt x="18032" y="6830"/>
                    </a:cubicBezTo>
                    <a:cubicBezTo>
                      <a:pt x="18071" y="6930"/>
                      <a:pt x="18110" y="7027"/>
                      <a:pt x="18145" y="7122"/>
                    </a:cubicBezTo>
                    <a:cubicBezTo>
                      <a:pt x="18176" y="7223"/>
                      <a:pt x="18206" y="7324"/>
                      <a:pt x="18232" y="7420"/>
                    </a:cubicBezTo>
                    <a:cubicBezTo>
                      <a:pt x="18289" y="7616"/>
                      <a:pt x="18346" y="7808"/>
                      <a:pt x="18403" y="8001"/>
                    </a:cubicBezTo>
                    <a:cubicBezTo>
                      <a:pt x="18442" y="8197"/>
                      <a:pt x="18482" y="8390"/>
                      <a:pt x="18516" y="8578"/>
                    </a:cubicBezTo>
                    <a:cubicBezTo>
                      <a:pt x="18661" y="9334"/>
                      <a:pt x="18748" y="10059"/>
                      <a:pt x="18857" y="10715"/>
                    </a:cubicBezTo>
                    <a:cubicBezTo>
                      <a:pt x="19059" y="12021"/>
                      <a:pt x="19224" y="13084"/>
                      <a:pt x="19347" y="13813"/>
                    </a:cubicBezTo>
                    <a:cubicBezTo>
                      <a:pt x="19408" y="14180"/>
                      <a:pt x="19460" y="14464"/>
                      <a:pt x="19495" y="14657"/>
                    </a:cubicBezTo>
                    <a:cubicBezTo>
                      <a:pt x="19535" y="14845"/>
                      <a:pt x="19557" y="14946"/>
                      <a:pt x="19569" y="14946"/>
                    </a:cubicBezTo>
                    <a:cubicBezTo>
                      <a:pt x="19579" y="14946"/>
                      <a:pt x="19574" y="14841"/>
                      <a:pt x="19557" y="14648"/>
                    </a:cubicBezTo>
                    <a:cubicBezTo>
                      <a:pt x="19539" y="14452"/>
                      <a:pt x="19509" y="14163"/>
                      <a:pt x="19465" y="13796"/>
                    </a:cubicBezTo>
                    <a:cubicBezTo>
                      <a:pt x="19382" y="13062"/>
                      <a:pt x="19246" y="11995"/>
                      <a:pt x="19075" y="10684"/>
                    </a:cubicBezTo>
                    <a:cubicBezTo>
                      <a:pt x="18980" y="10024"/>
                      <a:pt x="18910" y="9308"/>
                      <a:pt x="18770" y="8530"/>
                    </a:cubicBezTo>
                    <a:cubicBezTo>
                      <a:pt x="18735" y="8338"/>
                      <a:pt x="18700" y="8141"/>
                      <a:pt x="18665" y="7939"/>
                    </a:cubicBezTo>
                    <a:cubicBezTo>
                      <a:pt x="18609" y="7743"/>
                      <a:pt x="18551" y="7542"/>
                      <a:pt x="18494" y="7342"/>
                    </a:cubicBezTo>
                    <a:cubicBezTo>
                      <a:pt x="18468" y="7241"/>
                      <a:pt x="18438" y="7136"/>
                      <a:pt x="18411" y="7035"/>
                    </a:cubicBezTo>
                    <a:cubicBezTo>
                      <a:pt x="18373" y="6935"/>
                      <a:pt x="18333" y="6834"/>
                      <a:pt x="18294" y="6733"/>
                    </a:cubicBezTo>
                    <a:cubicBezTo>
                      <a:pt x="18215" y="6533"/>
                      <a:pt x="18145" y="6323"/>
                      <a:pt x="18058" y="6122"/>
                    </a:cubicBezTo>
                    <a:cubicBezTo>
                      <a:pt x="17691" y="5309"/>
                      <a:pt x="17205" y="4510"/>
                      <a:pt x="16598" y="3753"/>
                    </a:cubicBezTo>
                    <a:cubicBezTo>
                      <a:pt x="15987" y="3001"/>
                      <a:pt x="15235" y="2324"/>
                      <a:pt x="14387" y="1751"/>
                    </a:cubicBezTo>
                    <a:cubicBezTo>
                      <a:pt x="13534" y="1174"/>
                      <a:pt x="12621" y="734"/>
                      <a:pt x="11695" y="462"/>
                    </a:cubicBezTo>
                    <a:cubicBezTo>
                      <a:pt x="10769" y="183"/>
                      <a:pt x="9841" y="12"/>
                      <a:pt x="8950" y="8"/>
                    </a:cubicBezTo>
                    <a:cubicBezTo>
                      <a:pt x="8532" y="3"/>
                      <a:pt x="8125" y="1"/>
                      <a:pt x="77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7" name="Google Shape;807;p28"/>
            <p:cNvGrpSpPr/>
            <p:nvPr/>
          </p:nvGrpSpPr>
          <p:grpSpPr>
            <a:xfrm>
              <a:off x="428010" y="4078498"/>
              <a:ext cx="147613" cy="188301"/>
              <a:chOff x="428010" y="4078498"/>
              <a:chExt cx="147613" cy="188301"/>
            </a:xfrm>
          </p:grpSpPr>
          <p:sp>
            <p:nvSpPr>
              <p:cNvPr id="808" name="Google Shape;808;p28"/>
              <p:cNvSpPr/>
              <p:nvPr/>
            </p:nvSpPr>
            <p:spPr>
              <a:xfrm>
                <a:off x="447298" y="4119200"/>
                <a:ext cx="41736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2339" extrusionOk="0">
                    <a:moveTo>
                      <a:pt x="481" y="0"/>
                    </a:moveTo>
                    <a:cubicBezTo>
                      <a:pt x="481" y="0"/>
                      <a:pt x="0" y="1354"/>
                      <a:pt x="926" y="2338"/>
                    </a:cubicBezTo>
                    <a:lnTo>
                      <a:pt x="2867" y="2338"/>
                    </a:lnTo>
                    <a:cubicBezTo>
                      <a:pt x="2867" y="2338"/>
                      <a:pt x="2687" y="144"/>
                      <a:pt x="48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8"/>
              <p:cNvSpPr/>
              <p:nvPr/>
            </p:nvSpPr>
            <p:spPr>
              <a:xfrm>
                <a:off x="452510" y="4119200"/>
                <a:ext cx="36525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339" extrusionOk="0">
                    <a:moveTo>
                      <a:pt x="123" y="0"/>
                    </a:moveTo>
                    <a:cubicBezTo>
                      <a:pt x="123" y="0"/>
                      <a:pt x="0" y="349"/>
                      <a:pt x="0" y="826"/>
                    </a:cubicBezTo>
                    <a:cubicBezTo>
                      <a:pt x="0" y="1285"/>
                      <a:pt x="114" y="1858"/>
                      <a:pt x="568" y="2338"/>
                    </a:cubicBezTo>
                    <a:lnTo>
                      <a:pt x="2509" y="2338"/>
                    </a:lnTo>
                    <a:cubicBezTo>
                      <a:pt x="2509" y="2338"/>
                      <a:pt x="2329" y="144"/>
                      <a:pt x="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8"/>
              <p:cNvSpPr/>
              <p:nvPr/>
            </p:nvSpPr>
            <p:spPr>
              <a:xfrm>
                <a:off x="477258" y="4078498"/>
                <a:ext cx="50078" cy="7475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135" extrusionOk="0">
                    <a:moveTo>
                      <a:pt x="1708" y="1"/>
                    </a:moveTo>
                    <a:cubicBezTo>
                      <a:pt x="1577" y="1"/>
                      <a:pt x="0" y="2541"/>
                      <a:pt x="910" y="5134"/>
                    </a:cubicBezTo>
                    <a:lnTo>
                      <a:pt x="2727" y="5134"/>
                    </a:lnTo>
                    <a:cubicBezTo>
                      <a:pt x="2727" y="5134"/>
                      <a:pt x="3439" y="2062"/>
                      <a:pt x="1714" y="3"/>
                    </a:cubicBezTo>
                    <a:cubicBezTo>
                      <a:pt x="1713" y="1"/>
                      <a:pt x="1711" y="1"/>
                      <a:pt x="17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516956" y="4119200"/>
                <a:ext cx="38053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339" extrusionOk="0">
                    <a:moveTo>
                      <a:pt x="2212" y="0"/>
                    </a:moveTo>
                    <a:cubicBezTo>
                      <a:pt x="2212" y="0"/>
                      <a:pt x="135" y="96"/>
                      <a:pt x="0" y="2338"/>
                    </a:cubicBezTo>
                    <a:lnTo>
                      <a:pt x="1823" y="2338"/>
                    </a:lnTo>
                    <a:cubicBezTo>
                      <a:pt x="1823" y="2338"/>
                      <a:pt x="2614" y="1219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8"/>
              <p:cNvSpPr/>
              <p:nvPr/>
            </p:nvSpPr>
            <p:spPr>
              <a:xfrm>
                <a:off x="428010" y="4151707"/>
                <a:ext cx="147613" cy="115092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7906" extrusionOk="0">
                    <a:moveTo>
                      <a:pt x="2103" y="0"/>
                    </a:moveTo>
                    <a:cubicBezTo>
                      <a:pt x="2103" y="0"/>
                      <a:pt x="1" y="1364"/>
                      <a:pt x="468" y="4051"/>
                    </a:cubicBezTo>
                    <a:cubicBezTo>
                      <a:pt x="936" y="6735"/>
                      <a:pt x="3776" y="7905"/>
                      <a:pt x="3776" y="7905"/>
                    </a:cubicBezTo>
                    <a:lnTo>
                      <a:pt x="6932" y="7905"/>
                    </a:lnTo>
                    <a:cubicBezTo>
                      <a:pt x="6932" y="7905"/>
                      <a:pt x="10140" y="6495"/>
                      <a:pt x="10061" y="3575"/>
                    </a:cubicBezTo>
                    <a:cubicBezTo>
                      <a:pt x="9982" y="656"/>
                      <a:pt x="8073" y="44"/>
                      <a:pt x="8073" y="44"/>
                    </a:cubicBezTo>
                    <a:lnTo>
                      <a:pt x="21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8"/>
              <p:cNvSpPr/>
              <p:nvPr/>
            </p:nvSpPr>
            <p:spPr>
              <a:xfrm>
                <a:off x="433745" y="4188232"/>
                <a:ext cx="140611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659" h="1395" extrusionOk="0">
                    <a:moveTo>
                      <a:pt x="8452" y="0"/>
                    </a:moveTo>
                    <a:cubicBezTo>
                      <a:pt x="8413" y="0"/>
                      <a:pt x="8374" y="1"/>
                      <a:pt x="8334" y="4"/>
                    </a:cubicBezTo>
                    <a:cubicBezTo>
                      <a:pt x="7818" y="35"/>
                      <a:pt x="7277" y="323"/>
                      <a:pt x="6730" y="660"/>
                    </a:cubicBezTo>
                    <a:cubicBezTo>
                      <a:pt x="6450" y="821"/>
                      <a:pt x="6158" y="996"/>
                      <a:pt x="5835" y="1110"/>
                    </a:cubicBezTo>
                    <a:cubicBezTo>
                      <a:pt x="5609" y="1191"/>
                      <a:pt x="5369" y="1238"/>
                      <a:pt x="5123" y="1238"/>
                    </a:cubicBezTo>
                    <a:cubicBezTo>
                      <a:pt x="5016" y="1238"/>
                      <a:pt x="4907" y="1229"/>
                      <a:pt x="4798" y="1210"/>
                    </a:cubicBezTo>
                    <a:cubicBezTo>
                      <a:pt x="4078" y="1092"/>
                      <a:pt x="3471" y="690"/>
                      <a:pt x="2880" y="414"/>
                    </a:cubicBezTo>
                    <a:cubicBezTo>
                      <a:pt x="2402" y="181"/>
                      <a:pt x="1909" y="24"/>
                      <a:pt x="1468" y="24"/>
                    </a:cubicBezTo>
                    <a:cubicBezTo>
                      <a:pt x="1372" y="24"/>
                      <a:pt x="1279" y="32"/>
                      <a:pt x="1189" y="47"/>
                    </a:cubicBezTo>
                    <a:cubicBezTo>
                      <a:pt x="686" y="126"/>
                      <a:pt x="332" y="388"/>
                      <a:pt x="171" y="616"/>
                    </a:cubicBezTo>
                    <a:cubicBezTo>
                      <a:pt x="88" y="729"/>
                      <a:pt x="48" y="834"/>
                      <a:pt x="26" y="904"/>
                    </a:cubicBezTo>
                    <a:cubicBezTo>
                      <a:pt x="9" y="974"/>
                      <a:pt x="0" y="1013"/>
                      <a:pt x="4" y="1013"/>
                    </a:cubicBezTo>
                    <a:cubicBezTo>
                      <a:pt x="5" y="1013"/>
                      <a:pt x="5" y="1014"/>
                      <a:pt x="6" y="1014"/>
                    </a:cubicBezTo>
                    <a:cubicBezTo>
                      <a:pt x="24" y="1014"/>
                      <a:pt x="53" y="854"/>
                      <a:pt x="219" y="655"/>
                    </a:cubicBezTo>
                    <a:cubicBezTo>
                      <a:pt x="389" y="450"/>
                      <a:pt x="726" y="218"/>
                      <a:pt x="1202" y="157"/>
                    </a:cubicBezTo>
                    <a:cubicBezTo>
                      <a:pt x="1274" y="147"/>
                      <a:pt x="1349" y="141"/>
                      <a:pt x="1425" y="141"/>
                    </a:cubicBezTo>
                    <a:cubicBezTo>
                      <a:pt x="1851" y="141"/>
                      <a:pt x="2334" y="301"/>
                      <a:pt x="2819" y="545"/>
                    </a:cubicBezTo>
                    <a:cubicBezTo>
                      <a:pt x="3392" y="821"/>
                      <a:pt x="4008" y="1237"/>
                      <a:pt x="4776" y="1363"/>
                    </a:cubicBezTo>
                    <a:cubicBezTo>
                      <a:pt x="4891" y="1384"/>
                      <a:pt x="5008" y="1394"/>
                      <a:pt x="5123" y="1394"/>
                    </a:cubicBezTo>
                    <a:cubicBezTo>
                      <a:pt x="5390" y="1394"/>
                      <a:pt x="5652" y="1342"/>
                      <a:pt x="5887" y="1253"/>
                    </a:cubicBezTo>
                    <a:cubicBezTo>
                      <a:pt x="6228" y="1127"/>
                      <a:pt x="6525" y="948"/>
                      <a:pt x="6801" y="781"/>
                    </a:cubicBezTo>
                    <a:cubicBezTo>
                      <a:pt x="7346" y="440"/>
                      <a:pt x="7862" y="157"/>
                      <a:pt x="8342" y="113"/>
                    </a:cubicBezTo>
                    <a:cubicBezTo>
                      <a:pt x="8397" y="108"/>
                      <a:pt x="8450" y="105"/>
                      <a:pt x="8502" y="105"/>
                    </a:cubicBezTo>
                    <a:cubicBezTo>
                      <a:pt x="8904" y="105"/>
                      <a:pt x="9222" y="260"/>
                      <a:pt x="9396" y="414"/>
                    </a:cubicBezTo>
                    <a:cubicBezTo>
                      <a:pt x="9592" y="589"/>
                      <a:pt x="9638" y="739"/>
                      <a:pt x="9652" y="739"/>
                    </a:cubicBezTo>
                    <a:cubicBezTo>
                      <a:pt x="9653" y="739"/>
                      <a:pt x="9653" y="739"/>
                      <a:pt x="9653" y="738"/>
                    </a:cubicBezTo>
                    <a:cubicBezTo>
                      <a:pt x="9659" y="738"/>
                      <a:pt x="9649" y="698"/>
                      <a:pt x="9623" y="633"/>
                    </a:cubicBezTo>
                    <a:cubicBezTo>
                      <a:pt x="9593" y="567"/>
                      <a:pt x="9536" y="467"/>
                      <a:pt x="9435" y="371"/>
                    </a:cubicBezTo>
                    <a:cubicBezTo>
                      <a:pt x="9255" y="186"/>
                      <a:pt x="8906" y="0"/>
                      <a:pt x="84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435900" y="4198466"/>
                <a:ext cx="139082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554" h="1395" extrusionOk="0">
                    <a:moveTo>
                      <a:pt x="8358" y="1"/>
                    </a:moveTo>
                    <a:cubicBezTo>
                      <a:pt x="8320" y="1"/>
                      <a:pt x="8282" y="2"/>
                      <a:pt x="8243" y="5"/>
                    </a:cubicBezTo>
                    <a:cubicBezTo>
                      <a:pt x="7736" y="35"/>
                      <a:pt x="7198" y="324"/>
                      <a:pt x="6657" y="660"/>
                    </a:cubicBezTo>
                    <a:cubicBezTo>
                      <a:pt x="6381" y="822"/>
                      <a:pt x="6093" y="992"/>
                      <a:pt x="5774" y="1110"/>
                    </a:cubicBezTo>
                    <a:cubicBezTo>
                      <a:pt x="5552" y="1192"/>
                      <a:pt x="5312" y="1238"/>
                      <a:pt x="5068" y="1238"/>
                    </a:cubicBezTo>
                    <a:cubicBezTo>
                      <a:pt x="4962" y="1238"/>
                      <a:pt x="4854" y="1230"/>
                      <a:pt x="4747" y="1211"/>
                    </a:cubicBezTo>
                    <a:cubicBezTo>
                      <a:pt x="4031" y="1093"/>
                      <a:pt x="3432" y="691"/>
                      <a:pt x="2851" y="415"/>
                    </a:cubicBezTo>
                    <a:cubicBezTo>
                      <a:pt x="2379" y="182"/>
                      <a:pt x="1892" y="24"/>
                      <a:pt x="1455" y="24"/>
                    </a:cubicBezTo>
                    <a:cubicBezTo>
                      <a:pt x="1358" y="24"/>
                      <a:pt x="1264" y="31"/>
                      <a:pt x="1172" y="48"/>
                    </a:cubicBezTo>
                    <a:cubicBezTo>
                      <a:pt x="674" y="127"/>
                      <a:pt x="328" y="393"/>
                      <a:pt x="171" y="621"/>
                    </a:cubicBezTo>
                    <a:cubicBezTo>
                      <a:pt x="88" y="734"/>
                      <a:pt x="49" y="835"/>
                      <a:pt x="27" y="905"/>
                    </a:cubicBezTo>
                    <a:cubicBezTo>
                      <a:pt x="9" y="975"/>
                      <a:pt x="1" y="1014"/>
                      <a:pt x="5" y="1014"/>
                    </a:cubicBezTo>
                    <a:cubicBezTo>
                      <a:pt x="6" y="1014"/>
                      <a:pt x="6" y="1014"/>
                      <a:pt x="7" y="1014"/>
                    </a:cubicBezTo>
                    <a:cubicBezTo>
                      <a:pt x="24" y="1014"/>
                      <a:pt x="49" y="860"/>
                      <a:pt x="219" y="660"/>
                    </a:cubicBezTo>
                    <a:cubicBezTo>
                      <a:pt x="381" y="455"/>
                      <a:pt x="717" y="219"/>
                      <a:pt x="1189" y="157"/>
                    </a:cubicBezTo>
                    <a:cubicBezTo>
                      <a:pt x="1260" y="147"/>
                      <a:pt x="1332" y="142"/>
                      <a:pt x="1407" y="142"/>
                    </a:cubicBezTo>
                    <a:cubicBezTo>
                      <a:pt x="1827" y="142"/>
                      <a:pt x="2306" y="301"/>
                      <a:pt x="2785" y="546"/>
                    </a:cubicBezTo>
                    <a:cubicBezTo>
                      <a:pt x="3353" y="822"/>
                      <a:pt x="3960" y="1237"/>
                      <a:pt x="4721" y="1363"/>
                    </a:cubicBezTo>
                    <a:cubicBezTo>
                      <a:pt x="4836" y="1385"/>
                      <a:pt x="4953" y="1395"/>
                      <a:pt x="5068" y="1395"/>
                    </a:cubicBezTo>
                    <a:cubicBezTo>
                      <a:pt x="5333" y="1395"/>
                      <a:pt x="5592" y="1342"/>
                      <a:pt x="5826" y="1254"/>
                    </a:cubicBezTo>
                    <a:cubicBezTo>
                      <a:pt x="6163" y="1127"/>
                      <a:pt x="6455" y="949"/>
                      <a:pt x="6731" y="782"/>
                    </a:cubicBezTo>
                    <a:cubicBezTo>
                      <a:pt x="7268" y="441"/>
                      <a:pt x="7780" y="157"/>
                      <a:pt x="8252" y="114"/>
                    </a:cubicBezTo>
                    <a:cubicBezTo>
                      <a:pt x="8305" y="109"/>
                      <a:pt x="8357" y="106"/>
                      <a:pt x="8408" y="106"/>
                    </a:cubicBezTo>
                    <a:cubicBezTo>
                      <a:pt x="8806" y="106"/>
                      <a:pt x="9122" y="264"/>
                      <a:pt x="9296" y="415"/>
                    </a:cubicBezTo>
                    <a:cubicBezTo>
                      <a:pt x="9488" y="590"/>
                      <a:pt x="9534" y="739"/>
                      <a:pt x="9548" y="739"/>
                    </a:cubicBezTo>
                    <a:cubicBezTo>
                      <a:pt x="9549" y="739"/>
                      <a:pt x="9549" y="739"/>
                      <a:pt x="9550" y="739"/>
                    </a:cubicBezTo>
                    <a:cubicBezTo>
                      <a:pt x="9554" y="739"/>
                      <a:pt x="9545" y="699"/>
                      <a:pt x="9519" y="634"/>
                    </a:cubicBezTo>
                    <a:cubicBezTo>
                      <a:pt x="9489" y="568"/>
                      <a:pt x="9436" y="472"/>
                      <a:pt x="9336" y="372"/>
                    </a:cubicBezTo>
                    <a:cubicBezTo>
                      <a:pt x="9158" y="190"/>
                      <a:pt x="8810" y="1"/>
                      <a:pt x="83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8"/>
              <p:cNvSpPr/>
              <p:nvPr/>
            </p:nvSpPr>
            <p:spPr>
              <a:xfrm>
                <a:off x="452204" y="4208103"/>
                <a:ext cx="7948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484" extrusionOk="0">
                    <a:moveTo>
                      <a:pt x="253" y="59"/>
                    </a:moveTo>
                    <a:lnTo>
                      <a:pt x="253" y="59"/>
                    </a:lnTo>
                    <a:cubicBezTo>
                      <a:pt x="253" y="59"/>
                      <a:pt x="253" y="59"/>
                      <a:pt x="253" y="59"/>
                    </a:cubicBezTo>
                    <a:cubicBezTo>
                      <a:pt x="257" y="81"/>
                      <a:pt x="323" y="85"/>
                      <a:pt x="367" y="156"/>
                    </a:cubicBezTo>
                    <a:cubicBezTo>
                      <a:pt x="388" y="186"/>
                      <a:pt x="393" y="225"/>
                      <a:pt x="376" y="261"/>
                    </a:cubicBezTo>
                    <a:cubicBezTo>
                      <a:pt x="359" y="297"/>
                      <a:pt x="311" y="330"/>
                      <a:pt x="273" y="330"/>
                    </a:cubicBezTo>
                    <a:cubicBezTo>
                      <a:pt x="271" y="330"/>
                      <a:pt x="269" y="330"/>
                      <a:pt x="266" y="330"/>
                    </a:cubicBezTo>
                    <a:cubicBezTo>
                      <a:pt x="227" y="326"/>
                      <a:pt x="178" y="287"/>
                      <a:pt x="166" y="247"/>
                    </a:cubicBezTo>
                    <a:cubicBezTo>
                      <a:pt x="148" y="208"/>
                      <a:pt x="157" y="164"/>
                      <a:pt x="178" y="134"/>
                    </a:cubicBezTo>
                    <a:cubicBezTo>
                      <a:pt x="201" y="96"/>
                      <a:pt x="229" y="74"/>
                      <a:pt x="253" y="59"/>
                    </a:cubicBezTo>
                    <a:close/>
                    <a:moveTo>
                      <a:pt x="234" y="1"/>
                    </a:moveTo>
                    <a:cubicBezTo>
                      <a:pt x="198" y="1"/>
                      <a:pt x="149" y="14"/>
                      <a:pt x="95" y="59"/>
                    </a:cubicBezTo>
                    <a:cubicBezTo>
                      <a:pt x="47" y="98"/>
                      <a:pt x="0" y="190"/>
                      <a:pt x="26" y="287"/>
                    </a:cubicBezTo>
                    <a:cubicBezTo>
                      <a:pt x="52" y="382"/>
                      <a:pt x="131" y="475"/>
                      <a:pt x="257" y="483"/>
                    </a:cubicBezTo>
                    <a:cubicBezTo>
                      <a:pt x="263" y="483"/>
                      <a:pt x="268" y="484"/>
                      <a:pt x="274" y="484"/>
                    </a:cubicBezTo>
                    <a:cubicBezTo>
                      <a:pt x="389" y="484"/>
                      <a:pt x="478" y="404"/>
                      <a:pt x="507" y="317"/>
                    </a:cubicBezTo>
                    <a:cubicBezTo>
                      <a:pt x="545" y="221"/>
                      <a:pt x="498" y="120"/>
                      <a:pt x="446" y="77"/>
                    </a:cubicBezTo>
                    <a:cubicBezTo>
                      <a:pt x="399" y="38"/>
                      <a:pt x="355" y="26"/>
                      <a:pt x="321" y="26"/>
                    </a:cubicBezTo>
                    <a:cubicBezTo>
                      <a:pt x="310" y="26"/>
                      <a:pt x="300" y="27"/>
                      <a:pt x="292" y="29"/>
                    </a:cubicBezTo>
                    <a:lnTo>
                      <a:pt x="292" y="29"/>
                    </a:lnTo>
                    <a:cubicBezTo>
                      <a:pt x="292" y="28"/>
                      <a:pt x="293" y="26"/>
                      <a:pt x="293" y="25"/>
                    </a:cubicBezTo>
                    <a:cubicBezTo>
                      <a:pt x="295" y="16"/>
                      <a:pt x="272" y="1"/>
                      <a:pt x="2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8"/>
              <p:cNvSpPr/>
              <p:nvPr/>
            </p:nvSpPr>
            <p:spPr>
              <a:xfrm>
                <a:off x="504174" y="4191551"/>
                <a:ext cx="7963" cy="706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85" extrusionOk="0">
                    <a:moveTo>
                      <a:pt x="252" y="59"/>
                    </a:moveTo>
                    <a:lnTo>
                      <a:pt x="252" y="59"/>
                    </a:lnTo>
                    <a:cubicBezTo>
                      <a:pt x="253" y="60"/>
                      <a:pt x="253" y="60"/>
                      <a:pt x="253" y="60"/>
                    </a:cubicBezTo>
                    <a:cubicBezTo>
                      <a:pt x="258" y="81"/>
                      <a:pt x="323" y="87"/>
                      <a:pt x="367" y="152"/>
                    </a:cubicBezTo>
                    <a:cubicBezTo>
                      <a:pt x="389" y="186"/>
                      <a:pt x="398" y="226"/>
                      <a:pt x="376" y="261"/>
                    </a:cubicBezTo>
                    <a:cubicBezTo>
                      <a:pt x="359" y="298"/>
                      <a:pt x="316" y="327"/>
                      <a:pt x="275" y="327"/>
                    </a:cubicBezTo>
                    <a:cubicBezTo>
                      <a:pt x="272" y="327"/>
                      <a:pt x="269" y="327"/>
                      <a:pt x="267" y="327"/>
                    </a:cubicBezTo>
                    <a:cubicBezTo>
                      <a:pt x="227" y="327"/>
                      <a:pt x="184" y="287"/>
                      <a:pt x="166" y="248"/>
                    </a:cubicBezTo>
                    <a:cubicBezTo>
                      <a:pt x="148" y="208"/>
                      <a:pt x="158" y="165"/>
                      <a:pt x="180" y="130"/>
                    </a:cubicBezTo>
                    <a:cubicBezTo>
                      <a:pt x="201" y="95"/>
                      <a:pt x="230" y="74"/>
                      <a:pt x="252" y="59"/>
                    </a:cubicBezTo>
                    <a:close/>
                    <a:moveTo>
                      <a:pt x="233" y="1"/>
                    </a:moveTo>
                    <a:cubicBezTo>
                      <a:pt x="198" y="1"/>
                      <a:pt x="151" y="14"/>
                      <a:pt x="101" y="55"/>
                    </a:cubicBezTo>
                    <a:cubicBezTo>
                      <a:pt x="49" y="99"/>
                      <a:pt x="0" y="191"/>
                      <a:pt x="31" y="287"/>
                    </a:cubicBezTo>
                    <a:cubicBezTo>
                      <a:pt x="53" y="379"/>
                      <a:pt x="136" y="470"/>
                      <a:pt x="258" y="484"/>
                    </a:cubicBezTo>
                    <a:cubicBezTo>
                      <a:pt x="261" y="484"/>
                      <a:pt x="264" y="484"/>
                      <a:pt x="267" y="484"/>
                    </a:cubicBezTo>
                    <a:cubicBezTo>
                      <a:pt x="389" y="484"/>
                      <a:pt x="477" y="403"/>
                      <a:pt x="507" y="317"/>
                    </a:cubicBezTo>
                    <a:cubicBezTo>
                      <a:pt x="547" y="218"/>
                      <a:pt x="498" y="117"/>
                      <a:pt x="450" y="77"/>
                    </a:cubicBezTo>
                    <a:cubicBezTo>
                      <a:pt x="403" y="39"/>
                      <a:pt x="358" y="27"/>
                      <a:pt x="323" y="27"/>
                    </a:cubicBezTo>
                    <a:cubicBezTo>
                      <a:pt x="311" y="27"/>
                      <a:pt x="301" y="28"/>
                      <a:pt x="291" y="30"/>
                    </a:cubicBezTo>
                    <a:lnTo>
                      <a:pt x="291" y="30"/>
                    </a:lnTo>
                    <a:cubicBezTo>
                      <a:pt x="292" y="28"/>
                      <a:pt x="293" y="27"/>
                      <a:pt x="293" y="25"/>
                    </a:cubicBezTo>
                    <a:cubicBezTo>
                      <a:pt x="295" y="16"/>
                      <a:pt x="271" y="1"/>
                      <a:pt x="2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554616" y="4208860"/>
                <a:ext cx="7905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84" extrusionOk="0">
                    <a:moveTo>
                      <a:pt x="249" y="60"/>
                    </a:moveTo>
                    <a:cubicBezTo>
                      <a:pt x="255" y="82"/>
                      <a:pt x="320" y="86"/>
                      <a:pt x="364" y="151"/>
                    </a:cubicBezTo>
                    <a:cubicBezTo>
                      <a:pt x="386" y="187"/>
                      <a:pt x="394" y="225"/>
                      <a:pt x="372" y="261"/>
                    </a:cubicBezTo>
                    <a:cubicBezTo>
                      <a:pt x="355" y="297"/>
                      <a:pt x="313" y="326"/>
                      <a:pt x="275" y="326"/>
                    </a:cubicBezTo>
                    <a:cubicBezTo>
                      <a:pt x="272" y="326"/>
                      <a:pt x="269" y="326"/>
                      <a:pt x="267" y="326"/>
                    </a:cubicBezTo>
                    <a:cubicBezTo>
                      <a:pt x="223" y="326"/>
                      <a:pt x="180" y="287"/>
                      <a:pt x="162" y="247"/>
                    </a:cubicBezTo>
                    <a:cubicBezTo>
                      <a:pt x="150" y="209"/>
                      <a:pt x="158" y="165"/>
                      <a:pt x="180" y="130"/>
                    </a:cubicBezTo>
                    <a:cubicBezTo>
                      <a:pt x="201" y="96"/>
                      <a:pt x="228" y="75"/>
                      <a:pt x="249" y="60"/>
                    </a:cubicBezTo>
                    <a:close/>
                    <a:moveTo>
                      <a:pt x="232" y="0"/>
                    </a:moveTo>
                    <a:cubicBezTo>
                      <a:pt x="197" y="0"/>
                      <a:pt x="149" y="13"/>
                      <a:pt x="97" y="56"/>
                    </a:cubicBezTo>
                    <a:cubicBezTo>
                      <a:pt x="49" y="99"/>
                      <a:pt x="1" y="191"/>
                      <a:pt x="27" y="287"/>
                    </a:cubicBezTo>
                    <a:cubicBezTo>
                      <a:pt x="49" y="379"/>
                      <a:pt x="132" y="471"/>
                      <a:pt x="254" y="483"/>
                    </a:cubicBezTo>
                    <a:cubicBezTo>
                      <a:pt x="258" y="484"/>
                      <a:pt x="261" y="484"/>
                      <a:pt x="264" y="484"/>
                    </a:cubicBezTo>
                    <a:cubicBezTo>
                      <a:pt x="385" y="484"/>
                      <a:pt x="473" y="407"/>
                      <a:pt x="507" y="318"/>
                    </a:cubicBezTo>
                    <a:cubicBezTo>
                      <a:pt x="543" y="217"/>
                      <a:pt x="499" y="116"/>
                      <a:pt x="446" y="78"/>
                    </a:cubicBezTo>
                    <a:cubicBezTo>
                      <a:pt x="399" y="39"/>
                      <a:pt x="354" y="26"/>
                      <a:pt x="319" y="26"/>
                    </a:cubicBezTo>
                    <a:cubicBezTo>
                      <a:pt x="307" y="26"/>
                      <a:pt x="297" y="27"/>
                      <a:pt x="288" y="30"/>
                    </a:cubicBezTo>
                    <a:lnTo>
                      <a:pt x="288" y="30"/>
                    </a:lnTo>
                    <a:cubicBezTo>
                      <a:pt x="289" y="28"/>
                      <a:pt x="289" y="27"/>
                      <a:pt x="289" y="25"/>
                    </a:cubicBezTo>
                    <a:cubicBezTo>
                      <a:pt x="293" y="16"/>
                      <a:pt x="271" y="0"/>
                      <a:pt x="2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8" name="Google Shape;818;p28"/>
            <p:cNvGrpSpPr/>
            <p:nvPr/>
          </p:nvGrpSpPr>
          <p:grpSpPr>
            <a:xfrm>
              <a:off x="1877369" y="4077333"/>
              <a:ext cx="125151" cy="189466"/>
              <a:chOff x="1877369" y="4077333"/>
              <a:chExt cx="125151" cy="189466"/>
            </a:xfrm>
          </p:grpSpPr>
          <p:sp>
            <p:nvSpPr>
              <p:cNvPr id="819" name="Google Shape;819;p28"/>
              <p:cNvSpPr/>
              <p:nvPr/>
            </p:nvSpPr>
            <p:spPr>
              <a:xfrm>
                <a:off x="1884487" y="4111747"/>
                <a:ext cx="108614" cy="155052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10651" extrusionOk="0">
                    <a:moveTo>
                      <a:pt x="1" y="0"/>
                    </a:moveTo>
                    <a:lnTo>
                      <a:pt x="1028" y="10650"/>
                    </a:lnTo>
                    <a:lnTo>
                      <a:pt x="6215" y="10650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1877369" y="4091716"/>
                <a:ext cx="125151" cy="20424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1403" extrusionOk="0">
                    <a:moveTo>
                      <a:pt x="490" y="0"/>
                    </a:moveTo>
                    <a:cubicBezTo>
                      <a:pt x="490" y="0"/>
                      <a:pt x="57" y="432"/>
                      <a:pt x="0" y="1403"/>
                    </a:cubicBezTo>
                    <a:lnTo>
                      <a:pt x="8435" y="1403"/>
                    </a:lnTo>
                    <a:cubicBezTo>
                      <a:pt x="8435" y="1403"/>
                      <a:pt x="8596" y="537"/>
                      <a:pt x="7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8"/>
              <p:cNvSpPr/>
              <p:nvPr/>
            </p:nvSpPr>
            <p:spPr>
              <a:xfrm>
                <a:off x="1894299" y="4077333"/>
                <a:ext cx="92688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116" extrusionOk="0">
                    <a:moveTo>
                      <a:pt x="5947" y="0"/>
                    </a:moveTo>
                    <a:lnTo>
                      <a:pt x="289" y="14"/>
                    </a:lnTo>
                    <a:lnTo>
                      <a:pt x="0" y="1067"/>
                    </a:lnTo>
                    <a:lnTo>
                      <a:pt x="6367" y="1115"/>
                    </a:lnTo>
                    <a:lnTo>
                      <a:pt x="59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8"/>
              <p:cNvSpPr/>
              <p:nvPr/>
            </p:nvSpPr>
            <p:spPr>
              <a:xfrm>
                <a:off x="1882901" y="4150557"/>
                <a:ext cx="110200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5358" extrusionOk="0">
                    <a:moveTo>
                      <a:pt x="1" y="0"/>
                    </a:moveTo>
                    <a:cubicBezTo>
                      <a:pt x="1" y="97"/>
                      <a:pt x="621" y="5358"/>
                      <a:pt x="621" y="5358"/>
                    </a:cubicBezTo>
                    <a:lnTo>
                      <a:pt x="6962" y="5358"/>
                    </a:lnTo>
                    <a:lnTo>
                      <a:pt x="75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9"/>
          <p:cNvSpPr txBox="1">
            <a:spLocks noGrp="1"/>
          </p:cNvSpPr>
          <p:nvPr>
            <p:ph type="subTitle" idx="1"/>
          </p:nvPr>
        </p:nvSpPr>
        <p:spPr>
          <a:xfrm>
            <a:off x="1477050" y="1553775"/>
            <a:ext cx="5997000" cy="22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Research online to grasp the functionalities of existing personal finance tracker applications.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Evaluate potential features suitable for incorporation into our personal finance tracker as students.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Identify the necessary technologies aligned with the features to be integrated into our application.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Facilitate a team discussion to deliberate and finalize the features to be included in the project proposal.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Compile and formalize the project proposal documentation.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28" name="Google Shape;828;p29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taken during phase 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0"/>
          <p:cNvSpPr txBox="1">
            <a:spLocks noGrp="1"/>
          </p:cNvSpPr>
          <p:nvPr>
            <p:ph type="ctrTitle"/>
          </p:nvPr>
        </p:nvSpPr>
        <p:spPr>
          <a:xfrm>
            <a:off x="1087236" y="1340200"/>
            <a:ext cx="25389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834" name="Google Shape;834;p30"/>
          <p:cNvSpPr txBox="1">
            <a:spLocks noGrp="1"/>
          </p:cNvSpPr>
          <p:nvPr>
            <p:ph type="ctrTitle" idx="2"/>
          </p:nvPr>
        </p:nvSpPr>
        <p:spPr>
          <a:xfrm>
            <a:off x="5180640" y="1340200"/>
            <a:ext cx="25389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  <p:sp>
        <p:nvSpPr>
          <p:cNvPr id="835" name="Google Shape;835;p30"/>
          <p:cNvSpPr txBox="1">
            <a:spLocks noGrp="1"/>
          </p:cNvSpPr>
          <p:nvPr>
            <p:ph type="subTitle" idx="3"/>
          </p:nvPr>
        </p:nvSpPr>
        <p:spPr>
          <a:xfrm>
            <a:off x="5180650" y="1652775"/>
            <a:ext cx="29484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Achieving timely submission of the Project Proposal, with a clear outline of the objectives and features of our application.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36" name="Google Shape;836;p30"/>
          <p:cNvSpPr txBox="1">
            <a:spLocks noGrp="1"/>
          </p:cNvSpPr>
          <p:nvPr>
            <p:ph type="subTitle" idx="1"/>
          </p:nvPr>
        </p:nvSpPr>
        <p:spPr>
          <a:xfrm>
            <a:off x="1087278" y="1654200"/>
            <a:ext cx="3780000" cy="28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Gathering detailed information about existing personal finance tracker apps due to the prevalence of subscription requirements.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Navigating through extensive data to pinpoint relevant features and functionalities within our capability to incorporate.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Striking a balance between the desired features and their practical implementation within the project's scope, available resources, and time limitations.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Ensuring effective communication of project objectives and features in the proposal document, maintaining clarity and coherence throughout.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37" name="Google Shape;837;p30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outcome of phase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C1E5F8"/>
      </a:lt1>
      <a:dk2>
        <a:srgbClr val="A4D8F4"/>
      </a:dk2>
      <a:lt2>
        <a:srgbClr val="71B8DF"/>
      </a:lt2>
      <a:accent1>
        <a:srgbClr val="53A7D5"/>
      </a:accent1>
      <a:accent2>
        <a:srgbClr val="217BAC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1181</Words>
  <Application>Microsoft Office PowerPoint</Application>
  <PresentationFormat>On-screen Show (16:9)</PresentationFormat>
  <Paragraphs>146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Abel</vt:lpstr>
      <vt:lpstr>Unica One</vt:lpstr>
      <vt:lpstr>Merriweather</vt:lpstr>
      <vt:lpstr>Josefin Slab</vt:lpstr>
      <vt:lpstr>Anaheim</vt:lpstr>
      <vt:lpstr>Arial</vt:lpstr>
      <vt:lpstr>Staatliches</vt:lpstr>
      <vt:lpstr>Josefin Slab SemiBold</vt:lpstr>
      <vt:lpstr>Anton</vt:lpstr>
      <vt:lpstr>Economy Thesis by Slidesgo</vt:lpstr>
      <vt:lpstr>CoinControl: A PErsonal Finance Tracker </vt:lpstr>
      <vt:lpstr>Finance frontiers  Ahsan Ali (23L-3031) Zain Allaudin (23L-3036) Mishaal Rafique (23L-3044) Abu Bakr Majid (23L-3050) Eshal Shahid (23L-3086)</vt:lpstr>
      <vt:lpstr>02 Deliverable i: project proposal </vt:lpstr>
      <vt:lpstr>01. Overview of our project </vt:lpstr>
      <vt:lpstr>PowerPoint Presentation</vt:lpstr>
      <vt:lpstr>Aim of coincontrol</vt:lpstr>
      <vt:lpstr>02. Deliverable i: project proposal  </vt:lpstr>
      <vt:lpstr>Steps taken during phase 1</vt:lpstr>
      <vt:lpstr>challenges</vt:lpstr>
      <vt:lpstr>03. Deliverable ii: software requirements specification   </vt:lpstr>
      <vt:lpstr>Steps taken during phase 1i</vt:lpstr>
      <vt:lpstr>Challenges and outcome of phase 1i</vt:lpstr>
      <vt:lpstr>04. Deliverable iii: ui/ux design   </vt:lpstr>
      <vt:lpstr>Steps taken during phase 1ii</vt:lpstr>
      <vt:lpstr>Snippets of our ui/ux design</vt:lpstr>
      <vt:lpstr>Snippets of our ui/ux design (cont.)</vt:lpstr>
      <vt:lpstr>Challenges and outcome of phase 1ii</vt:lpstr>
      <vt:lpstr>05. Deliverable iv: coding and implementation</vt:lpstr>
      <vt:lpstr>Key points of phase iv</vt:lpstr>
      <vt:lpstr>Steps, challenges and outcomes of phase 1v</vt:lpstr>
      <vt:lpstr>06.  Software Engineering principles    </vt:lpstr>
      <vt:lpstr>Software engineering principles</vt:lpstr>
      <vt:lpstr>07.  Quality attributes     </vt:lpstr>
      <vt:lpstr>Quality attributes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CoinControl: A PErsonal Finance Tracker </dc:title>
  <cp:lastModifiedBy>Mian Zain Allaudin</cp:lastModifiedBy>
  <cp:revision>1</cp:revision>
  <dcterms:modified xsi:type="dcterms:W3CDTF">2024-05-13T19:20:30Z</dcterms:modified>
</cp:coreProperties>
</file>